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heme/theme3.xml" ContentType="application/vnd.openxmlformats-officedocument.them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notesSlides/notesSlide1.xml" ContentType="application/vnd.openxmlformats-officedocument.presentationml.notesSlide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notesSlides/notesSlide2.xml" ContentType="application/vnd.openxmlformats-officedocument.presentationml.notesSlide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notesSlides/notesSlide3.xml" ContentType="application/vnd.openxmlformats-officedocument.presentationml.notesSlide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notesSlides/notesSlide4.xml" ContentType="application/vnd.openxmlformats-officedocument.presentationml.notesSlide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notesSlides/notesSlide5.xml" ContentType="application/vnd.openxmlformats-officedocument.presentationml.notesSlide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notesSlides/notesSlide6.xml" ContentType="application/vnd.openxmlformats-officedocument.presentationml.notesSlide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notesSlides/notesSlide7.xml" ContentType="application/vnd.openxmlformats-officedocument.presentationml.notesSlide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notesSlides/notesSlide8.xml" ContentType="application/vnd.openxmlformats-officedocument.presentationml.notesSlide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notesSlides/notesSlide9.xml" ContentType="application/vnd.openxmlformats-officedocument.presentationml.notesSlide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notesSlides/notesSlide10.xml" ContentType="application/vnd.openxmlformats-officedocument.presentationml.notesSlide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notesSlides/notesSlide11.xml" ContentType="application/vnd.openxmlformats-officedocument.presentationml.notesSlide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notesSlides/notesSlide12.xml" ContentType="application/vnd.openxmlformats-officedocument.presentationml.notesSlide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notesSlides/notesSlide13.xml" ContentType="application/vnd.openxmlformats-officedocument.presentationml.notesSlide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notesSlides/notesSlide14.xml" ContentType="application/vnd.openxmlformats-officedocument.presentationml.notesSlide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notesSlides/notesSlide15.xml" ContentType="application/vnd.openxmlformats-officedocument.presentationml.notesSlide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notesSlides/notesSlide16.xml" ContentType="application/vnd.openxmlformats-officedocument.presentationml.notesSlide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notesSlides/notesSlide17.xml" ContentType="application/vnd.openxmlformats-officedocument.presentationml.notesSlide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notesSlides/notesSlide18.xml" ContentType="application/vnd.openxmlformats-officedocument.presentationml.notesSlide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notesSlides/notesSlide19.xml" ContentType="application/vnd.openxmlformats-officedocument.presentationml.notesSlide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notesSlides/notesSlide20.xml" ContentType="application/vnd.openxmlformats-officedocument.presentationml.notesSlide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62" r:id="rId2"/>
  </p:sldMasterIdLst>
  <p:notesMasterIdLst>
    <p:notesMasterId r:id="rId29"/>
  </p:notesMasterIdLst>
  <p:sldIdLst>
    <p:sldId id="295" r:id="rId3"/>
    <p:sldId id="293" r:id="rId4"/>
    <p:sldId id="299" r:id="rId5"/>
    <p:sldId id="300" r:id="rId6"/>
    <p:sldId id="302" r:id="rId7"/>
    <p:sldId id="303" r:id="rId8"/>
    <p:sldId id="304" r:id="rId9"/>
    <p:sldId id="307" r:id="rId10"/>
    <p:sldId id="305" r:id="rId11"/>
    <p:sldId id="306" r:id="rId12"/>
    <p:sldId id="309" r:id="rId13"/>
    <p:sldId id="310" r:id="rId14"/>
    <p:sldId id="311" r:id="rId15"/>
    <p:sldId id="312" r:id="rId16"/>
    <p:sldId id="314" r:id="rId17"/>
    <p:sldId id="317" r:id="rId18"/>
    <p:sldId id="318" r:id="rId19"/>
    <p:sldId id="316" r:id="rId20"/>
    <p:sldId id="319" r:id="rId21"/>
    <p:sldId id="320" r:id="rId22"/>
    <p:sldId id="321" r:id="rId23"/>
    <p:sldId id="322" r:id="rId24"/>
    <p:sldId id="323" r:id="rId25"/>
    <p:sldId id="324" r:id="rId26"/>
    <p:sldId id="326" r:id="rId27"/>
    <p:sldId id="32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96"/>
      </p:cViewPr>
      <p:guideLst>
        <p:guide pos="3840"/>
        <p:guide orient="horz" pos="2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140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089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87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549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77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224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12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33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45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54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95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42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75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70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9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917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0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493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42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17" Type="http://schemas.openxmlformats.org/officeDocument/2006/relationships/tags" Target="../tags/tag137.xml"/><Relationship Id="rId21" Type="http://schemas.openxmlformats.org/officeDocument/2006/relationships/tags" Target="../tags/tag41.xml"/><Relationship Id="rId42" Type="http://schemas.openxmlformats.org/officeDocument/2006/relationships/tags" Target="../tags/tag62.xml"/><Relationship Id="rId63" Type="http://schemas.openxmlformats.org/officeDocument/2006/relationships/tags" Target="../tags/tag83.xml"/><Relationship Id="rId84" Type="http://schemas.openxmlformats.org/officeDocument/2006/relationships/tags" Target="../tags/tag104.xml"/><Relationship Id="rId138" Type="http://schemas.openxmlformats.org/officeDocument/2006/relationships/tags" Target="../tags/tag158.xml"/><Relationship Id="rId159" Type="http://schemas.openxmlformats.org/officeDocument/2006/relationships/tags" Target="../tags/tag179.xml"/><Relationship Id="rId170" Type="http://schemas.openxmlformats.org/officeDocument/2006/relationships/tags" Target="../tags/tag190.xml"/><Relationship Id="rId191" Type="http://schemas.openxmlformats.org/officeDocument/2006/relationships/image" Target="../media/image2.png"/><Relationship Id="rId107" Type="http://schemas.openxmlformats.org/officeDocument/2006/relationships/tags" Target="../tags/tag127.xml"/><Relationship Id="rId11" Type="http://schemas.openxmlformats.org/officeDocument/2006/relationships/tags" Target="../tags/tag31.xml"/><Relationship Id="rId32" Type="http://schemas.openxmlformats.org/officeDocument/2006/relationships/tags" Target="../tags/tag52.xml"/><Relationship Id="rId53" Type="http://schemas.openxmlformats.org/officeDocument/2006/relationships/tags" Target="../tags/tag73.xml"/><Relationship Id="rId74" Type="http://schemas.openxmlformats.org/officeDocument/2006/relationships/tags" Target="../tags/tag94.xml"/><Relationship Id="rId128" Type="http://schemas.openxmlformats.org/officeDocument/2006/relationships/tags" Target="../tags/tag148.xml"/><Relationship Id="rId149" Type="http://schemas.openxmlformats.org/officeDocument/2006/relationships/tags" Target="../tags/tag169.xml"/><Relationship Id="rId5" Type="http://schemas.openxmlformats.org/officeDocument/2006/relationships/tags" Target="../tags/tag25.xml"/><Relationship Id="rId95" Type="http://schemas.openxmlformats.org/officeDocument/2006/relationships/tags" Target="../tags/tag115.xml"/><Relationship Id="rId160" Type="http://schemas.openxmlformats.org/officeDocument/2006/relationships/tags" Target="../tags/tag180.xml"/><Relationship Id="rId181" Type="http://schemas.openxmlformats.org/officeDocument/2006/relationships/tags" Target="../tags/tag201.xml"/><Relationship Id="rId22" Type="http://schemas.openxmlformats.org/officeDocument/2006/relationships/tags" Target="../tags/tag42.xml"/><Relationship Id="rId43" Type="http://schemas.openxmlformats.org/officeDocument/2006/relationships/tags" Target="../tags/tag63.xml"/><Relationship Id="rId64" Type="http://schemas.openxmlformats.org/officeDocument/2006/relationships/tags" Target="../tags/tag84.xml"/><Relationship Id="rId118" Type="http://schemas.openxmlformats.org/officeDocument/2006/relationships/tags" Target="../tags/tag138.xml"/><Relationship Id="rId139" Type="http://schemas.openxmlformats.org/officeDocument/2006/relationships/tags" Target="../tags/tag159.xml"/><Relationship Id="rId85" Type="http://schemas.openxmlformats.org/officeDocument/2006/relationships/tags" Target="../tags/tag105.xml"/><Relationship Id="rId150" Type="http://schemas.openxmlformats.org/officeDocument/2006/relationships/tags" Target="../tags/tag170.xml"/><Relationship Id="rId171" Type="http://schemas.openxmlformats.org/officeDocument/2006/relationships/tags" Target="../tags/tag191.xml"/><Relationship Id="rId192" Type="http://schemas.openxmlformats.org/officeDocument/2006/relationships/image" Target="../media/image3.png"/><Relationship Id="rId12" Type="http://schemas.openxmlformats.org/officeDocument/2006/relationships/tags" Target="../tags/tag32.xml"/><Relationship Id="rId33" Type="http://schemas.openxmlformats.org/officeDocument/2006/relationships/tags" Target="../tags/tag53.xml"/><Relationship Id="rId108" Type="http://schemas.openxmlformats.org/officeDocument/2006/relationships/tags" Target="../tags/tag128.xml"/><Relationship Id="rId129" Type="http://schemas.openxmlformats.org/officeDocument/2006/relationships/tags" Target="../tags/tag149.xml"/><Relationship Id="rId54" Type="http://schemas.openxmlformats.org/officeDocument/2006/relationships/tags" Target="../tags/tag74.xml"/><Relationship Id="rId75" Type="http://schemas.openxmlformats.org/officeDocument/2006/relationships/tags" Target="../tags/tag95.xml"/><Relationship Id="rId96" Type="http://schemas.openxmlformats.org/officeDocument/2006/relationships/tags" Target="../tags/tag116.xml"/><Relationship Id="rId140" Type="http://schemas.openxmlformats.org/officeDocument/2006/relationships/tags" Target="../tags/tag160.xml"/><Relationship Id="rId161" Type="http://schemas.openxmlformats.org/officeDocument/2006/relationships/tags" Target="../tags/tag181.xml"/><Relationship Id="rId182" Type="http://schemas.openxmlformats.org/officeDocument/2006/relationships/tags" Target="../tags/tag202.xml"/><Relationship Id="rId6" Type="http://schemas.openxmlformats.org/officeDocument/2006/relationships/tags" Target="../tags/tag26.xml"/><Relationship Id="rId23" Type="http://schemas.openxmlformats.org/officeDocument/2006/relationships/tags" Target="../tags/tag43.xml"/><Relationship Id="rId119" Type="http://schemas.openxmlformats.org/officeDocument/2006/relationships/tags" Target="../tags/tag139.xml"/><Relationship Id="rId44" Type="http://schemas.openxmlformats.org/officeDocument/2006/relationships/tags" Target="../tags/tag64.xml"/><Relationship Id="rId65" Type="http://schemas.openxmlformats.org/officeDocument/2006/relationships/tags" Target="../tags/tag85.xml"/><Relationship Id="rId86" Type="http://schemas.openxmlformats.org/officeDocument/2006/relationships/tags" Target="../tags/tag106.xml"/><Relationship Id="rId130" Type="http://schemas.openxmlformats.org/officeDocument/2006/relationships/tags" Target="../tags/tag150.xml"/><Relationship Id="rId151" Type="http://schemas.openxmlformats.org/officeDocument/2006/relationships/tags" Target="../tags/tag171.xml"/><Relationship Id="rId172" Type="http://schemas.openxmlformats.org/officeDocument/2006/relationships/tags" Target="../tags/tag192.xml"/><Relationship Id="rId193" Type="http://schemas.openxmlformats.org/officeDocument/2006/relationships/image" Target="../media/image4.png"/><Relationship Id="rId13" Type="http://schemas.openxmlformats.org/officeDocument/2006/relationships/tags" Target="../tags/tag33.xml"/><Relationship Id="rId109" Type="http://schemas.openxmlformats.org/officeDocument/2006/relationships/tags" Target="../tags/tag129.xml"/><Relationship Id="rId34" Type="http://schemas.openxmlformats.org/officeDocument/2006/relationships/tags" Target="../tags/tag54.xml"/><Relationship Id="rId50" Type="http://schemas.openxmlformats.org/officeDocument/2006/relationships/tags" Target="../tags/tag70.xml"/><Relationship Id="rId55" Type="http://schemas.openxmlformats.org/officeDocument/2006/relationships/tags" Target="../tags/tag75.xml"/><Relationship Id="rId76" Type="http://schemas.openxmlformats.org/officeDocument/2006/relationships/tags" Target="../tags/tag96.xml"/><Relationship Id="rId97" Type="http://schemas.openxmlformats.org/officeDocument/2006/relationships/tags" Target="../tags/tag117.xml"/><Relationship Id="rId104" Type="http://schemas.openxmlformats.org/officeDocument/2006/relationships/tags" Target="../tags/tag124.xml"/><Relationship Id="rId120" Type="http://schemas.openxmlformats.org/officeDocument/2006/relationships/tags" Target="../tags/tag140.xml"/><Relationship Id="rId125" Type="http://schemas.openxmlformats.org/officeDocument/2006/relationships/tags" Target="../tags/tag145.xml"/><Relationship Id="rId141" Type="http://schemas.openxmlformats.org/officeDocument/2006/relationships/tags" Target="../tags/tag161.xml"/><Relationship Id="rId146" Type="http://schemas.openxmlformats.org/officeDocument/2006/relationships/tags" Target="../tags/tag166.xml"/><Relationship Id="rId167" Type="http://schemas.openxmlformats.org/officeDocument/2006/relationships/tags" Target="../tags/tag187.xml"/><Relationship Id="rId188" Type="http://schemas.openxmlformats.org/officeDocument/2006/relationships/tags" Target="../tags/tag208.xml"/><Relationship Id="rId7" Type="http://schemas.openxmlformats.org/officeDocument/2006/relationships/tags" Target="../tags/tag27.xml"/><Relationship Id="rId71" Type="http://schemas.openxmlformats.org/officeDocument/2006/relationships/tags" Target="../tags/tag91.xml"/><Relationship Id="rId92" Type="http://schemas.openxmlformats.org/officeDocument/2006/relationships/tags" Target="../tags/tag112.xml"/><Relationship Id="rId162" Type="http://schemas.openxmlformats.org/officeDocument/2006/relationships/tags" Target="../tags/tag182.xml"/><Relationship Id="rId183" Type="http://schemas.openxmlformats.org/officeDocument/2006/relationships/tags" Target="../tags/tag203.xml"/><Relationship Id="rId2" Type="http://schemas.openxmlformats.org/officeDocument/2006/relationships/tags" Target="../tags/tag22.xml"/><Relationship Id="rId29" Type="http://schemas.openxmlformats.org/officeDocument/2006/relationships/tags" Target="../tags/tag49.xml"/><Relationship Id="rId24" Type="http://schemas.openxmlformats.org/officeDocument/2006/relationships/tags" Target="../tags/tag44.xml"/><Relationship Id="rId40" Type="http://schemas.openxmlformats.org/officeDocument/2006/relationships/tags" Target="../tags/tag60.xml"/><Relationship Id="rId45" Type="http://schemas.openxmlformats.org/officeDocument/2006/relationships/tags" Target="../tags/tag65.xml"/><Relationship Id="rId66" Type="http://schemas.openxmlformats.org/officeDocument/2006/relationships/tags" Target="../tags/tag86.xml"/><Relationship Id="rId87" Type="http://schemas.openxmlformats.org/officeDocument/2006/relationships/tags" Target="../tags/tag107.xml"/><Relationship Id="rId110" Type="http://schemas.openxmlformats.org/officeDocument/2006/relationships/tags" Target="../tags/tag130.xml"/><Relationship Id="rId115" Type="http://schemas.openxmlformats.org/officeDocument/2006/relationships/tags" Target="../tags/tag135.xml"/><Relationship Id="rId131" Type="http://schemas.openxmlformats.org/officeDocument/2006/relationships/tags" Target="../tags/tag151.xml"/><Relationship Id="rId136" Type="http://schemas.openxmlformats.org/officeDocument/2006/relationships/tags" Target="../tags/tag156.xml"/><Relationship Id="rId157" Type="http://schemas.openxmlformats.org/officeDocument/2006/relationships/tags" Target="../tags/tag177.xml"/><Relationship Id="rId178" Type="http://schemas.openxmlformats.org/officeDocument/2006/relationships/tags" Target="../tags/tag198.xml"/><Relationship Id="rId61" Type="http://schemas.openxmlformats.org/officeDocument/2006/relationships/tags" Target="../tags/tag81.xml"/><Relationship Id="rId82" Type="http://schemas.openxmlformats.org/officeDocument/2006/relationships/tags" Target="../tags/tag102.xml"/><Relationship Id="rId152" Type="http://schemas.openxmlformats.org/officeDocument/2006/relationships/tags" Target="../tags/tag172.xml"/><Relationship Id="rId173" Type="http://schemas.openxmlformats.org/officeDocument/2006/relationships/tags" Target="../tags/tag193.xml"/><Relationship Id="rId19" Type="http://schemas.openxmlformats.org/officeDocument/2006/relationships/tags" Target="../tags/tag39.xml"/><Relationship Id="rId14" Type="http://schemas.openxmlformats.org/officeDocument/2006/relationships/tags" Target="../tags/tag34.xml"/><Relationship Id="rId30" Type="http://schemas.openxmlformats.org/officeDocument/2006/relationships/tags" Target="../tags/tag50.xml"/><Relationship Id="rId35" Type="http://schemas.openxmlformats.org/officeDocument/2006/relationships/tags" Target="../tags/tag55.xml"/><Relationship Id="rId56" Type="http://schemas.openxmlformats.org/officeDocument/2006/relationships/tags" Target="../tags/tag76.xml"/><Relationship Id="rId77" Type="http://schemas.openxmlformats.org/officeDocument/2006/relationships/tags" Target="../tags/tag97.xml"/><Relationship Id="rId100" Type="http://schemas.openxmlformats.org/officeDocument/2006/relationships/tags" Target="../tags/tag120.xml"/><Relationship Id="rId105" Type="http://schemas.openxmlformats.org/officeDocument/2006/relationships/tags" Target="../tags/tag125.xml"/><Relationship Id="rId126" Type="http://schemas.openxmlformats.org/officeDocument/2006/relationships/tags" Target="../tags/tag146.xml"/><Relationship Id="rId147" Type="http://schemas.openxmlformats.org/officeDocument/2006/relationships/tags" Target="../tags/tag167.xml"/><Relationship Id="rId168" Type="http://schemas.openxmlformats.org/officeDocument/2006/relationships/tags" Target="../tags/tag188.xml"/><Relationship Id="rId8" Type="http://schemas.openxmlformats.org/officeDocument/2006/relationships/tags" Target="../tags/tag28.xml"/><Relationship Id="rId51" Type="http://schemas.openxmlformats.org/officeDocument/2006/relationships/tags" Target="../tags/tag71.xml"/><Relationship Id="rId72" Type="http://schemas.openxmlformats.org/officeDocument/2006/relationships/tags" Target="../tags/tag92.xml"/><Relationship Id="rId93" Type="http://schemas.openxmlformats.org/officeDocument/2006/relationships/tags" Target="../tags/tag113.xml"/><Relationship Id="rId98" Type="http://schemas.openxmlformats.org/officeDocument/2006/relationships/tags" Target="../tags/tag118.xml"/><Relationship Id="rId121" Type="http://schemas.openxmlformats.org/officeDocument/2006/relationships/tags" Target="../tags/tag141.xml"/><Relationship Id="rId142" Type="http://schemas.openxmlformats.org/officeDocument/2006/relationships/tags" Target="../tags/tag162.xml"/><Relationship Id="rId163" Type="http://schemas.openxmlformats.org/officeDocument/2006/relationships/tags" Target="../tags/tag183.xml"/><Relationship Id="rId184" Type="http://schemas.openxmlformats.org/officeDocument/2006/relationships/tags" Target="../tags/tag204.xml"/><Relationship Id="rId189" Type="http://schemas.openxmlformats.org/officeDocument/2006/relationships/slideMaster" Target="../slideMasters/slideMaster1.xml"/><Relationship Id="rId3" Type="http://schemas.openxmlformats.org/officeDocument/2006/relationships/tags" Target="../tags/tag23.xml"/><Relationship Id="rId25" Type="http://schemas.openxmlformats.org/officeDocument/2006/relationships/tags" Target="../tags/tag45.xml"/><Relationship Id="rId46" Type="http://schemas.openxmlformats.org/officeDocument/2006/relationships/tags" Target="../tags/tag66.xml"/><Relationship Id="rId67" Type="http://schemas.openxmlformats.org/officeDocument/2006/relationships/tags" Target="../tags/tag87.xml"/><Relationship Id="rId116" Type="http://schemas.openxmlformats.org/officeDocument/2006/relationships/tags" Target="../tags/tag136.xml"/><Relationship Id="rId137" Type="http://schemas.openxmlformats.org/officeDocument/2006/relationships/tags" Target="../tags/tag157.xml"/><Relationship Id="rId158" Type="http://schemas.openxmlformats.org/officeDocument/2006/relationships/tags" Target="../tags/tag178.xml"/><Relationship Id="rId20" Type="http://schemas.openxmlformats.org/officeDocument/2006/relationships/tags" Target="../tags/tag40.xml"/><Relationship Id="rId41" Type="http://schemas.openxmlformats.org/officeDocument/2006/relationships/tags" Target="../tags/tag61.xml"/><Relationship Id="rId62" Type="http://schemas.openxmlformats.org/officeDocument/2006/relationships/tags" Target="../tags/tag82.xml"/><Relationship Id="rId83" Type="http://schemas.openxmlformats.org/officeDocument/2006/relationships/tags" Target="../tags/tag103.xml"/><Relationship Id="rId88" Type="http://schemas.openxmlformats.org/officeDocument/2006/relationships/tags" Target="../tags/tag108.xml"/><Relationship Id="rId111" Type="http://schemas.openxmlformats.org/officeDocument/2006/relationships/tags" Target="../tags/tag131.xml"/><Relationship Id="rId132" Type="http://schemas.openxmlformats.org/officeDocument/2006/relationships/tags" Target="../tags/tag152.xml"/><Relationship Id="rId153" Type="http://schemas.openxmlformats.org/officeDocument/2006/relationships/tags" Target="../tags/tag173.xml"/><Relationship Id="rId174" Type="http://schemas.openxmlformats.org/officeDocument/2006/relationships/tags" Target="../tags/tag194.xml"/><Relationship Id="rId179" Type="http://schemas.openxmlformats.org/officeDocument/2006/relationships/tags" Target="../tags/tag199.xml"/><Relationship Id="rId190" Type="http://schemas.openxmlformats.org/officeDocument/2006/relationships/image" Target="../media/image1.png"/><Relationship Id="rId15" Type="http://schemas.openxmlformats.org/officeDocument/2006/relationships/tags" Target="../tags/tag35.xml"/><Relationship Id="rId36" Type="http://schemas.openxmlformats.org/officeDocument/2006/relationships/tags" Target="../tags/tag56.xml"/><Relationship Id="rId57" Type="http://schemas.openxmlformats.org/officeDocument/2006/relationships/tags" Target="../tags/tag77.xml"/><Relationship Id="rId106" Type="http://schemas.openxmlformats.org/officeDocument/2006/relationships/tags" Target="../tags/tag126.xml"/><Relationship Id="rId127" Type="http://schemas.openxmlformats.org/officeDocument/2006/relationships/tags" Target="../tags/tag147.xml"/><Relationship Id="rId10" Type="http://schemas.openxmlformats.org/officeDocument/2006/relationships/tags" Target="../tags/tag30.xml"/><Relationship Id="rId31" Type="http://schemas.openxmlformats.org/officeDocument/2006/relationships/tags" Target="../tags/tag51.xml"/><Relationship Id="rId52" Type="http://schemas.openxmlformats.org/officeDocument/2006/relationships/tags" Target="../tags/tag72.xml"/><Relationship Id="rId73" Type="http://schemas.openxmlformats.org/officeDocument/2006/relationships/tags" Target="../tags/tag93.xml"/><Relationship Id="rId78" Type="http://schemas.openxmlformats.org/officeDocument/2006/relationships/tags" Target="../tags/tag98.xml"/><Relationship Id="rId94" Type="http://schemas.openxmlformats.org/officeDocument/2006/relationships/tags" Target="../tags/tag114.xml"/><Relationship Id="rId99" Type="http://schemas.openxmlformats.org/officeDocument/2006/relationships/tags" Target="../tags/tag119.xml"/><Relationship Id="rId101" Type="http://schemas.openxmlformats.org/officeDocument/2006/relationships/tags" Target="../tags/tag121.xml"/><Relationship Id="rId122" Type="http://schemas.openxmlformats.org/officeDocument/2006/relationships/tags" Target="../tags/tag142.xml"/><Relationship Id="rId143" Type="http://schemas.openxmlformats.org/officeDocument/2006/relationships/tags" Target="../tags/tag163.xml"/><Relationship Id="rId148" Type="http://schemas.openxmlformats.org/officeDocument/2006/relationships/tags" Target="../tags/tag168.xml"/><Relationship Id="rId164" Type="http://schemas.openxmlformats.org/officeDocument/2006/relationships/tags" Target="../tags/tag184.xml"/><Relationship Id="rId169" Type="http://schemas.openxmlformats.org/officeDocument/2006/relationships/tags" Target="../tags/tag189.xml"/><Relationship Id="rId185" Type="http://schemas.openxmlformats.org/officeDocument/2006/relationships/tags" Target="../tags/tag205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80" Type="http://schemas.openxmlformats.org/officeDocument/2006/relationships/tags" Target="../tags/tag200.xml"/><Relationship Id="rId26" Type="http://schemas.openxmlformats.org/officeDocument/2006/relationships/tags" Target="../tags/tag46.xml"/><Relationship Id="rId47" Type="http://schemas.openxmlformats.org/officeDocument/2006/relationships/tags" Target="../tags/tag67.xml"/><Relationship Id="rId68" Type="http://schemas.openxmlformats.org/officeDocument/2006/relationships/tags" Target="../tags/tag88.xml"/><Relationship Id="rId89" Type="http://schemas.openxmlformats.org/officeDocument/2006/relationships/tags" Target="../tags/tag109.xml"/><Relationship Id="rId112" Type="http://schemas.openxmlformats.org/officeDocument/2006/relationships/tags" Target="../tags/tag132.xml"/><Relationship Id="rId133" Type="http://schemas.openxmlformats.org/officeDocument/2006/relationships/tags" Target="../tags/tag153.xml"/><Relationship Id="rId154" Type="http://schemas.openxmlformats.org/officeDocument/2006/relationships/tags" Target="../tags/tag174.xml"/><Relationship Id="rId175" Type="http://schemas.openxmlformats.org/officeDocument/2006/relationships/tags" Target="../tags/tag195.xml"/><Relationship Id="rId16" Type="http://schemas.openxmlformats.org/officeDocument/2006/relationships/tags" Target="../tags/tag36.xml"/><Relationship Id="rId37" Type="http://schemas.openxmlformats.org/officeDocument/2006/relationships/tags" Target="../tags/tag57.xml"/><Relationship Id="rId58" Type="http://schemas.openxmlformats.org/officeDocument/2006/relationships/tags" Target="../tags/tag78.xml"/><Relationship Id="rId79" Type="http://schemas.openxmlformats.org/officeDocument/2006/relationships/tags" Target="../tags/tag99.xml"/><Relationship Id="rId102" Type="http://schemas.openxmlformats.org/officeDocument/2006/relationships/tags" Target="../tags/tag122.xml"/><Relationship Id="rId123" Type="http://schemas.openxmlformats.org/officeDocument/2006/relationships/tags" Target="../tags/tag143.xml"/><Relationship Id="rId144" Type="http://schemas.openxmlformats.org/officeDocument/2006/relationships/tags" Target="../tags/tag164.xml"/><Relationship Id="rId90" Type="http://schemas.openxmlformats.org/officeDocument/2006/relationships/tags" Target="../tags/tag110.xml"/><Relationship Id="rId165" Type="http://schemas.openxmlformats.org/officeDocument/2006/relationships/tags" Target="../tags/tag185.xml"/><Relationship Id="rId186" Type="http://schemas.openxmlformats.org/officeDocument/2006/relationships/tags" Target="../tags/tag206.xml"/><Relationship Id="rId27" Type="http://schemas.openxmlformats.org/officeDocument/2006/relationships/tags" Target="../tags/tag47.xml"/><Relationship Id="rId48" Type="http://schemas.openxmlformats.org/officeDocument/2006/relationships/tags" Target="../tags/tag68.xml"/><Relationship Id="rId69" Type="http://schemas.openxmlformats.org/officeDocument/2006/relationships/tags" Target="../tags/tag89.xml"/><Relationship Id="rId113" Type="http://schemas.openxmlformats.org/officeDocument/2006/relationships/tags" Target="../tags/tag133.xml"/><Relationship Id="rId134" Type="http://schemas.openxmlformats.org/officeDocument/2006/relationships/tags" Target="../tags/tag154.xml"/><Relationship Id="rId80" Type="http://schemas.openxmlformats.org/officeDocument/2006/relationships/tags" Target="../tags/tag100.xml"/><Relationship Id="rId155" Type="http://schemas.openxmlformats.org/officeDocument/2006/relationships/tags" Target="../tags/tag175.xml"/><Relationship Id="rId176" Type="http://schemas.openxmlformats.org/officeDocument/2006/relationships/tags" Target="../tags/tag196.xml"/><Relationship Id="rId17" Type="http://schemas.openxmlformats.org/officeDocument/2006/relationships/tags" Target="../tags/tag37.xml"/><Relationship Id="rId38" Type="http://schemas.openxmlformats.org/officeDocument/2006/relationships/tags" Target="../tags/tag58.xml"/><Relationship Id="rId59" Type="http://schemas.openxmlformats.org/officeDocument/2006/relationships/tags" Target="../tags/tag79.xml"/><Relationship Id="rId103" Type="http://schemas.openxmlformats.org/officeDocument/2006/relationships/tags" Target="../tags/tag123.xml"/><Relationship Id="rId124" Type="http://schemas.openxmlformats.org/officeDocument/2006/relationships/tags" Target="../tags/tag144.xml"/><Relationship Id="rId70" Type="http://schemas.openxmlformats.org/officeDocument/2006/relationships/tags" Target="../tags/tag90.xml"/><Relationship Id="rId91" Type="http://schemas.openxmlformats.org/officeDocument/2006/relationships/tags" Target="../tags/tag111.xml"/><Relationship Id="rId145" Type="http://schemas.openxmlformats.org/officeDocument/2006/relationships/tags" Target="../tags/tag165.xml"/><Relationship Id="rId166" Type="http://schemas.openxmlformats.org/officeDocument/2006/relationships/tags" Target="../tags/tag186.xml"/><Relationship Id="rId187" Type="http://schemas.openxmlformats.org/officeDocument/2006/relationships/tags" Target="../tags/tag207.xml"/><Relationship Id="rId1" Type="http://schemas.openxmlformats.org/officeDocument/2006/relationships/tags" Target="../tags/tag21.xml"/><Relationship Id="rId28" Type="http://schemas.openxmlformats.org/officeDocument/2006/relationships/tags" Target="../tags/tag48.xml"/><Relationship Id="rId49" Type="http://schemas.openxmlformats.org/officeDocument/2006/relationships/tags" Target="../tags/tag69.xml"/><Relationship Id="rId114" Type="http://schemas.openxmlformats.org/officeDocument/2006/relationships/tags" Target="../tags/tag134.xml"/><Relationship Id="rId60" Type="http://schemas.openxmlformats.org/officeDocument/2006/relationships/tags" Target="../tags/tag80.xml"/><Relationship Id="rId81" Type="http://schemas.openxmlformats.org/officeDocument/2006/relationships/tags" Target="../tags/tag101.xml"/><Relationship Id="rId135" Type="http://schemas.openxmlformats.org/officeDocument/2006/relationships/tags" Target="../tags/tag155.xml"/><Relationship Id="rId156" Type="http://schemas.openxmlformats.org/officeDocument/2006/relationships/tags" Target="../tags/tag176.xml"/><Relationship Id="rId177" Type="http://schemas.openxmlformats.org/officeDocument/2006/relationships/tags" Target="../tags/tag197.xml"/><Relationship Id="rId18" Type="http://schemas.openxmlformats.org/officeDocument/2006/relationships/tags" Target="../tags/tag38.xml"/><Relationship Id="rId39" Type="http://schemas.openxmlformats.org/officeDocument/2006/relationships/tags" Target="../tags/tag59.xml"/></Relationships>
</file>

<file path=ppt/slideLayouts/_rels/slideLayout3.xml.rels><?xml version="1.0" encoding="UTF-8" standalone="yes"?>
<Relationships xmlns="http://schemas.openxmlformats.org/package/2006/relationships"><Relationship Id="rId117" Type="http://schemas.openxmlformats.org/officeDocument/2006/relationships/tags" Target="../tags/tag341.xml"/><Relationship Id="rId21" Type="http://schemas.openxmlformats.org/officeDocument/2006/relationships/tags" Target="../tags/tag245.xml"/><Relationship Id="rId42" Type="http://schemas.openxmlformats.org/officeDocument/2006/relationships/tags" Target="../tags/tag266.xml"/><Relationship Id="rId63" Type="http://schemas.openxmlformats.org/officeDocument/2006/relationships/tags" Target="../tags/tag287.xml"/><Relationship Id="rId84" Type="http://schemas.openxmlformats.org/officeDocument/2006/relationships/tags" Target="../tags/tag308.xml"/><Relationship Id="rId138" Type="http://schemas.openxmlformats.org/officeDocument/2006/relationships/tags" Target="../tags/tag362.xml"/><Relationship Id="rId159" Type="http://schemas.openxmlformats.org/officeDocument/2006/relationships/tags" Target="../tags/tag383.xml"/><Relationship Id="rId170" Type="http://schemas.openxmlformats.org/officeDocument/2006/relationships/tags" Target="../tags/tag394.xml"/><Relationship Id="rId191" Type="http://schemas.openxmlformats.org/officeDocument/2006/relationships/image" Target="../media/image2.png"/><Relationship Id="rId107" Type="http://schemas.openxmlformats.org/officeDocument/2006/relationships/tags" Target="../tags/tag331.xml"/><Relationship Id="rId11" Type="http://schemas.openxmlformats.org/officeDocument/2006/relationships/tags" Target="../tags/tag235.xml"/><Relationship Id="rId32" Type="http://schemas.openxmlformats.org/officeDocument/2006/relationships/tags" Target="../tags/tag256.xml"/><Relationship Id="rId53" Type="http://schemas.openxmlformats.org/officeDocument/2006/relationships/tags" Target="../tags/tag277.xml"/><Relationship Id="rId74" Type="http://schemas.openxmlformats.org/officeDocument/2006/relationships/tags" Target="../tags/tag298.xml"/><Relationship Id="rId128" Type="http://schemas.openxmlformats.org/officeDocument/2006/relationships/tags" Target="../tags/tag352.xml"/><Relationship Id="rId149" Type="http://schemas.openxmlformats.org/officeDocument/2006/relationships/tags" Target="../tags/tag373.xml"/><Relationship Id="rId5" Type="http://schemas.openxmlformats.org/officeDocument/2006/relationships/tags" Target="../tags/tag229.xml"/><Relationship Id="rId95" Type="http://schemas.openxmlformats.org/officeDocument/2006/relationships/tags" Target="../tags/tag319.xml"/><Relationship Id="rId160" Type="http://schemas.openxmlformats.org/officeDocument/2006/relationships/tags" Target="../tags/tag384.xml"/><Relationship Id="rId181" Type="http://schemas.openxmlformats.org/officeDocument/2006/relationships/tags" Target="../tags/tag405.xml"/><Relationship Id="rId22" Type="http://schemas.openxmlformats.org/officeDocument/2006/relationships/tags" Target="../tags/tag246.xml"/><Relationship Id="rId43" Type="http://schemas.openxmlformats.org/officeDocument/2006/relationships/tags" Target="../tags/tag267.xml"/><Relationship Id="rId64" Type="http://schemas.openxmlformats.org/officeDocument/2006/relationships/tags" Target="../tags/tag288.xml"/><Relationship Id="rId118" Type="http://schemas.openxmlformats.org/officeDocument/2006/relationships/tags" Target="../tags/tag342.xml"/><Relationship Id="rId139" Type="http://schemas.openxmlformats.org/officeDocument/2006/relationships/tags" Target="../tags/tag363.xml"/><Relationship Id="rId85" Type="http://schemas.openxmlformats.org/officeDocument/2006/relationships/tags" Target="../tags/tag309.xml"/><Relationship Id="rId150" Type="http://schemas.openxmlformats.org/officeDocument/2006/relationships/tags" Target="../tags/tag374.xml"/><Relationship Id="rId171" Type="http://schemas.openxmlformats.org/officeDocument/2006/relationships/tags" Target="../tags/tag395.xml"/><Relationship Id="rId192" Type="http://schemas.openxmlformats.org/officeDocument/2006/relationships/image" Target="../media/image3.png"/><Relationship Id="rId12" Type="http://schemas.openxmlformats.org/officeDocument/2006/relationships/tags" Target="../tags/tag236.xml"/><Relationship Id="rId33" Type="http://schemas.openxmlformats.org/officeDocument/2006/relationships/tags" Target="../tags/tag257.xml"/><Relationship Id="rId108" Type="http://schemas.openxmlformats.org/officeDocument/2006/relationships/tags" Target="../tags/tag332.xml"/><Relationship Id="rId129" Type="http://schemas.openxmlformats.org/officeDocument/2006/relationships/tags" Target="../tags/tag353.xml"/><Relationship Id="rId54" Type="http://schemas.openxmlformats.org/officeDocument/2006/relationships/tags" Target="../tags/tag278.xml"/><Relationship Id="rId75" Type="http://schemas.openxmlformats.org/officeDocument/2006/relationships/tags" Target="../tags/tag299.xml"/><Relationship Id="rId96" Type="http://schemas.openxmlformats.org/officeDocument/2006/relationships/tags" Target="../tags/tag320.xml"/><Relationship Id="rId140" Type="http://schemas.openxmlformats.org/officeDocument/2006/relationships/tags" Target="../tags/tag364.xml"/><Relationship Id="rId161" Type="http://schemas.openxmlformats.org/officeDocument/2006/relationships/tags" Target="../tags/tag385.xml"/><Relationship Id="rId182" Type="http://schemas.openxmlformats.org/officeDocument/2006/relationships/tags" Target="../tags/tag406.xml"/><Relationship Id="rId6" Type="http://schemas.openxmlformats.org/officeDocument/2006/relationships/tags" Target="../tags/tag230.xml"/><Relationship Id="rId23" Type="http://schemas.openxmlformats.org/officeDocument/2006/relationships/tags" Target="../tags/tag247.xml"/><Relationship Id="rId119" Type="http://schemas.openxmlformats.org/officeDocument/2006/relationships/tags" Target="../tags/tag343.xml"/><Relationship Id="rId44" Type="http://schemas.openxmlformats.org/officeDocument/2006/relationships/tags" Target="../tags/tag268.xml"/><Relationship Id="rId65" Type="http://schemas.openxmlformats.org/officeDocument/2006/relationships/tags" Target="../tags/tag289.xml"/><Relationship Id="rId86" Type="http://schemas.openxmlformats.org/officeDocument/2006/relationships/tags" Target="../tags/tag310.xml"/><Relationship Id="rId130" Type="http://schemas.openxmlformats.org/officeDocument/2006/relationships/tags" Target="../tags/tag354.xml"/><Relationship Id="rId151" Type="http://schemas.openxmlformats.org/officeDocument/2006/relationships/tags" Target="../tags/tag375.xml"/><Relationship Id="rId172" Type="http://schemas.openxmlformats.org/officeDocument/2006/relationships/tags" Target="../tags/tag396.xml"/><Relationship Id="rId193" Type="http://schemas.openxmlformats.org/officeDocument/2006/relationships/image" Target="../media/image4.png"/><Relationship Id="rId13" Type="http://schemas.openxmlformats.org/officeDocument/2006/relationships/tags" Target="../tags/tag237.xml"/><Relationship Id="rId109" Type="http://schemas.openxmlformats.org/officeDocument/2006/relationships/tags" Target="../tags/tag333.xml"/><Relationship Id="rId34" Type="http://schemas.openxmlformats.org/officeDocument/2006/relationships/tags" Target="../tags/tag258.xml"/><Relationship Id="rId50" Type="http://schemas.openxmlformats.org/officeDocument/2006/relationships/tags" Target="../tags/tag274.xml"/><Relationship Id="rId55" Type="http://schemas.openxmlformats.org/officeDocument/2006/relationships/tags" Target="../tags/tag279.xml"/><Relationship Id="rId76" Type="http://schemas.openxmlformats.org/officeDocument/2006/relationships/tags" Target="../tags/tag300.xml"/><Relationship Id="rId97" Type="http://schemas.openxmlformats.org/officeDocument/2006/relationships/tags" Target="../tags/tag321.xml"/><Relationship Id="rId104" Type="http://schemas.openxmlformats.org/officeDocument/2006/relationships/tags" Target="../tags/tag328.xml"/><Relationship Id="rId120" Type="http://schemas.openxmlformats.org/officeDocument/2006/relationships/tags" Target="../tags/tag344.xml"/><Relationship Id="rId125" Type="http://schemas.openxmlformats.org/officeDocument/2006/relationships/tags" Target="../tags/tag349.xml"/><Relationship Id="rId141" Type="http://schemas.openxmlformats.org/officeDocument/2006/relationships/tags" Target="../tags/tag365.xml"/><Relationship Id="rId146" Type="http://schemas.openxmlformats.org/officeDocument/2006/relationships/tags" Target="../tags/tag370.xml"/><Relationship Id="rId167" Type="http://schemas.openxmlformats.org/officeDocument/2006/relationships/tags" Target="../tags/tag391.xml"/><Relationship Id="rId188" Type="http://schemas.openxmlformats.org/officeDocument/2006/relationships/tags" Target="../tags/tag412.xml"/><Relationship Id="rId7" Type="http://schemas.openxmlformats.org/officeDocument/2006/relationships/tags" Target="../tags/tag231.xml"/><Relationship Id="rId71" Type="http://schemas.openxmlformats.org/officeDocument/2006/relationships/tags" Target="../tags/tag295.xml"/><Relationship Id="rId92" Type="http://schemas.openxmlformats.org/officeDocument/2006/relationships/tags" Target="../tags/tag316.xml"/><Relationship Id="rId162" Type="http://schemas.openxmlformats.org/officeDocument/2006/relationships/tags" Target="../tags/tag386.xml"/><Relationship Id="rId183" Type="http://schemas.openxmlformats.org/officeDocument/2006/relationships/tags" Target="../tags/tag407.xml"/><Relationship Id="rId2" Type="http://schemas.openxmlformats.org/officeDocument/2006/relationships/tags" Target="../tags/tag226.xml"/><Relationship Id="rId29" Type="http://schemas.openxmlformats.org/officeDocument/2006/relationships/tags" Target="../tags/tag253.xml"/><Relationship Id="rId24" Type="http://schemas.openxmlformats.org/officeDocument/2006/relationships/tags" Target="../tags/tag248.xml"/><Relationship Id="rId40" Type="http://schemas.openxmlformats.org/officeDocument/2006/relationships/tags" Target="../tags/tag264.xml"/><Relationship Id="rId45" Type="http://schemas.openxmlformats.org/officeDocument/2006/relationships/tags" Target="../tags/tag269.xml"/><Relationship Id="rId66" Type="http://schemas.openxmlformats.org/officeDocument/2006/relationships/tags" Target="../tags/tag290.xml"/><Relationship Id="rId87" Type="http://schemas.openxmlformats.org/officeDocument/2006/relationships/tags" Target="../tags/tag311.xml"/><Relationship Id="rId110" Type="http://schemas.openxmlformats.org/officeDocument/2006/relationships/tags" Target="../tags/tag334.xml"/><Relationship Id="rId115" Type="http://schemas.openxmlformats.org/officeDocument/2006/relationships/tags" Target="../tags/tag339.xml"/><Relationship Id="rId131" Type="http://schemas.openxmlformats.org/officeDocument/2006/relationships/tags" Target="../tags/tag355.xml"/><Relationship Id="rId136" Type="http://schemas.openxmlformats.org/officeDocument/2006/relationships/tags" Target="../tags/tag360.xml"/><Relationship Id="rId157" Type="http://schemas.openxmlformats.org/officeDocument/2006/relationships/tags" Target="../tags/tag381.xml"/><Relationship Id="rId178" Type="http://schemas.openxmlformats.org/officeDocument/2006/relationships/tags" Target="../tags/tag402.xml"/><Relationship Id="rId61" Type="http://schemas.openxmlformats.org/officeDocument/2006/relationships/tags" Target="../tags/tag285.xml"/><Relationship Id="rId82" Type="http://schemas.openxmlformats.org/officeDocument/2006/relationships/tags" Target="../tags/tag306.xml"/><Relationship Id="rId152" Type="http://schemas.openxmlformats.org/officeDocument/2006/relationships/tags" Target="../tags/tag376.xml"/><Relationship Id="rId173" Type="http://schemas.openxmlformats.org/officeDocument/2006/relationships/tags" Target="../tags/tag397.xml"/><Relationship Id="rId19" Type="http://schemas.openxmlformats.org/officeDocument/2006/relationships/tags" Target="../tags/tag243.xml"/><Relationship Id="rId14" Type="http://schemas.openxmlformats.org/officeDocument/2006/relationships/tags" Target="../tags/tag238.xml"/><Relationship Id="rId30" Type="http://schemas.openxmlformats.org/officeDocument/2006/relationships/tags" Target="../tags/tag254.xml"/><Relationship Id="rId35" Type="http://schemas.openxmlformats.org/officeDocument/2006/relationships/tags" Target="../tags/tag259.xml"/><Relationship Id="rId56" Type="http://schemas.openxmlformats.org/officeDocument/2006/relationships/tags" Target="../tags/tag280.xml"/><Relationship Id="rId77" Type="http://schemas.openxmlformats.org/officeDocument/2006/relationships/tags" Target="../tags/tag301.xml"/><Relationship Id="rId100" Type="http://schemas.openxmlformats.org/officeDocument/2006/relationships/tags" Target="../tags/tag324.xml"/><Relationship Id="rId105" Type="http://schemas.openxmlformats.org/officeDocument/2006/relationships/tags" Target="../tags/tag329.xml"/><Relationship Id="rId126" Type="http://schemas.openxmlformats.org/officeDocument/2006/relationships/tags" Target="../tags/tag350.xml"/><Relationship Id="rId147" Type="http://schemas.openxmlformats.org/officeDocument/2006/relationships/tags" Target="../tags/tag371.xml"/><Relationship Id="rId168" Type="http://schemas.openxmlformats.org/officeDocument/2006/relationships/tags" Target="../tags/tag392.xml"/><Relationship Id="rId8" Type="http://schemas.openxmlformats.org/officeDocument/2006/relationships/tags" Target="../tags/tag232.xml"/><Relationship Id="rId51" Type="http://schemas.openxmlformats.org/officeDocument/2006/relationships/tags" Target="../tags/tag275.xml"/><Relationship Id="rId72" Type="http://schemas.openxmlformats.org/officeDocument/2006/relationships/tags" Target="../tags/tag296.xml"/><Relationship Id="rId93" Type="http://schemas.openxmlformats.org/officeDocument/2006/relationships/tags" Target="../tags/tag317.xml"/><Relationship Id="rId98" Type="http://schemas.openxmlformats.org/officeDocument/2006/relationships/tags" Target="../tags/tag322.xml"/><Relationship Id="rId121" Type="http://schemas.openxmlformats.org/officeDocument/2006/relationships/tags" Target="../tags/tag345.xml"/><Relationship Id="rId142" Type="http://schemas.openxmlformats.org/officeDocument/2006/relationships/tags" Target="../tags/tag366.xml"/><Relationship Id="rId163" Type="http://schemas.openxmlformats.org/officeDocument/2006/relationships/tags" Target="../tags/tag387.xml"/><Relationship Id="rId184" Type="http://schemas.openxmlformats.org/officeDocument/2006/relationships/tags" Target="../tags/tag408.xml"/><Relationship Id="rId189" Type="http://schemas.openxmlformats.org/officeDocument/2006/relationships/slideMaster" Target="../slideMasters/slideMaster2.xml"/><Relationship Id="rId3" Type="http://schemas.openxmlformats.org/officeDocument/2006/relationships/tags" Target="../tags/tag227.xml"/><Relationship Id="rId25" Type="http://schemas.openxmlformats.org/officeDocument/2006/relationships/tags" Target="../tags/tag249.xml"/><Relationship Id="rId46" Type="http://schemas.openxmlformats.org/officeDocument/2006/relationships/tags" Target="../tags/tag270.xml"/><Relationship Id="rId67" Type="http://schemas.openxmlformats.org/officeDocument/2006/relationships/tags" Target="../tags/tag291.xml"/><Relationship Id="rId116" Type="http://schemas.openxmlformats.org/officeDocument/2006/relationships/tags" Target="../tags/tag340.xml"/><Relationship Id="rId137" Type="http://schemas.openxmlformats.org/officeDocument/2006/relationships/tags" Target="../tags/tag361.xml"/><Relationship Id="rId158" Type="http://schemas.openxmlformats.org/officeDocument/2006/relationships/tags" Target="../tags/tag382.xml"/><Relationship Id="rId20" Type="http://schemas.openxmlformats.org/officeDocument/2006/relationships/tags" Target="../tags/tag244.xml"/><Relationship Id="rId41" Type="http://schemas.openxmlformats.org/officeDocument/2006/relationships/tags" Target="../tags/tag265.xml"/><Relationship Id="rId62" Type="http://schemas.openxmlformats.org/officeDocument/2006/relationships/tags" Target="../tags/tag286.xml"/><Relationship Id="rId83" Type="http://schemas.openxmlformats.org/officeDocument/2006/relationships/tags" Target="../tags/tag307.xml"/><Relationship Id="rId88" Type="http://schemas.openxmlformats.org/officeDocument/2006/relationships/tags" Target="../tags/tag312.xml"/><Relationship Id="rId111" Type="http://schemas.openxmlformats.org/officeDocument/2006/relationships/tags" Target="../tags/tag335.xml"/><Relationship Id="rId132" Type="http://schemas.openxmlformats.org/officeDocument/2006/relationships/tags" Target="../tags/tag356.xml"/><Relationship Id="rId153" Type="http://schemas.openxmlformats.org/officeDocument/2006/relationships/tags" Target="../tags/tag377.xml"/><Relationship Id="rId174" Type="http://schemas.openxmlformats.org/officeDocument/2006/relationships/tags" Target="../tags/tag398.xml"/><Relationship Id="rId179" Type="http://schemas.openxmlformats.org/officeDocument/2006/relationships/tags" Target="../tags/tag403.xml"/><Relationship Id="rId190" Type="http://schemas.openxmlformats.org/officeDocument/2006/relationships/image" Target="../media/image1.png"/><Relationship Id="rId15" Type="http://schemas.openxmlformats.org/officeDocument/2006/relationships/tags" Target="../tags/tag239.xml"/><Relationship Id="rId36" Type="http://schemas.openxmlformats.org/officeDocument/2006/relationships/tags" Target="../tags/tag260.xml"/><Relationship Id="rId57" Type="http://schemas.openxmlformats.org/officeDocument/2006/relationships/tags" Target="../tags/tag281.xml"/><Relationship Id="rId106" Type="http://schemas.openxmlformats.org/officeDocument/2006/relationships/tags" Target="../tags/tag330.xml"/><Relationship Id="rId127" Type="http://schemas.openxmlformats.org/officeDocument/2006/relationships/tags" Target="../tags/tag351.xml"/><Relationship Id="rId10" Type="http://schemas.openxmlformats.org/officeDocument/2006/relationships/tags" Target="../tags/tag234.xml"/><Relationship Id="rId31" Type="http://schemas.openxmlformats.org/officeDocument/2006/relationships/tags" Target="../tags/tag255.xml"/><Relationship Id="rId52" Type="http://schemas.openxmlformats.org/officeDocument/2006/relationships/tags" Target="../tags/tag276.xml"/><Relationship Id="rId73" Type="http://schemas.openxmlformats.org/officeDocument/2006/relationships/tags" Target="../tags/tag297.xml"/><Relationship Id="rId78" Type="http://schemas.openxmlformats.org/officeDocument/2006/relationships/tags" Target="../tags/tag302.xml"/><Relationship Id="rId94" Type="http://schemas.openxmlformats.org/officeDocument/2006/relationships/tags" Target="../tags/tag318.xml"/><Relationship Id="rId99" Type="http://schemas.openxmlformats.org/officeDocument/2006/relationships/tags" Target="../tags/tag323.xml"/><Relationship Id="rId101" Type="http://schemas.openxmlformats.org/officeDocument/2006/relationships/tags" Target="../tags/tag325.xml"/><Relationship Id="rId122" Type="http://schemas.openxmlformats.org/officeDocument/2006/relationships/tags" Target="../tags/tag346.xml"/><Relationship Id="rId143" Type="http://schemas.openxmlformats.org/officeDocument/2006/relationships/tags" Target="../tags/tag367.xml"/><Relationship Id="rId148" Type="http://schemas.openxmlformats.org/officeDocument/2006/relationships/tags" Target="../tags/tag372.xml"/><Relationship Id="rId164" Type="http://schemas.openxmlformats.org/officeDocument/2006/relationships/tags" Target="../tags/tag388.xml"/><Relationship Id="rId169" Type="http://schemas.openxmlformats.org/officeDocument/2006/relationships/tags" Target="../tags/tag393.xml"/><Relationship Id="rId185" Type="http://schemas.openxmlformats.org/officeDocument/2006/relationships/tags" Target="../tags/tag409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80" Type="http://schemas.openxmlformats.org/officeDocument/2006/relationships/tags" Target="../tags/tag404.xml"/><Relationship Id="rId26" Type="http://schemas.openxmlformats.org/officeDocument/2006/relationships/tags" Target="../tags/tag250.xml"/><Relationship Id="rId47" Type="http://schemas.openxmlformats.org/officeDocument/2006/relationships/tags" Target="../tags/tag271.xml"/><Relationship Id="rId68" Type="http://schemas.openxmlformats.org/officeDocument/2006/relationships/tags" Target="../tags/tag292.xml"/><Relationship Id="rId89" Type="http://schemas.openxmlformats.org/officeDocument/2006/relationships/tags" Target="../tags/tag313.xml"/><Relationship Id="rId112" Type="http://schemas.openxmlformats.org/officeDocument/2006/relationships/tags" Target="../tags/tag336.xml"/><Relationship Id="rId133" Type="http://schemas.openxmlformats.org/officeDocument/2006/relationships/tags" Target="../tags/tag357.xml"/><Relationship Id="rId154" Type="http://schemas.openxmlformats.org/officeDocument/2006/relationships/tags" Target="../tags/tag378.xml"/><Relationship Id="rId175" Type="http://schemas.openxmlformats.org/officeDocument/2006/relationships/tags" Target="../tags/tag399.xml"/><Relationship Id="rId16" Type="http://schemas.openxmlformats.org/officeDocument/2006/relationships/tags" Target="../tags/tag240.xml"/><Relationship Id="rId37" Type="http://schemas.openxmlformats.org/officeDocument/2006/relationships/tags" Target="../tags/tag261.xml"/><Relationship Id="rId58" Type="http://schemas.openxmlformats.org/officeDocument/2006/relationships/tags" Target="../tags/tag282.xml"/><Relationship Id="rId79" Type="http://schemas.openxmlformats.org/officeDocument/2006/relationships/tags" Target="../tags/tag303.xml"/><Relationship Id="rId102" Type="http://schemas.openxmlformats.org/officeDocument/2006/relationships/tags" Target="../tags/tag326.xml"/><Relationship Id="rId123" Type="http://schemas.openxmlformats.org/officeDocument/2006/relationships/tags" Target="../tags/tag347.xml"/><Relationship Id="rId144" Type="http://schemas.openxmlformats.org/officeDocument/2006/relationships/tags" Target="../tags/tag368.xml"/><Relationship Id="rId90" Type="http://schemas.openxmlformats.org/officeDocument/2006/relationships/tags" Target="../tags/tag314.xml"/><Relationship Id="rId165" Type="http://schemas.openxmlformats.org/officeDocument/2006/relationships/tags" Target="../tags/tag389.xml"/><Relationship Id="rId186" Type="http://schemas.openxmlformats.org/officeDocument/2006/relationships/tags" Target="../tags/tag410.xml"/><Relationship Id="rId27" Type="http://schemas.openxmlformats.org/officeDocument/2006/relationships/tags" Target="../tags/tag251.xml"/><Relationship Id="rId48" Type="http://schemas.openxmlformats.org/officeDocument/2006/relationships/tags" Target="../tags/tag272.xml"/><Relationship Id="rId69" Type="http://schemas.openxmlformats.org/officeDocument/2006/relationships/tags" Target="../tags/tag293.xml"/><Relationship Id="rId113" Type="http://schemas.openxmlformats.org/officeDocument/2006/relationships/tags" Target="../tags/tag337.xml"/><Relationship Id="rId134" Type="http://schemas.openxmlformats.org/officeDocument/2006/relationships/tags" Target="../tags/tag358.xml"/><Relationship Id="rId80" Type="http://schemas.openxmlformats.org/officeDocument/2006/relationships/tags" Target="../tags/tag304.xml"/><Relationship Id="rId155" Type="http://schemas.openxmlformats.org/officeDocument/2006/relationships/tags" Target="../tags/tag379.xml"/><Relationship Id="rId176" Type="http://schemas.openxmlformats.org/officeDocument/2006/relationships/tags" Target="../tags/tag400.xml"/><Relationship Id="rId17" Type="http://schemas.openxmlformats.org/officeDocument/2006/relationships/tags" Target="../tags/tag241.xml"/><Relationship Id="rId38" Type="http://schemas.openxmlformats.org/officeDocument/2006/relationships/tags" Target="../tags/tag262.xml"/><Relationship Id="rId59" Type="http://schemas.openxmlformats.org/officeDocument/2006/relationships/tags" Target="../tags/tag283.xml"/><Relationship Id="rId103" Type="http://schemas.openxmlformats.org/officeDocument/2006/relationships/tags" Target="../tags/tag327.xml"/><Relationship Id="rId124" Type="http://schemas.openxmlformats.org/officeDocument/2006/relationships/tags" Target="../tags/tag348.xml"/><Relationship Id="rId70" Type="http://schemas.openxmlformats.org/officeDocument/2006/relationships/tags" Target="../tags/tag294.xml"/><Relationship Id="rId91" Type="http://schemas.openxmlformats.org/officeDocument/2006/relationships/tags" Target="../tags/tag315.xml"/><Relationship Id="rId145" Type="http://schemas.openxmlformats.org/officeDocument/2006/relationships/tags" Target="../tags/tag369.xml"/><Relationship Id="rId166" Type="http://schemas.openxmlformats.org/officeDocument/2006/relationships/tags" Target="../tags/tag390.xml"/><Relationship Id="rId187" Type="http://schemas.openxmlformats.org/officeDocument/2006/relationships/tags" Target="../tags/tag411.xml"/><Relationship Id="rId1" Type="http://schemas.openxmlformats.org/officeDocument/2006/relationships/tags" Target="../tags/tag225.xml"/><Relationship Id="rId28" Type="http://schemas.openxmlformats.org/officeDocument/2006/relationships/tags" Target="../tags/tag252.xml"/><Relationship Id="rId49" Type="http://schemas.openxmlformats.org/officeDocument/2006/relationships/tags" Target="../tags/tag273.xml"/><Relationship Id="rId114" Type="http://schemas.openxmlformats.org/officeDocument/2006/relationships/tags" Target="../tags/tag338.xml"/><Relationship Id="rId60" Type="http://schemas.openxmlformats.org/officeDocument/2006/relationships/tags" Target="../tags/tag284.xml"/><Relationship Id="rId81" Type="http://schemas.openxmlformats.org/officeDocument/2006/relationships/tags" Target="../tags/tag305.xml"/><Relationship Id="rId135" Type="http://schemas.openxmlformats.org/officeDocument/2006/relationships/tags" Target="../tags/tag359.xml"/><Relationship Id="rId156" Type="http://schemas.openxmlformats.org/officeDocument/2006/relationships/tags" Target="../tags/tag380.xml"/><Relationship Id="rId177" Type="http://schemas.openxmlformats.org/officeDocument/2006/relationships/tags" Target="../tags/tag401.xml"/><Relationship Id="rId18" Type="http://schemas.openxmlformats.org/officeDocument/2006/relationships/tags" Target="../tags/tag242.xml"/><Relationship Id="rId39" Type="http://schemas.openxmlformats.org/officeDocument/2006/relationships/tags" Target="../tags/tag2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  <p:extLst>
      <p:ext uri="{BB962C8B-B14F-4D97-AF65-F5344CB8AC3E}">
        <p14:creationId xmlns:p14="http://schemas.microsoft.com/office/powerpoint/2010/main" val="33982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" Type="http://schemas.openxmlformats.org/officeDocument/2006/relationships/theme" Target="../theme/theme2.xml"/><Relationship Id="rId16" Type="http://schemas.openxmlformats.org/officeDocument/2006/relationships/tags" Target="../tags/tag222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9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10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1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2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3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4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5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6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7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8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8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9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0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1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2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3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4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5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6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7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66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465.xml"/><Relationship Id="rId1" Type="http://schemas.openxmlformats.org/officeDocument/2006/relationships/tags" Target="../tags/tag46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68.xml"/><Relationship Id="rId10" Type="http://schemas.openxmlformats.org/officeDocument/2006/relationships/image" Target="../media/image12.png"/><Relationship Id="rId4" Type="http://schemas.openxmlformats.org/officeDocument/2006/relationships/tags" Target="../tags/tag467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71.xml"/><Relationship Id="rId7" Type="http://schemas.openxmlformats.org/officeDocument/2006/relationships/image" Target="../media/image5.png"/><Relationship Id="rId2" Type="http://schemas.openxmlformats.org/officeDocument/2006/relationships/tags" Target="../tags/tag470.xml"/><Relationship Id="rId1" Type="http://schemas.openxmlformats.org/officeDocument/2006/relationships/tags" Target="../tags/tag46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7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75.xml"/><Relationship Id="rId7" Type="http://schemas.openxmlformats.org/officeDocument/2006/relationships/image" Target="../media/image5.png"/><Relationship Id="rId2" Type="http://schemas.openxmlformats.org/officeDocument/2006/relationships/tags" Target="../tags/tag474.xml"/><Relationship Id="rId1" Type="http://schemas.openxmlformats.org/officeDocument/2006/relationships/tags" Target="../tags/tag473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7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79.xml"/><Relationship Id="rId7" Type="http://schemas.openxmlformats.org/officeDocument/2006/relationships/image" Target="../media/image5.png"/><Relationship Id="rId2" Type="http://schemas.openxmlformats.org/officeDocument/2006/relationships/tags" Target="../tags/tag478.xml"/><Relationship Id="rId1" Type="http://schemas.openxmlformats.org/officeDocument/2006/relationships/tags" Target="../tags/tag47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8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83.xml"/><Relationship Id="rId7" Type="http://schemas.openxmlformats.org/officeDocument/2006/relationships/image" Target="../media/image5.png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8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87.xml"/><Relationship Id="rId7" Type="http://schemas.openxmlformats.org/officeDocument/2006/relationships/image" Target="../media/image5.png"/><Relationship Id="rId2" Type="http://schemas.openxmlformats.org/officeDocument/2006/relationships/tags" Target="../tags/tag486.xml"/><Relationship Id="rId1" Type="http://schemas.openxmlformats.org/officeDocument/2006/relationships/tags" Target="../tags/tag48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8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91.xml"/><Relationship Id="rId7" Type="http://schemas.openxmlformats.org/officeDocument/2006/relationships/image" Target="../media/image5.png"/><Relationship Id="rId2" Type="http://schemas.openxmlformats.org/officeDocument/2006/relationships/tags" Target="../tags/tag490.xml"/><Relationship Id="rId1" Type="http://schemas.openxmlformats.org/officeDocument/2006/relationships/tags" Target="../tags/tag489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9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495.xml"/><Relationship Id="rId7" Type="http://schemas.openxmlformats.org/officeDocument/2006/relationships/image" Target="../media/image5.png"/><Relationship Id="rId2" Type="http://schemas.openxmlformats.org/officeDocument/2006/relationships/tags" Target="../tags/tag494.xml"/><Relationship Id="rId1" Type="http://schemas.openxmlformats.org/officeDocument/2006/relationships/tags" Target="../tags/tag49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9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99.xml"/><Relationship Id="rId7" Type="http://schemas.openxmlformats.org/officeDocument/2006/relationships/image" Target="../media/image5.png"/><Relationship Id="rId2" Type="http://schemas.openxmlformats.org/officeDocument/2006/relationships/tags" Target="../tags/tag498.xml"/><Relationship Id="rId1" Type="http://schemas.openxmlformats.org/officeDocument/2006/relationships/tags" Target="../tags/tag497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503.xml"/><Relationship Id="rId7" Type="http://schemas.openxmlformats.org/officeDocument/2006/relationships/image" Target="../media/image5.png"/><Relationship Id="rId2" Type="http://schemas.openxmlformats.org/officeDocument/2006/relationships/tags" Target="../tags/tag502.xml"/><Relationship Id="rId1" Type="http://schemas.openxmlformats.org/officeDocument/2006/relationships/tags" Target="../tags/tag501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22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417.xml"/><Relationship Id="rId7" Type="http://schemas.openxmlformats.org/officeDocument/2006/relationships/tags" Target="../tags/tag421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6" Type="http://schemas.openxmlformats.org/officeDocument/2006/relationships/tags" Target="../tags/tag420.xml"/><Relationship Id="rId11" Type="http://schemas.openxmlformats.org/officeDocument/2006/relationships/tags" Target="../tags/tag425.xml"/><Relationship Id="rId5" Type="http://schemas.openxmlformats.org/officeDocument/2006/relationships/tags" Target="../tags/tag419.xml"/><Relationship Id="rId10" Type="http://schemas.openxmlformats.org/officeDocument/2006/relationships/tags" Target="../tags/tag424.xml"/><Relationship Id="rId4" Type="http://schemas.openxmlformats.org/officeDocument/2006/relationships/tags" Target="../tags/tag418.xml"/><Relationship Id="rId9" Type="http://schemas.openxmlformats.org/officeDocument/2006/relationships/tags" Target="../tags/tag423.xml"/><Relationship Id="rId1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507.xml"/><Relationship Id="rId7" Type="http://schemas.openxmlformats.org/officeDocument/2006/relationships/image" Target="../media/image5.png"/><Relationship Id="rId2" Type="http://schemas.openxmlformats.org/officeDocument/2006/relationships/tags" Target="../tags/tag506.xml"/><Relationship Id="rId1" Type="http://schemas.openxmlformats.org/officeDocument/2006/relationships/tags" Target="../tags/tag505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8.xml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511.xml"/><Relationship Id="rId7" Type="http://schemas.openxmlformats.org/officeDocument/2006/relationships/image" Target="../media/image5.png"/><Relationship Id="rId2" Type="http://schemas.openxmlformats.org/officeDocument/2006/relationships/tags" Target="../tags/tag510.xml"/><Relationship Id="rId1" Type="http://schemas.openxmlformats.org/officeDocument/2006/relationships/tags" Target="../tags/tag509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15.xml"/><Relationship Id="rId2" Type="http://schemas.openxmlformats.org/officeDocument/2006/relationships/tags" Target="../tags/tag514.xml"/><Relationship Id="rId1" Type="http://schemas.openxmlformats.org/officeDocument/2006/relationships/tags" Target="../tags/tag513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518.xml"/><Relationship Id="rId7" Type="http://schemas.openxmlformats.org/officeDocument/2006/relationships/image" Target="../media/image5.png"/><Relationship Id="rId2" Type="http://schemas.openxmlformats.org/officeDocument/2006/relationships/tags" Target="../tags/tag517.xml"/><Relationship Id="rId1" Type="http://schemas.openxmlformats.org/officeDocument/2006/relationships/tags" Target="../tags/tag51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22.xml"/><Relationship Id="rId7" Type="http://schemas.openxmlformats.org/officeDocument/2006/relationships/image" Target="../media/image5.png"/><Relationship Id="rId2" Type="http://schemas.openxmlformats.org/officeDocument/2006/relationships/tags" Target="../tags/tag521.xml"/><Relationship Id="rId1" Type="http://schemas.openxmlformats.org/officeDocument/2006/relationships/tags" Target="../tags/tag52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531.xml"/><Relationship Id="rId13" Type="http://schemas.openxmlformats.org/officeDocument/2006/relationships/image" Target="../media/image23.png"/><Relationship Id="rId3" Type="http://schemas.openxmlformats.org/officeDocument/2006/relationships/tags" Target="../tags/tag526.xml"/><Relationship Id="rId7" Type="http://schemas.openxmlformats.org/officeDocument/2006/relationships/tags" Target="../tags/tag530.xml"/><Relationship Id="rId12" Type="http://schemas.openxmlformats.org/officeDocument/2006/relationships/image" Target="../media/image22.png"/><Relationship Id="rId2" Type="http://schemas.openxmlformats.org/officeDocument/2006/relationships/tags" Target="../tags/tag525.xml"/><Relationship Id="rId1" Type="http://schemas.openxmlformats.org/officeDocument/2006/relationships/tags" Target="../tags/tag524.xml"/><Relationship Id="rId6" Type="http://schemas.openxmlformats.org/officeDocument/2006/relationships/tags" Target="../tags/tag529.xml"/><Relationship Id="rId11" Type="http://schemas.openxmlformats.org/officeDocument/2006/relationships/image" Target="../media/image5.png"/><Relationship Id="rId5" Type="http://schemas.openxmlformats.org/officeDocument/2006/relationships/tags" Target="../tags/tag528.xml"/><Relationship Id="rId10" Type="http://schemas.openxmlformats.org/officeDocument/2006/relationships/notesSlide" Target="../notesSlides/notesSlide20.xml"/><Relationship Id="rId4" Type="http://schemas.openxmlformats.org/officeDocument/2006/relationships/tags" Target="../tags/tag527.xml"/><Relationship Id="rId9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534.xml"/><Relationship Id="rId2" Type="http://schemas.openxmlformats.org/officeDocument/2006/relationships/tags" Target="../tags/tag533.xml"/><Relationship Id="rId1" Type="http://schemas.openxmlformats.org/officeDocument/2006/relationships/tags" Target="../tags/tag532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33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28.xml"/><Relationship Id="rId7" Type="http://schemas.openxmlformats.org/officeDocument/2006/relationships/tags" Target="../tags/tag432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427.xml"/><Relationship Id="rId1" Type="http://schemas.openxmlformats.org/officeDocument/2006/relationships/tags" Target="../tags/tag426.xml"/><Relationship Id="rId6" Type="http://schemas.openxmlformats.org/officeDocument/2006/relationships/tags" Target="../tags/tag431.xml"/><Relationship Id="rId11" Type="http://schemas.openxmlformats.org/officeDocument/2006/relationships/tags" Target="../tags/tag436.xml"/><Relationship Id="rId5" Type="http://schemas.openxmlformats.org/officeDocument/2006/relationships/tags" Target="../tags/tag430.xml"/><Relationship Id="rId10" Type="http://schemas.openxmlformats.org/officeDocument/2006/relationships/tags" Target="../tags/tag435.xml"/><Relationship Id="rId4" Type="http://schemas.openxmlformats.org/officeDocument/2006/relationships/tags" Target="../tags/tag429.xml"/><Relationship Id="rId9" Type="http://schemas.openxmlformats.org/officeDocument/2006/relationships/tags" Target="../tags/tag434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44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439.xml"/><Relationship Id="rId7" Type="http://schemas.openxmlformats.org/officeDocument/2006/relationships/tags" Target="../tags/tag443.xml"/><Relationship Id="rId12" Type="http://schemas.openxmlformats.org/officeDocument/2006/relationships/tags" Target="../tags/tag448.xml"/><Relationship Id="rId2" Type="http://schemas.openxmlformats.org/officeDocument/2006/relationships/tags" Target="../tags/tag438.xml"/><Relationship Id="rId1" Type="http://schemas.openxmlformats.org/officeDocument/2006/relationships/tags" Target="../tags/tag437.xml"/><Relationship Id="rId6" Type="http://schemas.openxmlformats.org/officeDocument/2006/relationships/tags" Target="../tags/tag442.xml"/><Relationship Id="rId11" Type="http://schemas.openxmlformats.org/officeDocument/2006/relationships/tags" Target="../tags/tag447.xml"/><Relationship Id="rId5" Type="http://schemas.openxmlformats.org/officeDocument/2006/relationships/tags" Target="../tags/tag441.xml"/><Relationship Id="rId15" Type="http://schemas.openxmlformats.org/officeDocument/2006/relationships/image" Target="../media/image5.png"/><Relationship Id="rId10" Type="http://schemas.openxmlformats.org/officeDocument/2006/relationships/tags" Target="../tags/tag446.xml"/><Relationship Id="rId4" Type="http://schemas.openxmlformats.org/officeDocument/2006/relationships/tags" Target="../tags/tag440.xml"/><Relationship Id="rId9" Type="http://schemas.openxmlformats.org/officeDocument/2006/relationships/tags" Target="../tags/tag445.xml"/><Relationship Id="rId1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50.xml"/><Relationship Id="rId1" Type="http://schemas.openxmlformats.org/officeDocument/2006/relationships/tags" Target="../tags/tag44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53.xml"/><Relationship Id="rId2" Type="http://schemas.openxmlformats.org/officeDocument/2006/relationships/tags" Target="../tags/tag452.xml"/><Relationship Id="rId1" Type="http://schemas.openxmlformats.org/officeDocument/2006/relationships/tags" Target="../tags/tag451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56.xml"/><Relationship Id="rId7" Type="http://schemas.openxmlformats.org/officeDocument/2006/relationships/image" Target="../media/image6.png"/><Relationship Id="rId2" Type="http://schemas.openxmlformats.org/officeDocument/2006/relationships/tags" Target="../tags/tag455.xml"/><Relationship Id="rId1" Type="http://schemas.openxmlformats.org/officeDocument/2006/relationships/tags" Target="../tags/tag45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59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ags" Target="../tags/tag458.xml"/><Relationship Id="rId1" Type="http://schemas.openxmlformats.org/officeDocument/2006/relationships/tags" Target="../tags/tag457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.png"/><Relationship Id="rId4" Type="http://schemas.openxmlformats.org/officeDocument/2006/relationships/tags" Target="../tags/tag460.xm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" Type="http://schemas.openxmlformats.org/officeDocument/2006/relationships/tags" Target="../tags/tag461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课程介绍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冯诺依曼结构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EAD928-5771-44DD-A03D-74A8BE9B62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023" y="1985461"/>
            <a:ext cx="5564187" cy="2887078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99F6A25-7076-4355-8A73-BBB46A11DEF3}"/>
              </a:ext>
            </a:extLst>
          </p:cNvPr>
          <p:cNvSpPr/>
          <p:nvPr/>
        </p:nvSpPr>
        <p:spPr>
          <a:xfrm>
            <a:off x="6366933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1068E78-B6BF-47B4-A271-ECF3B17B3D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0064" y="2690202"/>
            <a:ext cx="3795149" cy="1477595"/>
          </a:xfrm>
          <a:prstGeom prst="rect">
            <a:avLst/>
          </a:prstGeom>
        </p:spPr>
      </p:pic>
      <p:sp>
        <p:nvSpPr>
          <p:cNvPr id="14" name="对象7">
            <a:extLst>
              <a:ext uri="{FF2B5EF4-FFF2-40B4-BE49-F238E27FC236}">
                <a16:creationId xmlns:a16="http://schemas.microsoft.com/office/drawing/2014/main" id="{C5CA90CC-C0FD-406F-82C0-4C8ADC3E444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474373" y="1985460"/>
            <a:ext cx="4021667" cy="507993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0" dirty="0">
                <a:latin typeface="+mj-ea"/>
              </a:rPr>
              <a:t>ALU</a:t>
            </a:r>
            <a:r>
              <a:rPr lang="zh-CN" altLang="en-US" sz="1800" b="0" dirty="0">
                <a:latin typeface="+mj-ea"/>
              </a:rPr>
              <a:t>：运算器</a:t>
            </a:r>
          </a:p>
        </p:txBody>
      </p:sp>
      <p:sp>
        <p:nvSpPr>
          <p:cNvPr id="15" name="对象7">
            <a:extLst>
              <a:ext uri="{FF2B5EF4-FFF2-40B4-BE49-F238E27FC236}">
                <a16:creationId xmlns:a16="http://schemas.microsoft.com/office/drawing/2014/main" id="{85FFADD6-FF81-4396-8D6C-A3EFEF382963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474373" y="4364546"/>
            <a:ext cx="4021667" cy="507993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0" dirty="0">
                <a:latin typeface="+mj-ea"/>
              </a:rPr>
              <a:t>CU</a:t>
            </a:r>
            <a:r>
              <a:rPr lang="zh-CN" altLang="en-US" sz="1800" b="0" dirty="0">
                <a:latin typeface="+mj-ea"/>
              </a:rPr>
              <a:t>：控制器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363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冯诺依曼结构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EAD928-5771-44DD-A03D-74A8BE9B62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023" y="1985461"/>
            <a:ext cx="5564187" cy="2887078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99F6A25-7076-4355-8A73-BBB46A11DEF3}"/>
              </a:ext>
            </a:extLst>
          </p:cNvPr>
          <p:cNvSpPr/>
          <p:nvPr/>
        </p:nvSpPr>
        <p:spPr>
          <a:xfrm>
            <a:off x="6366933" y="241687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C5CA90CC-C0FD-406F-82C0-4C8ADC3E444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460064" y="2416871"/>
            <a:ext cx="4021667" cy="202425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solidFill>
                  <a:schemeClr val="accent2"/>
                </a:solidFill>
                <a:latin typeface="+mj-ea"/>
              </a:rPr>
              <a:t>CPU</a:t>
            </a: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存储器</a:t>
            </a:r>
            <a:endParaRPr lang="en-US" altLang="zh-CN" sz="2400" b="0" dirty="0"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IO</a:t>
            </a:r>
            <a:r>
              <a:rPr lang="zh-CN" altLang="en-US" sz="2400" b="0" dirty="0">
                <a:latin typeface="+mj-ea"/>
              </a:rPr>
              <a:t>设备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6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0FA3EF-5D42-4CC1-96F5-C8158130FF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9205" y="2431080"/>
            <a:ext cx="2215380" cy="1995838"/>
          </a:xfrm>
          <a:prstGeom prst="rect">
            <a:avLst/>
          </a:prstGeom>
        </p:spPr>
      </p:pic>
      <p:sp>
        <p:nvSpPr>
          <p:cNvPr id="18" name="对象7">
            <a:extLst>
              <a:ext uri="{FF2B5EF4-FFF2-40B4-BE49-F238E27FC236}">
                <a16:creationId xmlns:a16="http://schemas.microsoft.com/office/drawing/2014/main" id="{8219646F-1C2B-40E5-BC40-88A2F0F9DC5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2322270"/>
            <a:ext cx="7593118" cy="221345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CPU</a:t>
            </a:r>
            <a:r>
              <a:rPr lang="zh-CN" altLang="en-US" sz="2400" b="0" dirty="0">
                <a:latin typeface="+mj-ea"/>
              </a:rPr>
              <a:t>：中央处理器，负责解释计算机指令以及处理数据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控制器（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ALU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）</a:t>
            </a:r>
            <a:r>
              <a:rPr lang="zh-CN" altLang="en-US" sz="2400" b="0" dirty="0">
                <a:latin typeface="+mj-ea"/>
              </a:rPr>
              <a:t>：解释指令，保证指令按序执行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运算器（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CU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）</a:t>
            </a:r>
            <a:r>
              <a:rPr lang="zh-CN" altLang="en-US" sz="2400" b="0" dirty="0">
                <a:latin typeface="+mj-ea"/>
              </a:rPr>
              <a:t>：处理数据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333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sp>
        <p:nvSpPr>
          <p:cNvPr id="18" name="对象7">
            <a:extLst>
              <a:ext uri="{FF2B5EF4-FFF2-40B4-BE49-F238E27FC236}">
                <a16:creationId xmlns:a16="http://schemas.microsoft.com/office/drawing/2014/main" id="{8219646F-1C2B-40E5-BC40-88A2F0F9DC5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6" y="2085560"/>
            <a:ext cx="10487660" cy="1022062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石英谐振器（晶振）</a:t>
            </a:r>
            <a:r>
              <a:rPr lang="zh-CN" altLang="en-US" sz="2400" b="0" dirty="0">
                <a:latin typeface="+mj-ea"/>
              </a:rPr>
              <a:t>：能够产生</a:t>
            </a:r>
            <a:r>
              <a:rPr lang="en-US" altLang="zh-CN" sz="2400" b="0" dirty="0">
                <a:latin typeface="+mj-ea"/>
              </a:rPr>
              <a:t>CPU</a:t>
            </a:r>
            <a:r>
              <a:rPr lang="zh-CN" altLang="en-US" sz="2400" b="0" dirty="0">
                <a:latin typeface="+mj-ea"/>
              </a:rPr>
              <a:t>执行指令所必须的时钟周期。一个时钟周期中只能执行一条指令</a:t>
            </a:r>
            <a:endParaRPr lang="en-US" altLang="zh-CN" sz="2400" b="0" dirty="0">
              <a:latin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692FD1-173C-4481-9365-FC95955A1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5407" y="3750379"/>
            <a:ext cx="6171678" cy="16793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14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冯诺依曼结构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EAD928-5771-44DD-A03D-74A8BE9B62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023" y="1985461"/>
            <a:ext cx="5564187" cy="2887078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99F6A25-7076-4355-8A73-BBB46A11DEF3}"/>
              </a:ext>
            </a:extLst>
          </p:cNvPr>
          <p:cNvSpPr/>
          <p:nvPr/>
        </p:nvSpPr>
        <p:spPr>
          <a:xfrm>
            <a:off x="6366933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C5CA90CC-C0FD-406F-82C0-4C8ADC3E444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460064" y="2416871"/>
            <a:ext cx="4021667" cy="202425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CPU</a:t>
            </a: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solidFill>
                  <a:schemeClr val="accent2"/>
                </a:solidFill>
                <a:latin typeface="+mj-ea"/>
              </a:rPr>
              <a:t>存储器</a:t>
            </a:r>
            <a:endParaRPr lang="en-US" altLang="zh-CN" sz="2400" b="0" dirty="0">
              <a:solidFill>
                <a:schemeClr val="accent2"/>
              </a:solidFill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IO</a:t>
            </a:r>
            <a:r>
              <a:rPr lang="zh-CN" altLang="en-US" sz="2400" b="0" dirty="0">
                <a:latin typeface="+mj-ea"/>
              </a:rPr>
              <a:t>设备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412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存储器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sp>
        <p:nvSpPr>
          <p:cNvPr id="18" name="对象7">
            <a:extLst>
              <a:ext uri="{FF2B5EF4-FFF2-40B4-BE49-F238E27FC236}">
                <a16:creationId xmlns:a16="http://schemas.microsoft.com/office/drawing/2014/main" id="{8219646F-1C2B-40E5-BC40-88A2F0F9DC5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2322270"/>
            <a:ext cx="7593118" cy="221345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</a:rPr>
              <a:t>存储体</a:t>
            </a:r>
            <a:r>
              <a:rPr lang="zh-CN" altLang="en-US" sz="2400" b="0" dirty="0">
                <a:latin typeface="+mj-ea"/>
              </a:rPr>
              <a:t>：保存指令或数据的存储元件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</a:rPr>
              <a:t>存储器地址寄存器（</a:t>
            </a:r>
            <a:r>
              <a:rPr lang="en-US" altLang="zh-CN" sz="2400" dirty="0">
                <a:solidFill>
                  <a:schemeClr val="accent2"/>
                </a:solidFill>
              </a:rPr>
              <a:t>MAR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</a:rPr>
              <a:t>存储器数据寄存器（</a:t>
            </a:r>
            <a:r>
              <a:rPr lang="en-US" altLang="zh-CN" sz="2400" dirty="0">
                <a:solidFill>
                  <a:schemeClr val="accent2"/>
                </a:solidFill>
              </a:rPr>
              <a:t>MDR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D5E217-28F3-4886-BD7B-315A24A410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6210" y="1857374"/>
            <a:ext cx="2238375" cy="3143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861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存储器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sp>
        <p:nvSpPr>
          <p:cNvPr id="18" name="对象7">
            <a:extLst>
              <a:ext uri="{FF2B5EF4-FFF2-40B4-BE49-F238E27FC236}">
                <a16:creationId xmlns:a16="http://schemas.microsoft.com/office/drawing/2014/main" id="{8219646F-1C2B-40E5-BC40-88A2F0F9DC5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08380" y="1573544"/>
            <a:ext cx="7593118" cy="412463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</a:rPr>
              <a:t>存储体的译码驱动方式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B9226F-13DC-443F-888F-211FC5D04A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5827" y="2479416"/>
            <a:ext cx="3640346" cy="29228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40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存储器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sp>
        <p:nvSpPr>
          <p:cNvPr id="18" name="对象7">
            <a:extLst>
              <a:ext uri="{FF2B5EF4-FFF2-40B4-BE49-F238E27FC236}">
                <a16:creationId xmlns:a16="http://schemas.microsoft.com/office/drawing/2014/main" id="{8219646F-1C2B-40E5-BC40-88A2F0F9DC5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15541"/>
            <a:ext cx="10487659" cy="221345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寄存器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CPU</a:t>
            </a:r>
            <a:r>
              <a:rPr lang="zh-CN" altLang="en-US" sz="2400" b="0" dirty="0">
                <a:latin typeface="+mj-ea"/>
              </a:rPr>
              <a:t>用来缓存指令或数据的存储器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随机存储器（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RAM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）</a:t>
            </a:r>
            <a:r>
              <a:rPr lang="zh-CN" altLang="en-US" sz="2400" b="0" dirty="0">
                <a:latin typeface="+mj-ea"/>
              </a:rPr>
              <a:t> ：断电丢失数据，一般作为内存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只读存储器（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ROM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）</a:t>
            </a:r>
            <a:r>
              <a:rPr lang="zh-CN" altLang="en-US" sz="2400" b="0" dirty="0">
                <a:latin typeface="+mj-ea"/>
              </a:rPr>
              <a:t> ：断电保留数据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A08F24-043C-4A07-8750-737799B4F3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7358" y="3901143"/>
            <a:ext cx="4829704" cy="27406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090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存储器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sp>
        <p:nvSpPr>
          <p:cNvPr id="18" name="对象7">
            <a:extLst>
              <a:ext uri="{FF2B5EF4-FFF2-40B4-BE49-F238E27FC236}">
                <a16:creationId xmlns:a16="http://schemas.microsoft.com/office/drawing/2014/main" id="{8219646F-1C2B-40E5-BC40-88A2F0F9DC5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08381" y="2988733"/>
            <a:ext cx="10487659" cy="880534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局部性原理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CPU</a:t>
            </a:r>
            <a:r>
              <a:rPr lang="zh-CN" altLang="en-US" sz="2400" b="0" dirty="0">
                <a:latin typeface="+mj-ea"/>
              </a:rPr>
              <a:t>访问存储器的时候，无论是存取指令还是数据，所访问的存储单元都趋于聚集在一个较小的连续区域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44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冯诺依曼结构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5EAD928-5771-44DD-A03D-74A8BE9B62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023" y="1985461"/>
            <a:ext cx="5564187" cy="2887078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99F6A25-7076-4355-8A73-BBB46A11DEF3}"/>
              </a:ext>
            </a:extLst>
          </p:cNvPr>
          <p:cNvSpPr/>
          <p:nvPr/>
        </p:nvSpPr>
        <p:spPr>
          <a:xfrm>
            <a:off x="6366933" y="39988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C5CA90CC-C0FD-406F-82C0-4C8ADC3E444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460064" y="2416871"/>
            <a:ext cx="4021667" cy="2024258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latin typeface="+mj-ea"/>
              </a:rPr>
              <a:t>CPU</a:t>
            </a: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latin typeface="+mj-ea"/>
              </a:rPr>
              <a:t>存储器</a:t>
            </a:r>
            <a:endParaRPr lang="en-US" altLang="zh-CN" sz="2400" b="0" dirty="0"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>
                <a:solidFill>
                  <a:schemeClr val="accent2"/>
                </a:solidFill>
                <a:latin typeface="+mj-ea"/>
              </a:rPr>
              <a:t>IO</a:t>
            </a:r>
            <a:r>
              <a:rPr lang="zh-CN" altLang="en-US" sz="2400" b="0" dirty="0">
                <a:solidFill>
                  <a:schemeClr val="accent2"/>
                </a:solidFill>
                <a:latin typeface="+mj-ea"/>
              </a:rPr>
              <a:t>设备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130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课程规划</a:t>
            </a:r>
          </a:p>
        </p:txBody>
      </p:sp>
      <p:sp>
        <p:nvSpPr>
          <p:cNvPr id="21" name="对象1"/>
          <p:cNvSpPr/>
          <p:nvPr>
            <p:custDataLst>
              <p:tags r:id="rId3"/>
            </p:custDataLst>
          </p:nvPr>
        </p:nvSpPr>
        <p:spPr>
          <a:xfrm flipH="1">
            <a:off x="708177" y="1889730"/>
            <a:ext cx="4121222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420624" y="54864"/>
                </a:moveTo>
                <a:cubicBezTo>
                  <a:pt x="438912" y="18288"/>
                  <a:pt x="484632" y="0"/>
                  <a:pt x="521208" y="0"/>
                </a:cubicBezTo>
                <a:lnTo>
                  <a:pt x="3950208" y="0"/>
                </a:lnTo>
                <a:lnTo>
                  <a:pt x="3950208" y="1399032"/>
                </a:lnTo>
                <a:lnTo>
                  <a:pt x="521208" y="1399032"/>
                </a:lnTo>
                <a:cubicBezTo>
                  <a:pt x="484632" y="1399032"/>
                  <a:pt x="438912" y="1380744"/>
                  <a:pt x="420624" y="1344168"/>
                </a:cubicBezTo>
                <a:lnTo>
                  <a:pt x="18288" y="768096"/>
                </a:lnTo>
                <a:cubicBezTo>
                  <a:pt x="-9144" y="731520"/>
                  <a:pt x="-9144" y="667512"/>
                  <a:pt x="18288" y="621792"/>
                </a:cubicBezTo>
                <a:lnTo>
                  <a:pt x="42062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324000" tIns="0" rIns="648000" numCol="1" spcCol="0" rtlCol="0" fromWordArt="0" anchor="ctr" anchorCtr="1" forceAA="0" compatLnSpc="1">
            <a:noAutofit/>
          </a:bodyPr>
          <a:lstStyle/>
          <a:p>
            <a:pPr lvl="0" algn="r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了解计算机历史及架构</a:t>
            </a:r>
          </a:p>
        </p:txBody>
      </p:sp>
      <p:sp>
        <p:nvSpPr>
          <p:cNvPr id="22" name="对象2"/>
          <p:cNvSpPr/>
          <p:nvPr>
            <p:custDataLst>
              <p:tags r:id="rId4"/>
            </p:custDataLst>
          </p:nvPr>
        </p:nvSpPr>
        <p:spPr>
          <a:xfrm flipH="1">
            <a:off x="699922" y="4419575"/>
            <a:ext cx="4121222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420624" y="54864"/>
                </a:moveTo>
                <a:cubicBezTo>
                  <a:pt x="438912" y="18288"/>
                  <a:pt x="484632" y="0"/>
                  <a:pt x="521208" y="0"/>
                </a:cubicBezTo>
                <a:lnTo>
                  <a:pt x="3950208" y="0"/>
                </a:lnTo>
                <a:lnTo>
                  <a:pt x="3950208" y="1399032"/>
                </a:lnTo>
                <a:lnTo>
                  <a:pt x="521208" y="1399032"/>
                </a:lnTo>
                <a:cubicBezTo>
                  <a:pt x="484632" y="1399032"/>
                  <a:pt x="438912" y="1380744"/>
                  <a:pt x="420624" y="1344168"/>
                </a:cubicBezTo>
                <a:lnTo>
                  <a:pt x="18288" y="768096"/>
                </a:lnTo>
                <a:cubicBezTo>
                  <a:pt x="-9144" y="731520"/>
                  <a:pt x="-9144" y="667512"/>
                  <a:pt x="18288" y="621792"/>
                </a:cubicBezTo>
                <a:lnTo>
                  <a:pt x="42062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324000" tIns="0" rIns="648000" numCol="1" spcCol="0" rtlCol="0" fromWordArt="0" anchor="ctr" anchorCtr="1" forceAA="0" compatLnSpc="1">
            <a:noAutofit/>
          </a:bodyPr>
          <a:lstStyle/>
          <a:p>
            <a:pPr lvl="0" algn="r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了解并使用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python</a:t>
            </a:r>
            <a:endParaRPr lang="zh-CN" altLang="en-US" sz="16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3" name="对象4"/>
          <p:cNvSpPr/>
          <p:nvPr>
            <p:custDataLst>
              <p:tags r:id="rId5"/>
            </p:custDataLst>
          </p:nvPr>
        </p:nvSpPr>
        <p:spPr>
          <a:xfrm flipH="1">
            <a:off x="7381406" y="1885285"/>
            <a:ext cx="4128597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了解编程是什么，代码运行</a:t>
            </a:r>
          </a:p>
        </p:txBody>
      </p:sp>
      <p:sp>
        <p:nvSpPr>
          <p:cNvPr id="24" name="对象5"/>
          <p:cNvSpPr/>
          <p:nvPr>
            <p:custDataLst>
              <p:tags r:id="rId6"/>
            </p:custDataLst>
          </p:nvPr>
        </p:nvSpPr>
        <p:spPr>
          <a:xfrm flipH="1">
            <a:off x="7376326" y="4413225"/>
            <a:ext cx="4128597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语言</a:t>
            </a:r>
          </a:p>
        </p:txBody>
      </p:sp>
      <p:sp>
        <p:nvSpPr>
          <p:cNvPr id="25" name="对象7"/>
          <p:cNvSpPr/>
          <p:nvPr>
            <p:custDataLst>
              <p:tags r:id="rId7"/>
            </p:custDataLst>
          </p:nvPr>
        </p:nvSpPr>
        <p:spPr>
          <a:xfrm>
            <a:off x="4515645" y="225168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1</a:t>
            </a:r>
          </a:p>
        </p:txBody>
      </p:sp>
      <p:sp>
        <p:nvSpPr>
          <p:cNvPr id="26" name="对象7"/>
          <p:cNvSpPr/>
          <p:nvPr>
            <p:custDataLst>
              <p:tags r:id="rId8"/>
            </p:custDataLst>
          </p:nvPr>
        </p:nvSpPr>
        <p:spPr>
          <a:xfrm>
            <a:off x="7056285" y="224152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2</a:t>
            </a:r>
          </a:p>
        </p:txBody>
      </p:sp>
      <p:sp>
        <p:nvSpPr>
          <p:cNvPr id="27" name="对象7"/>
          <p:cNvSpPr/>
          <p:nvPr>
            <p:custDataLst>
              <p:tags r:id="rId9"/>
            </p:custDataLst>
          </p:nvPr>
        </p:nvSpPr>
        <p:spPr>
          <a:xfrm>
            <a:off x="4507390" y="478216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4</a:t>
            </a:r>
          </a:p>
        </p:txBody>
      </p:sp>
      <p:sp>
        <p:nvSpPr>
          <p:cNvPr id="28" name="对象7"/>
          <p:cNvSpPr/>
          <p:nvPr>
            <p:custDataLst>
              <p:tags r:id="rId10"/>
            </p:custDataLst>
          </p:nvPr>
        </p:nvSpPr>
        <p:spPr>
          <a:xfrm>
            <a:off x="7056285" y="477581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3</a:t>
            </a:r>
          </a:p>
        </p:txBody>
      </p:sp>
      <p:sp>
        <p:nvSpPr>
          <p:cNvPr id="29" name="矩形: 圆角 1"/>
          <p:cNvSpPr/>
          <p:nvPr>
            <p:custDataLst>
              <p:tags r:id="rId11"/>
            </p:custDataLst>
          </p:nvPr>
        </p:nvSpPr>
        <p:spPr>
          <a:xfrm>
            <a:off x="5204621" y="2929227"/>
            <a:ext cx="1800648" cy="1800648"/>
          </a:xfrm>
          <a:prstGeom prst="roundRect">
            <a:avLst>
              <a:gd name="adj" fmla="val 3253"/>
            </a:avLst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439671" tIns="578308" rIns="439671" bIns="578308" anchor="ctr" anchorCtr="1">
            <a:no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b="1" kern="1200" dirty="0">
                <a:solidFill>
                  <a:schemeClr val="accent1"/>
                </a:solidFill>
                <a:effectLst/>
                <a:latin typeface="+mn-ea"/>
                <a:cs typeface="+mn-ea"/>
                <a:sym typeface="+mn-ea"/>
              </a:rPr>
              <a:t>目的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设备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sp>
        <p:nvSpPr>
          <p:cNvPr id="18" name="对象7">
            <a:extLst>
              <a:ext uri="{FF2B5EF4-FFF2-40B4-BE49-F238E27FC236}">
                <a16:creationId xmlns:a16="http://schemas.microsoft.com/office/drawing/2014/main" id="{8219646F-1C2B-40E5-BC40-88A2F0F9DC5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498599"/>
            <a:ext cx="10487660" cy="516467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系统总线</a:t>
            </a:r>
            <a:r>
              <a:rPr lang="zh-CN" altLang="en-US" sz="2400" b="0" dirty="0">
                <a:latin typeface="+mj-ea"/>
              </a:rPr>
              <a:t>：模块化</a:t>
            </a:r>
            <a:r>
              <a:rPr lang="en-US" altLang="zh-CN" sz="2400" b="0" dirty="0">
                <a:latin typeface="+mj-ea"/>
              </a:rPr>
              <a:t>IO</a:t>
            </a:r>
            <a:r>
              <a:rPr lang="zh-CN" altLang="en-US" sz="2400" b="0" dirty="0">
                <a:latin typeface="+mj-ea"/>
              </a:rPr>
              <a:t>设备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191F00-F1AC-4DB2-8ED6-A8707E404F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380" y="2658756"/>
            <a:ext cx="4461935" cy="27006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7ABEC4-EB8E-43D1-93B9-5CDBDC31F1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0965" y="2658756"/>
            <a:ext cx="4004235" cy="28958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033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冯诺依曼结构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DD80A2-6FB1-411D-92C6-E86627F6B2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6065" y="2572595"/>
            <a:ext cx="6219869" cy="391138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13D11AD1-77AE-4704-8256-3F460FDB0B7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490133"/>
            <a:ext cx="10487660" cy="943398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IR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寄存器</a:t>
            </a:r>
            <a:r>
              <a:rPr lang="zh-CN" altLang="en-US" sz="2400" b="0" dirty="0">
                <a:latin typeface="+mj-ea"/>
              </a:rPr>
              <a:t>：存放当前欲执行的指令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PC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寄存器</a:t>
            </a:r>
            <a:r>
              <a:rPr lang="zh-CN" altLang="en-US" sz="2400" b="0" dirty="0">
                <a:latin typeface="+mj-ea"/>
              </a:rPr>
              <a:t>：存放当前欲执行指令的地址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665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三、内核、操作系统、应用程序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3205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内核、操作系统、应用程序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ABA1ADCC-F069-42E9-89E4-E4BAE90630E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15541"/>
            <a:ext cx="10487659" cy="221345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内核</a:t>
            </a:r>
            <a:r>
              <a:rPr lang="zh-CN" altLang="en-US" sz="2400" b="0" dirty="0">
                <a:latin typeface="+mj-ea"/>
              </a:rPr>
              <a:t>：管理硬件资源的调度。比如内存，设备驱动程序，网络系统等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操作系统</a:t>
            </a:r>
            <a:r>
              <a:rPr lang="zh-CN" altLang="en-US" sz="2400" b="0" dirty="0">
                <a:latin typeface="+mj-ea"/>
              </a:rPr>
              <a:t> ：包括内核，并提供了一个交互的界面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应用程序</a:t>
            </a:r>
            <a:r>
              <a:rPr lang="zh-CN" altLang="en-US" sz="2400" b="0" dirty="0">
                <a:latin typeface="+mj-ea"/>
              </a:rPr>
              <a:t> ：可以运行在操作系统上的程序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7CCF70-E031-464B-AD49-9A6A028924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2741" y="3452673"/>
            <a:ext cx="3852333" cy="29728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1834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操作系统术语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ABA1ADCC-F069-42E9-89E4-E4BAE90630E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15541"/>
            <a:ext cx="10487659" cy="507095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中断</a:t>
            </a:r>
            <a:r>
              <a:rPr lang="zh-CN" altLang="en-US" sz="2400" b="0" dirty="0">
                <a:latin typeface="+mj-ea"/>
              </a:rPr>
              <a:t>：打断正在执行的程序使处理器去执行其他程序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进程</a:t>
            </a:r>
            <a:r>
              <a:rPr lang="zh-CN" altLang="en-US" sz="2400" b="0" dirty="0">
                <a:latin typeface="+mj-ea"/>
              </a:rPr>
              <a:t> ：指计算机中运行的程序单位。通常一个应用程序可以用一个或多个进程表示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solidFill>
                  <a:schemeClr val="tx2">
                    <a:lumMod val="90000"/>
                  </a:schemeClr>
                </a:solidFill>
                <a:latin typeface="+mj-ea"/>
              </a:rPr>
              <a:t>应用程序本身只是指令和数据的集合，程序运行时，操作系统会创建一个表示该程序的进程，给这个进程分配硬件资源（包括内存），将硬盘中的程序拷贝到内存中，根据加载进内存的指令，处理内存中的数据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423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操作系统术语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ABA1ADCC-F069-42E9-89E4-E4BAE90630E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15542"/>
            <a:ext cx="10487659" cy="805816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虚拟内存</a:t>
            </a:r>
            <a:r>
              <a:rPr lang="zh-CN" altLang="en-US" sz="2400" b="0" dirty="0">
                <a:latin typeface="+mj-ea"/>
              </a:rPr>
              <a:t>：计算机系统中内存管理的一种技术。应用程序认为内存是一整块连续的地址，实际在物理内存上是分隔的多块内存碎片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7" name="圆角矩形 7">
            <a:extLst>
              <a:ext uri="{FF2B5EF4-FFF2-40B4-BE49-F238E27FC236}">
                <a16:creationId xmlns:a16="http://schemas.microsoft.com/office/drawing/2014/main" id="{6F0F6E9D-575C-46FD-8BF9-AB48607C074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14045" y="2400059"/>
            <a:ext cx="5151755" cy="3434080"/>
          </a:xfrm>
          <a:prstGeom prst="roundRect">
            <a:avLst>
              <a:gd name="adj" fmla="val 5208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D:/视觉中国/VCG41N1217110070.jpgVCG41N1217110070">
            <a:extLst>
              <a:ext uri="{FF2B5EF4-FFF2-40B4-BE49-F238E27FC236}">
                <a16:creationId xmlns:a16="http://schemas.microsoft.com/office/drawing/2014/main" id="{DBC98F51-2A24-4801-8416-CD7717339D9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rcRect l="690" r="690"/>
          <a:stretch>
            <a:fillRect/>
          </a:stretch>
        </p:blipFill>
        <p:spPr>
          <a:xfrm>
            <a:off x="781050" y="2504834"/>
            <a:ext cx="5151755" cy="3437255"/>
          </a:xfrm>
          <a:prstGeom prst="roundRect">
            <a:avLst>
              <a:gd name="adj" fmla="val 6416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9" name="圆角矩形 87">
            <a:extLst>
              <a:ext uri="{FF2B5EF4-FFF2-40B4-BE49-F238E27FC236}">
                <a16:creationId xmlns:a16="http://schemas.microsoft.com/office/drawing/2014/main" id="{DDD2F79E-3E43-4726-A173-7C774E6E93B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436485" y="2243608"/>
            <a:ext cx="3383915" cy="4352290"/>
          </a:xfrm>
          <a:prstGeom prst="roundRect">
            <a:avLst>
              <a:gd name="adj" fmla="val 5208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 descr="D:/视觉中国/VCG41N1372123560.jpgVCG41N1372123560">
            <a:extLst>
              <a:ext uri="{FF2B5EF4-FFF2-40B4-BE49-F238E27FC236}">
                <a16:creationId xmlns:a16="http://schemas.microsoft.com/office/drawing/2014/main" id="{1B04E3F7-2E5B-4325-9C05-485F4E19BB3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/>
          <a:srcRect t="-9" b="1482"/>
          <a:stretch>
            <a:fillRect/>
          </a:stretch>
        </p:blipFill>
        <p:spPr>
          <a:xfrm>
            <a:off x="7603490" y="2185323"/>
            <a:ext cx="3521710" cy="4255770"/>
          </a:xfrm>
          <a:prstGeom prst="roundRect">
            <a:avLst>
              <a:gd name="adj" fmla="val 6416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8600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谢谢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58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课程规划</a:t>
            </a:r>
          </a:p>
        </p:txBody>
      </p:sp>
      <p:sp>
        <p:nvSpPr>
          <p:cNvPr id="21" name="对象1"/>
          <p:cNvSpPr/>
          <p:nvPr>
            <p:custDataLst>
              <p:tags r:id="rId3"/>
            </p:custDataLst>
          </p:nvPr>
        </p:nvSpPr>
        <p:spPr>
          <a:xfrm flipH="1">
            <a:off x="708177" y="1889730"/>
            <a:ext cx="4121222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420624" y="54864"/>
                </a:moveTo>
                <a:cubicBezTo>
                  <a:pt x="438912" y="18288"/>
                  <a:pt x="484632" y="0"/>
                  <a:pt x="521208" y="0"/>
                </a:cubicBezTo>
                <a:lnTo>
                  <a:pt x="3950208" y="0"/>
                </a:lnTo>
                <a:lnTo>
                  <a:pt x="3950208" y="1399032"/>
                </a:lnTo>
                <a:lnTo>
                  <a:pt x="521208" y="1399032"/>
                </a:lnTo>
                <a:cubicBezTo>
                  <a:pt x="484632" y="1399032"/>
                  <a:pt x="438912" y="1380744"/>
                  <a:pt x="420624" y="1344168"/>
                </a:cubicBezTo>
                <a:lnTo>
                  <a:pt x="18288" y="768096"/>
                </a:lnTo>
                <a:cubicBezTo>
                  <a:pt x="-9144" y="731520"/>
                  <a:pt x="-9144" y="667512"/>
                  <a:pt x="18288" y="621792"/>
                </a:cubicBezTo>
                <a:lnTo>
                  <a:pt x="42062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324000" tIns="0" rIns="648000" numCol="1" spcCol="0" rtlCol="0" fromWordArt="0" anchor="ctr" anchorCtr="1" forceAA="0" compatLnSpc="1">
            <a:noAutofit/>
          </a:bodyPr>
          <a:lstStyle/>
          <a:p>
            <a:pPr lvl="0" algn="r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了解计算机历史及架构</a:t>
            </a:r>
          </a:p>
        </p:txBody>
      </p:sp>
      <p:sp>
        <p:nvSpPr>
          <p:cNvPr id="22" name="对象2"/>
          <p:cNvSpPr/>
          <p:nvPr>
            <p:custDataLst>
              <p:tags r:id="rId4"/>
            </p:custDataLst>
          </p:nvPr>
        </p:nvSpPr>
        <p:spPr>
          <a:xfrm flipH="1">
            <a:off x="699922" y="4419575"/>
            <a:ext cx="4121222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420624" y="54864"/>
                </a:moveTo>
                <a:cubicBezTo>
                  <a:pt x="438912" y="18288"/>
                  <a:pt x="484632" y="0"/>
                  <a:pt x="521208" y="0"/>
                </a:cubicBezTo>
                <a:lnTo>
                  <a:pt x="3950208" y="0"/>
                </a:lnTo>
                <a:lnTo>
                  <a:pt x="3950208" y="1399032"/>
                </a:lnTo>
                <a:lnTo>
                  <a:pt x="521208" y="1399032"/>
                </a:lnTo>
                <a:cubicBezTo>
                  <a:pt x="484632" y="1399032"/>
                  <a:pt x="438912" y="1380744"/>
                  <a:pt x="420624" y="1344168"/>
                </a:cubicBezTo>
                <a:lnTo>
                  <a:pt x="18288" y="768096"/>
                </a:lnTo>
                <a:cubicBezTo>
                  <a:pt x="-9144" y="731520"/>
                  <a:pt x="-9144" y="667512"/>
                  <a:pt x="18288" y="621792"/>
                </a:cubicBezTo>
                <a:lnTo>
                  <a:pt x="42062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324000" tIns="0" rIns="648000" numCol="1" spcCol="0" rtlCol="0" fromWordArt="0" anchor="ctr" anchorCtr="1" forceAA="0" compatLnSpc="1">
            <a:noAutofit/>
          </a:bodyPr>
          <a:lstStyle/>
          <a:p>
            <a:pPr lvl="0" algn="r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了解并使用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python</a:t>
            </a:r>
            <a:endParaRPr lang="zh-CN" altLang="en-US" sz="16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3" name="对象4"/>
          <p:cNvSpPr/>
          <p:nvPr>
            <p:custDataLst>
              <p:tags r:id="rId5"/>
            </p:custDataLst>
          </p:nvPr>
        </p:nvSpPr>
        <p:spPr>
          <a:xfrm flipH="1">
            <a:off x="7381406" y="1885285"/>
            <a:ext cx="4128597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了解编程是什么，代码运行</a:t>
            </a:r>
          </a:p>
        </p:txBody>
      </p:sp>
      <p:sp>
        <p:nvSpPr>
          <p:cNvPr id="24" name="对象5"/>
          <p:cNvSpPr/>
          <p:nvPr>
            <p:custDataLst>
              <p:tags r:id="rId6"/>
            </p:custDataLst>
          </p:nvPr>
        </p:nvSpPr>
        <p:spPr>
          <a:xfrm flipH="1">
            <a:off x="7376326" y="4413225"/>
            <a:ext cx="4128597" cy="1360358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了解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语言</a:t>
            </a:r>
          </a:p>
        </p:txBody>
      </p:sp>
      <p:sp>
        <p:nvSpPr>
          <p:cNvPr id="25" name="对象7"/>
          <p:cNvSpPr/>
          <p:nvPr>
            <p:custDataLst>
              <p:tags r:id="rId7"/>
            </p:custDataLst>
          </p:nvPr>
        </p:nvSpPr>
        <p:spPr>
          <a:xfrm>
            <a:off x="4515645" y="225168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1</a:t>
            </a:r>
          </a:p>
        </p:txBody>
      </p:sp>
      <p:sp>
        <p:nvSpPr>
          <p:cNvPr id="26" name="对象7"/>
          <p:cNvSpPr/>
          <p:nvPr>
            <p:custDataLst>
              <p:tags r:id="rId8"/>
            </p:custDataLst>
          </p:nvPr>
        </p:nvSpPr>
        <p:spPr>
          <a:xfrm>
            <a:off x="7056285" y="224152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2</a:t>
            </a:r>
          </a:p>
        </p:txBody>
      </p:sp>
      <p:sp>
        <p:nvSpPr>
          <p:cNvPr id="27" name="对象7"/>
          <p:cNvSpPr/>
          <p:nvPr>
            <p:custDataLst>
              <p:tags r:id="rId9"/>
            </p:custDataLst>
          </p:nvPr>
        </p:nvSpPr>
        <p:spPr>
          <a:xfrm>
            <a:off x="4507390" y="478216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4</a:t>
            </a:r>
          </a:p>
        </p:txBody>
      </p:sp>
      <p:sp>
        <p:nvSpPr>
          <p:cNvPr id="28" name="对象7"/>
          <p:cNvSpPr/>
          <p:nvPr>
            <p:custDataLst>
              <p:tags r:id="rId10"/>
            </p:custDataLst>
          </p:nvPr>
        </p:nvSpPr>
        <p:spPr>
          <a:xfrm>
            <a:off x="7056285" y="477581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3</a:t>
            </a:r>
          </a:p>
        </p:txBody>
      </p:sp>
      <p:sp>
        <p:nvSpPr>
          <p:cNvPr id="29" name="矩形: 圆角 1"/>
          <p:cNvSpPr/>
          <p:nvPr>
            <p:custDataLst>
              <p:tags r:id="rId11"/>
            </p:custDataLst>
          </p:nvPr>
        </p:nvSpPr>
        <p:spPr>
          <a:xfrm>
            <a:off x="5204621" y="2929227"/>
            <a:ext cx="1800648" cy="1800648"/>
          </a:xfrm>
          <a:prstGeom prst="roundRect">
            <a:avLst>
              <a:gd name="adj" fmla="val 3253"/>
            </a:avLst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439671" tIns="578308" rIns="439671" bIns="578308" anchor="ctr" anchorCtr="1">
            <a:no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b="1" kern="1200" dirty="0">
                <a:solidFill>
                  <a:schemeClr val="accent1"/>
                </a:solidFill>
                <a:effectLst/>
                <a:latin typeface="+mn-ea"/>
                <a:cs typeface="+mn-ea"/>
                <a:sym typeface="+mn-ea"/>
              </a:rPr>
              <a:t>目的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851AD84F-87EC-4886-B4A6-CAE4B8C204E6}"/>
              </a:ext>
            </a:extLst>
          </p:cNvPr>
          <p:cNvSpPr txBox="1">
            <a:spLocks/>
          </p:cNvSpPr>
          <p:nvPr/>
        </p:nvSpPr>
        <p:spPr>
          <a:xfrm>
            <a:off x="1008380" y="5773583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0000"/>
                </a:solidFill>
              </a:rPr>
              <a:t>注意：代码要多写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240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课程目录</a:t>
            </a:r>
          </a:p>
        </p:txBody>
      </p:sp>
      <p:sp>
        <p:nvSpPr>
          <p:cNvPr id="23" name="对象4"/>
          <p:cNvSpPr/>
          <p:nvPr>
            <p:custDataLst>
              <p:tags r:id="rId3"/>
            </p:custDataLst>
          </p:nvPr>
        </p:nvSpPr>
        <p:spPr>
          <a:xfrm flipH="1">
            <a:off x="4413344" y="1112234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计算机通识</a:t>
            </a:r>
          </a:p>
        </p:txBody>
      </p:sp>
      <p:sp>
        <p:nvSpPr>
          <p:cNvPr id="25" name="对象7"/>
          <p:cNvSpPr/>
          <p:nvPr>
            <p:custDataLst>
              <p:tags r:id="rId4"/>
            </p:custDataLst>
          </p:nvPr>
        </p:nvSpPr>
        <p:spPr>
          <a:xfrm>
            <a:off x="3780747" y="1080135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1</a:t>
            </a:r>
          </a:p>
        </p:txBody>
      </p:sp>
      <p:sp>
        <p:nvSpPr>
          <p:cNvPr id="26" name="对象7"/>
          <p:cNvSpPr/>
          <p:nvPr>
            <p:custDataLst>
              <p:tags r:id="rId5"/>
            </p:custDataLst>
          </p:nvPr>
        </p:nvSpPr>
        <p:spPr>
          <a:xfrm>
            <a:off x="3780746" y="2037919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2</a:t>
            </a:r>
          </a:p>
        </p:txBody>
      </p:sp>
      <p:sp>
        <p:nvSpPr>
          <p:cNvPr id="27" name="对象7"/>
          <p:cNvSpPr/>
          <p:nvPr>
            <p:custDataLst>
              <p:tags r:id="rId6"/>
            </p:custDataLst>
          </p:nvPr>
        </p:nvSpPr>
        <p:spPr>
          <a:xfrm>
            <a:off x="3780744" y="3953487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4</a:t>
            </a:r>
          </a:p>
        </p:txBody>
      </p:sp>
      <p:sp>
        <p:nvSpPr>
          <p:cNvPr id="28" name="对象7"/>
          <p:cNvSpPr/>
          <p:nvPr>
            <p:custDataLst>
              <p:tags r:id="rId7"/>
            </p:custDataLst>
          </p:nvPr>
        </p:nvSpPr>
        <p:spPr>
          <a:xfrm>
            <a:off x="3780745" y="2995703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3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3" name="对象7">
            <a:extLst>
              <a:ext uri="{FF2B5EF4-FFF2-40B4-BE49-F238E27FC236}">
                <a16:creationId xmlns:a16="http://schemas.microsoft.com/office/drawing/2014/main" id="{37102779-84F3-4F5D-B12A-BCD2EF60405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777411" y="491127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5</a:t>
            </a:r>
          </a:p>
        </p:txBody>
      </p:sp>
      <p:sp>
        <p:nvSpPr>
          <p:cNvPr id="14" name="对象4">
            <a:extLst>
              <a:ext uri="{FF2B5EF4-FFF2-40B4-BE49-F238E27FC236}">
                <a16:creationId xmlns:a16="http://schemas.microsoft.com/office/drawing/2014/main" id="{CDCEEAF7-23A6-4EFC-BE56-1598C68E584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4413343" y="3040152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面向对象程序设计（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）</a:t>
            </a:r>
          </a:p>
        </p:txBody>
      </p:sp>
      <p:sp>
        <p:nvSpPr>
          <p:cNvPr id="15" name="对象4">
            <a:extLst>
              <a:ext uri="{FF2B5EF4-FFF2-40B4-BE49-F238E27FC236}">
                <a16:creationId xmlns:a16="http://schemas.microsoft.com/office/drawing/2014/main" id="{95DB75DA-521F-4AA7-AD7F-30091E50C90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4413343" y="3997936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数据结构</a:t>
            </a:r>
          </a:p>
        </p:txBody>
      </p:sp>
      <p:sp>
        <p:nvSpPr>
          <p:cNvPr id="16" name="对象4">
            <a:extLst>
              <a:ext uri="{FF2B5EF4-FFF2-40B4-BE49-F238E27FC236}">
                <a16:creationId xmlns:a16="http://schemas.microsoft.com/office/drawing/2014/main" id="{26B88A59-1318-45C8-9C22-E694539D583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4413344" y="4935970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基础</a:t>
            </a:r>
          </a:p>
        </p:txBody>
      </p:sp>
      <p:sp>
        <p:nvSpPr>
          <p:cNvPr id="18" name="对象4">
            <a:extLst>
              <a:ext uri="{FF2B5EF4-FFF2-40B4-BE49-F238E27FC236}">
                <a16:creationId xmlns:a16="http://schemas.microsoft.com/office/drawing/2014/main" id="{4E481BA1-36CC-4B07-9D99-8F4CBD41DAD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4413343" y="2062618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语言基础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834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计算机通识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25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一、计算机历史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36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什么是计算机？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72922B-92DE-4DB9-B238-71B14517F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415" y="1629229"/>
            <a:ext cx="1677812" cy="1278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7E5E26-02EC-4C4D-AA4C-D4C689254E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9012" y="1629229"/>
            <a:ext cx="1677812" cy="15926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606897-4BE6-4241-BC02-1512E91B83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3805" y="1629229"/>
            <a:ext cx="1796361" cy="20991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09E32B-4889-4D7A-963D-42B1ECB55E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5549" y="1629229"/>
            <a:ext cx="1853518" cy="16399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662456-1BC1-419E-8CC1-C3F61581C3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74450" y="1629229"/>
            <a:ext cx="1855499" cy="14984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807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什么是计算机？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72922B-92DE-4DB9-B238-71B14517F6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415" y="1629229"/>
            <a:ext cx="1677812" cy="1278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7E5E26-02EC-4C4D-AA4C-D4C689254E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9012" y="1629229"/>
            <a:ext cx="1677812" cy="15926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606897-4BE6-4241-BC02-1512E91B83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93805" y="1629229"/>
            <a:ext cx="1796361" cy="20991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09E32B-4889-4D7A-963D-42B1ECB55E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5549" y="1629229"/>
            <a:ext cx="1853518" cy="16399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662456-1BC1-419E-8CC1-C3F61581C3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74450" y="1629229"/>
            <a:ext cx="1855499" cy="1498447"/>
          </a:xfrm>
          <a:prstGeom prst="rect">
            <a:avLst/>
          </a:prstGeom>
        </p:spPr>
      </p:pic>
      <p:sp>
        <p:nvSpPr>
          <p:cNvPr id="29" name="对象7">
            <a:extLst>
              <a:ext uri="{FF2B5EF4-FFF2-40B4-BE49-F238E27FC236}">
                <a16:creationId xmlns:a16="http://schemas.microsoft.com/office/drawing/2014/main" id="{66E9AE2E-89B9-4BFB-A05B-E97707286C0B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4080933"/>
            <a:ext cx="10487660" cy="72009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0" dirty="0"/>
              <a:t>计算机就是用来计算的机器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20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二、计算机架构与硬件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计算机通识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2732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1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DIAGRAM_GROUP_CODE" val="n1-1"/>
  <p:tag name="KSO_WM_UNIT_TYPE" val="n_h_h_f"/>
  <p:tag name="KSO_WM_UNIT_INDEX" val="1_2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2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5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DIAGRAM_GROUP_CODE" val="n1-1"/>
  <p:tag name="KSO_WM_UNIT_TYPE" val="n_h_h_f"/>
  <p:tag name="KSO_WM_UNIT_INDEX" val="1_2_5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2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4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DIAGRAM_GROUP_CODE" val="n1-1"/>
  <p:tag name="KSO_WM_UNIT_TYPE" val="n_h_h_f"/>
  <p:tag name="KSO_WM_UNIT_INDEX" val="1_2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2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1"/>
  <p:tag name="KSO_WM_UNIT_ID" val="diagram20231702_3*n_h_h_i*1_2_1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1"/>
  <p:tag name="KSO_WM_UNIT_ID" val="diagram20231702_3*n_h_h_i*1_2_2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5_1"/>
  <p:tag name="KSO_WM_UNIT_ID" val="diagram20231702_3*n_h_h_i*1_2_5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4_1"/>
  <p:tag name="KSO_WM_UNIT_ID" val="diagram20231702_3*n_h_h_i*1_2_4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MPATIBLE" val="0"/>
  <p:tag name="KSO_WM_UNIT_DIAGRAM_ISREFERUNIT" val="0"/>
  <p:tag name="KSO_WM_TEMPLATE_INDEX" val="20231702"/>
  <p:tag name="KSO_WM_TAG_VERSION" val="3.0"/>
  <p:tag name="KSO_WM_DIAGRAM_VERSION" val="3"/>
  <p:tag name="KSO_WM_DIAGRAM_COLOR_TEXT_CAN_REMOVE" val="n"/>
  <p:tag name="KSO_WM_DIAGRAM_MIN_ITEMCNT" val="2"/>
  <p:tag name="KSO_WM_UNIT_HIGHLIGHT" val="0"/>
  <p:tag name="KSO_WM_UNIT_DIAGRAM_ISNUMVISUAL" val="0"/>
  <p:tag name="KSO_WM_UNIT_ID" val="diagram20231702_3*n_h_a*1_1_1"/>
  <p:tag name="KSO_WM_TEMPLATE_CATEGORY" val="diagram"/>
  <p:tag name="KSO_WM_UNIT_LAYERLEVEL" val="1_1_1"/>
  <p:tag name="KSO_WM_UNIT_ISCONTENTSTITLE" val="0"/>
  <p:tag name="KSO_WM_UNIT_ISNUMDGMTITLE" val="0"/>
  <p:tag name="KSO_WM_UNIT_NOCLEAR" val="0"/>
  <p:tag name="KSO_WM_DIAGRAM_GROUP_CODE" val="n1-1"/>
  <p:tag name="KSO_WM_UNIT_TYPE" val="n_h_a"/>
  <p:tag name="KSO_WM_UNIT_INDEX" val="1_1_1"/>
  <p:tag name="KSO_WM_DIAGRAM_COLOR_TRICK" val="1"/>
  <p:tag name="KSO_WM_DIAGRAM_MAX_ITEMCNT" val="6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VALUE" val="8"/>
  <p:tag name="KSO_WM_UNIT_TEXT_TYPE" val="1"/>
  <p:tag name="KSO_WM_BEAUTIFY_FLAG" val="#wm#"/>
  <p:tag name="KSO_WM_UNIT_PRESET_TEXT" val="单击此处添加标题"/>
  <p:tag name="KSO_WM_UNIT_LINE_FORE_SCHEMECOLOR_INDEX" val="5"/>
  <p:tag name="KSO_WM_UNIT_TEXT_FILL_FORE_SCHEMECOLOR_INDEX" val="1"/>
  <p:tag name="KSO_WM_UNIT_TEXT_FILL_TYPE" val="1"/>
  <p:tag name="KSO_WM_UNIT_USESOURCEFORMAT_APPLY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1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DIAGRAM_GROUP_CODE" val="n1-1"/>
  <p:tag name="KSO_WM_UNIT_TYPE" val="n_h_h_f"/>
  <p:tag name="KSO_WM_UNIT_INDEX" val="1_2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2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5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DIAGRAM_GROUP_CODE" val="n1-1"/>
  <p:tag name="KSO_WM_UNIT_TYPE" val="n_h_h_f"/>
  <p:tag name="KSO_WM_UNIT_INDEX" val="1_2_5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2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4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DIAGRAM_GROUP_CODE" val="n1-1"/>
  <p:tag name="KSO_WM_UNIT_TYPE" val="n_h_h_f"/>
  <p:tag name="KSO_WM_UNIT_INDEX" val="1_2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2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1"/>
  <p:tag name="KSO_WM_UNIT_ID" val="diagram20231702_3*n_h_h_i*1_2_1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1"/>
  <p:tag name="KSO_WM_UNIT_ID" val="diagram20231702_3*n_h_h_i*1_2_2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5_1"/>
  <p:tag name="KSO_WM_UNIT_ID" val="diagram20231702_3*n_h_h_i*1_2_5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4_1"/>
  <p:tag name="KSO_WM_UNIT_ID" val="diagram20231702_3*n_h_h_i*1_2_4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MPATIBLE" val="0"/>
  <p:tag name="KSO_WM_UNIT_DIAGRAM_ISREFERUNIT" val="0"/>
  <p:tag name="KSO_WM_TEMPLATE_INDEX" val="20231702"/>
  <p:tag name="KSO_WM_TAG_VERSION" val="3.0"/>
  <p:tag name="KSO_WM_DIAGRAM_VERSION" val="3"/>
  <p:tag name="KSO_WM_DIAGRAM_COLOR_TEXT_CAN_REMOVE" val="n"/>
  <p:tag name="KSO_WM_DIAGRAM_MIN_ITEMCNT" val="2"/>
  <p:tag name="KSO_WM_UNIT_HIGHLIGHT" val="0"/>
  <p:tag name="KSO_WM_UNIT_DIAGRAM_ISNUMVISUAL" val="0"/>
  <p:tag name="KSO_WM_UNIT_ID" val="diagram20231702_3*n_h_a*1_1_1"/>
  <p:tag name="KSO_WM_TEMPLATE_CATEGORY" val="diagram"/>
  <p:tag name="KSO_WM_UNIT_LAYERLEVEL" val="1_1_1"/>
  <p:tag name="KSO_WM_UNIT_ISCONTENTSTITLE" val="0"/>
  <p:tag name="KSO_WM_UNIT_ISNUMDGMTITLE" val="0"/>
  <p:tag name="KSO_WM_UNIT_NOCLEAR" val="0"/>
  <p:tag name="KSO_WM_DIAGRAM_GROUP_CODE" val="n1-1"/>
  <p:tag name="KSO_WM_UNIT_TYPE" val="n_h_a"/>
  <p:tag name="KSO_WM_UNIT_INDEX" val="1_1_1"/>
  <p:tag name="KSO_WM_DIAGRAM_COLOR_TRICK" val="1"/>
  <p:tag name="KSO_WM_DIAGRAM_MAX_ITEMCNT" val="6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VALUE" val="8"/>
  <p:tag name="KSO_WM_UNIT_TEXT_TYPE" val="1"/>
  <p:tag name="KSO_WM_BEAUTIFY_FLAG" val="#wm#"/>
  <p:tag name="KSO_WM_UNIT_PRESET_TEXT" val="单击此处添加标题"/>
  <p:tag name="KSO_WM_UNIT_LINE_FORE_SCHEMECOLOR_INDEX" val="5"/>
  <p:tag name="KSO_WM_UNIT_TEXT_FILL_FORE_SCHEMECOLOR_INDEX" val="1"/>
  <p:tag name="KSO_WM_UNIT_TEXT_FILL_TYPE" val="1"/>
  <p:tag name="KSO_WM_UNIT_USESOURCEFORMAT_APPLY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1"/>
  <p:tag name="KSO_WM_UNIT_ID" val="diagram20231702_3*n_h_h_i*1_2_1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1"/>
  <p:tag name="KSO_WM_UNIT_ID" val="diagram20231702_3*n_h_h_i*1_2_2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5_1"/>
  <p:tag name="KSO_WM_UNIT_ID" val="diagram20231702_3*n_h_h_i*1_2_5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4_1"/>
  <p:tag name="KSO_WM_UNIT_ID" val="diagram20231702_3*n_h_h_i*1_2_4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5_1"/>
  <p:tag name="KSO_WM_UNIT_ID" val="diagram20231702_3*n_h_h_i*1_2_5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03*7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5107_1*d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PICTURE_SUBTYPE" val="b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5107_1*i*1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03*7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2"/>
  <p:tag name="KSO_WM_UNIT_ID" val="custom20235107_1*d*2"/>
  <p:tag name="KSO_WM_TEMPLATE_CATEGORY" val="custom"/>
  <p:tag name="KSO_WM_TEMPLATE_INDEX" val="20235107"/>
  <p:tag name="KSO_WM_UNIT_LAYERLEVEL" val="1"/>
  <p:tag name="KSO_WM_TAG_VERSION" val="3.0"/>
  <p:tag name="KSO_WM_BEAUTIFY_FLAG" val="#wm#"/>
  <p:tag name="KSO_WM_UNIT_PICTURE_SUBTYPE" val="b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157</TotalTime>
  <Words>567</Words>
  <Application>Microsoft Office PowerPoint</Application>
  <PresentationFormat>宽屏</PresentationFormat>
  <Paragraphs>146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微软雅黑</vt:lpstr>
      <vt:lpstr>Arial</vt:lpstr>
      <vt:lpstr>Calibri</vt:lpstr>
      <vt:lpstr>商务风探索未知职场办公</vt:lpstr>
      <vt:lpstr>1_商务风探索未知职场办公</vt:lpstr>
      <vt:lpstr>课程介绍</vt:lpstr>
      <vt:lpstr>课程规划</vt:lpstr>
      <vt:lpstr>课程规划</vt:lpstr>
      <vt:lpstr>课程目录</vt:lpstr>
      <vt:lpstr>计算机通识</vt:lpstr>
      <vt:lpstr>一、计算机历史</vt:lpstr>
      <vt:lpstr>什么是计算机？</vt:lpstr>
      <vt:lpstr>什么是计算机？</vt:lpstr>
      <vt:lpstr>二、计算机架构与硬件</vt:lpstr>
      <vt:lpstr>冯诺依曼结构</vt:lpstr>
      <vt:lpstr>冯诺依曼结构</vt:lpstr>
      <vt:lpstr>CPU</vt:lpstr>
      <vt:lpstr>CPU</vt:lpstr>
      <vt:lpstr>冯诺依曼结构</vt:lpstr>
      <vt:lpstr>存储器</vt:lpstr>
      <vt:lpstr>存储器</vt:lpstr>
      <vt:lpstr>存储器</vt:lpstr>
      <vt:lpstr>存储器</vt:lpstr>
      <vt:lpstr>冯诺依曼结构</vt:lpstr>
      <vt:lpstr>IO设备</vt:lpstr>
      <vt:lpstr>冯诺依曼结构</vt:lpstr>
      <vt:lpstr>三、内核、操作系统、应用程序</vt:lpstr>
      <vt:lpstr>内核、操作系统、应用程序</vt:lpstr>
      <vt:lpstr>操作系统术语</vt:lpstr>
      <vt:lpstr>操作系统术语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73</cp:revision>
  <dcterms:created xsi:type="dcterms:W3CDTF">2024-12-15T07:47:00Z</dcterms:created>
  <dcterms:modified xsi:type="dcterms:W3CDTF">2025-02-20T17:23:16Z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D639828B17D74956B91EE54BAFF0692B_12</vt:lpwstr>
  </property>
  <property fmtid="{D5CDD505-2E9C-101B-9397-08002B2CF9AE}" pid="3" name="KSOProductBuildVer">
    <vt:lpwstr>2052-12.1.0.19770</vt:lpwstr>
  </property>
</Properties>
</file>