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heme/theme3.xml" ContentType="application/vnd.openxmlformats-officedocument.them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1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2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notesSlides/notesSlide3.xml" ContentType="application/vnd.openxmlformats-officedocument.presentationml.notesSlide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notesSlides/notesSlide4.xml" ContentType="application/vnd.openxmlformats-officedocument.presentationml.notesSlide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notesSlides/notesSlide5.xml" ContentType="application/vnd.openxmlformats-officedocument.presentationml.notesSlide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notesSlides/notesSlide6.xml" ContentType="application/vnd.openxmlformats-officedocument.presentationml.notesSlide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7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notesSlides/notesSlide8.xml" ContentType="application/vnd.openxmlformats-officedocument.presentationml.notesSlide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notesSlides/notesSlide9.xml" ContentType="application/vnd.openxmlformats-officedocument.presentationml.notesSlide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notesSlides/notesSlide10.xml" ContentType="application/vnd.openxmlformats-officedocument.presentationml.notesSlide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11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notesSlides/notesSlide12.xml" ContentType="application/vnd.openxmlformats-officedocument.presentationml.notesSlide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2" r:id="rId2"/>
  </p:sldMasterIdLst>
  <p:notesMasterIdLst>
    <p:notesMasterId r:id="rId20"/>
  </p:notesMasterIdLst>
  <p:sldIdLst>
    <p:sldId id="302" r:id="rId3"/>
    <p:sldId id="303" r:id="rId4"/>
    <p:sldId id="304" r:id="rId5"/>
    <p:sldId id="355" r:id="rId6"/>
    <p:sldId id="354" r:id="rId7"/>
    <p:sldId id="356" r:id="rId8"/>
    <p:sldId id="357" r:id="rId9"/>
    <p:sldId id="358" r:id="rId10"/>
    <p:sldId id="359" r:id="rId11"/>
    <p:sldId id="349" r:id="rId12"/>
    <p:sldId id="360" r:id="rId13"/>
    <p:sldId id="361" r:id="rId14"/>
    <p:sldId id="362" r:id="rId15"/>
    <p:sldId id="363" r:id="rId16"/>
    <p:sldId id="364" r:id="rId17"/>
    <p:sldId id="365" r:id="rId18"/>
    <p:sldId id="32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90"/>
      </p:cViewPr>
      <p:guideLst>
        <p:guide pos="3840"/>
        <p:guide orient="horz" pos="2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70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34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35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3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7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3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6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0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3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21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1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3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17" Type="http://schemas.openxmlformats.org/officeDocument/2006/relationships/tags" Target="../tags/tag137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63" Type="http://schemas.openxmlformats.org/officeDocument/2006/relationships/tags" Target="../tags/tag83.xml"/><Relationship Id="rId84" Type="http://schemas.openxmlformats.org/officeDocument/2006/relationships/tags" Target="../tags/tag104.xml"/><Relationship Id="rId138" Type="http://schemas.openxmlformats.org/officeDocument/2006/relationships/tags" Target="../tags/tag158.xml"/><Relationship Id="rId159" Type="http://schemas.openxmlformats.org/officeDocument/2006/relationships/tags" Target="../tags/tag179.xml"/><Relationship Id="rId170" Type="http://schemas.openxmlformats.org/officeDocument/2006/relationships/tags" Target="../tags/tag190.xml"/><Relationship Id="rId191" Type="http://schemas.openxmlformats.org/officeDocument/2006/relationships/image" Target="../media/image2.png"/><Relationship Id="rId107" Type="http://schemas.openxmlformats.org/officeDocument/2006/relationships/tags" Target="../tags/tag127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53" Type="http://schemas.openxmlformats.org/officeDocument/2006/relationships/tags" Target="../tags/tag73.xml"/><Relationship Id="rId74" Type="http://schemas.openxmlformats.org/officeDocument/2006/relationships/tags" Target="../tags/tag94.xml"/><Relationship Id="rId128" Type="http://schemas.openxmlformats.org/officeDocument/2006/relationships/tags" Target="../tags/tag148.xml"/><Relationship Id="rId149" Type="http://schemas.openxmlformats.org/officeDocument/2006/relationships/tags" Target="../tags/tag169.xml"/><Relationship Id="rId5" Type="http://schemas.openxmlformats.org/officeDocument/2006/relationships/tags" Target="../tags/tag25.xml"/><Relationship Id="rId95" Type="http://schemas.openxmlformats.org/officeDocument/2006/relationships/tags" Target="../tags/tag115.xml"/><Relationship Id="rId160" Type="http://schemas.openxmlformats.org/officeDocument/2006/relationships/tags" Target="../tags/tag180.xml"/><Relationship Id="rId181" Type="http://schemas.openxmlformats.org/officeDocument/2006/relationships/tags" Target="../tags/tag201.xml"/><Relationship Id="rId22" Type="http://schemas.openxmlformats.org/officeDocument/2006/relationships/tags" Target="../tags/tag42.xml"/><Relationship Id="rId43" Type="http://schemas.openxmlformats.org/officeDocument/2006/relationships/tags" Target="../tags/tag63.xml"/><Relationship Id="rId64" Type="http://schemas.openxmlformats.org/officeDocument/2006/relationships/tags" Target="../tags/tag84.xml"/><Relationship Id="rId118" Type="http://schemas.openxmlformats.org/officeDocument/2006/relationships/tags" Target="../tags/tag138.xml"/><Relationship Id="rId139" Type="http://schemas.openxmlformats.org/officeDocument/2006/relationships/tags" Target="../tags/tag159.xml"/><Relationship Id="rId85" Type="http://schemas.openxmlformats.org/officeDocument/2006/relationships/tags" Target="../tags/tag105.xml"/><Relationship Id="rId150" Type="http://schemas.openxmlformats.org/officeDocument/2006/relationships/tags" Target="../tags/tag170.xml"/><Relationship Id="rId171" Type="http://schemas.openxmlformats.org/officeDocument/2006/relationships/tags" Target="../tags/tag191.xml"/><Relationship Id="rId192" Type="http://schemas.openxmlformats.org/officeDocument/2006/relationships/image" Target="../media/image3.png"/><Relationship Id="rId12" Type="http://schemas.openxmlformats.org/officeDocument/2006/relationships/tags" Target="../tags/tag32.xml"/><Relationship Id="rId33" Type="http://schemas.openxmlformats.org/officeDocument/2006/relationships/tags" Target="../tags/tag53.xml"/><Relationship Id="rId108" Type="http://schemas.openxmlformats.org/officeDocument/2006/relationships/tags" Target="../tags/tag128.xml"/><Relationship Id="rId129" Type="http://schemas.openxmlformats.org/officeDocument/2006/relationships/tags" Target="../tags/tag149.xml"/><Relationship Id="rId54" Type="http://schemas.openxmlformats.org/officeDocument/2006/relationships/tags" Target="../tags/tag74.xml"/><Relationship Id="rId75" Type="http://schemas.openxmlformats.org/officeDocument/2006/relationships/tags" Target="../tags/tag95.xml"/><Relationship Id="rId96" Type="http://schemas.openxmlformats.org/officeDocument/2006/relationships/tags" Target="../tags/tag116.xml"/><Relationship Id="rId140" Type="http://schemas.openxmlformats.org/officeDocument/2006/relationships/tags" Target="../tags/tag160.xml"/><Relationship Id="rId161" Type="http://schemas.openxmlformats.org/officeDocument/2006/relationships/tags" Target="../tags/tag181.xml"/><Relationship Id="rId182" Type="http://schemas.openxmlformats.org/officeDocument/2006/relationships/tags" Target="../tags/tag202.xml"/><Relationship Id="rId6" Type="http://schemas.openxmlformats.org/officeDocument/2006/relationships/tags" Target="../tags/tag26.xml"/><Relationship Id="rId23" Type="http://schemas.openxmlformats.org/officeDocument/2006/relationships/tags" Target="../tags/tag43.xml"/><Relationship Id="rId119" Type="http://schemas.openxmlformats.org/officeDocument/2006/relationships/tags" Target="../tags/tag139.xml"/><Relationship Id="rId44" Type="http://schemas.openxmlformats.org/officeDocument/2006/relationships/tags" Target="../tags/tag64.xml"/><Relationship Id="rId65" Type="http://schemas.openxmlformats.org/officeDocument/2006/relationships/tags" Target="../tags/tag85.xml"/><Relationship Id="rId86" Type="http://schemas.openxmlformats.org/officeDocument/2006/relationships/tags" Target="../tags/tag106.xml"/><Relationship Id="rId130" Type="http://schemas.openxmlformats.org/officeDocument/2006/relationships/tags" Target="../tags/tag150.xml"/><Relationship Id="rId151" Type="http://schemas.openxmlformats.org/officeDocument/2006/relationships/tags" Target="../tags/tag171.xml"/><Relationship Id="rId172" Type="http://schemas.openxmlformats.org/officeDocument/2006/relationships/tags" Target="../tags/tag192.xml"/><Relationship Id="rId193" Type="http://schemas.openxmlformats.org/officeDocument/2006/relationships/image" Target="../media/image4.png"/><Relationship Id="rId13" Type="http://schemas.openxmlformats.org/officeDocument/2006/relationships/tags" Target="../tags/tag33.xml"/><Relationship Id="rId109" Type="http://schemas.openxmlformats.org/officeDocument/2006/relationships/tags" Target="../tags/tag12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104" Type="http://schemas.openxmlformats.org/officeDocument/2006/relationships/tags" Target="../tags/tag124.xml"/><Relationship Id="rId120" Type="http://schemas.openxmlformats.org/officeDocument/2006/relationships/tags" Target="../tags/tag140.xml"/><Relationship Id="rId125" Type="http://schemas.openxmlformats.org/officeDocument/2006/relationships/tags" Target="../tags/tag145.xml"/><Relationship Id="rId141" Type="http://schemas.openxmlformats.org/officeDocument/2006/relationships/tags" Target="../tags/tag161.xml"/><Relationship Id="rId146" Type="http://schemas.openxmlformats.org/officeDocument/2006/relationships/tags" Target="../tags/tag166.xml"/><Relationship Id="rId167" Type="http://schemas.openxmlformats.org/officeDocument/2006/relationships/tags" Target="../tags/tag187.xml"/><Relationship Id="rId188" Type="http://schemas.openxmlformats.org/officeDocument/2006/relationships/tags" Target="../tags/tag208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162" Type="http://schemas.openxmlformats.org/officeDocument/2006/relationships/tags" Target="../tags/tag182.xml"/><Relationship Id="rId183" Type="http://schemas.openxmlformats.org/officeDocument/2006/relationships/tags" Target="../tags/tag203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110" Type="http://schemas.openxmlformats.org/officeDocument/2006/relationships/tags" Target="../tags/tag130.xml"/><Relationship Id="rId115" Type="http://schemas.openxmlformats.org/officeDocument/2006/relationships/tags" Target="../tags/tag135.xml"/><Relationship Id="rId131" Type="http://schemas.openxmlformats.org/officeDocument/2006/relationships/tags" Target="../tags/tag151.xml"/><Relationship Id="rId136" Type="http://schemas.openxmlformats.org/officeDocument/2006/relationships/tags" Target="../tags/tag156.xml"/><Relationship Id="rId157" Type="http://schemas.openxmlformats.org/officeDocument/2006/relationships/tags" Target="../tags/tag177.xml"/><Relationship Id="rId178" Type="http://schemas.openxmlformats.org/officeDocument/2006/relationships/tags" Target="../tags/tag198.xml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52" Type="http://schemas.openxmlformats.org/officeDocument/2006/relationships/tags" Target="../tags/tag172.xml"/><Relationship Id="rId173" Type="http://schemas.openxmlformats.org/officeDocument/2006/relationships/tags" Target="../tags/tag193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100" Type="http://schemas.openxmlformats.org/officeDocument/2006/relationships/tags" Target="../tags/tag120.xml"/><Relationship Id="rId105" Type="http://schemas.openxmlformats.org/officeDocument/2006/relationships/tags" Target="../tags/tag125.xml"/><Relationship Id="rId126" Type="http://schemas.openxmlformats.org/officeDocument/2006/relationships/tags" Target="../tags/tag146.xml"/><Relationship Id="rId147" Type="http://schemas.openxmlformats.org/officeDocument/2006/relationships/tags" Target="../tags/tag167.xml"/><Relationship Id="rId168" Type="http://schemas.openxmlformats.org/officeDocument/2006/relationships/tags" Target="../tags/tag188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tags" Target="../tags/tag118.xml"/><Relationship Id="rId121" Type="http://schemas.openxmlformats.org/officeDocument/2006/relationships/tags" Target="../tags/tag141.xml"/><Relationship Id="rId142" Type="http://schemas.openxmlformats.org/officeDocument/2006/relationships/tags" Target="../tags/tag162.xml"/><Relationship Id="rId163" Type="http://schemas.openxmlformats.org/officeDocument/2006/relationships/tags" Target="../tags/tag183.xml"/><Relationship Id="rId184" Type="http://schemas.openxmlformats.org/officeDocument/2006/relationships/tags" Target="../tags/tag204.xml"/><Relationship Id="rId189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25" Type="http://schemas.openxmlformats.org/officeDocument/2006/relationships/tags" Target="../tags/tag45.xml"/><Relationship Id="rId46" Type="http://schemas.openxmlformats.org/officeDocument/2006/relationships/tags" Target="../tags/tag66.xml"/><Relationship Id="rId67" Type="http://schemas.openxmlformats.org/officeDocument/2006/relationships/tags" Target="../tags/tag87.xml"/><Relationship Id="rId116" Type="http://schemas.openxmlformats.org/officeDocument/2006/relationships/tags" Target="../tags/tag136.xml"/><Relationship Id="rId137" Type="http://schemas.openxmlformats.org/officeDocument/2006/relationships/tags" Target="../tags/tag157.xml"/><Relationship Id="rId158" Type="http://schemas.openxmlformats.org/officeDocument/2006/relationships/tags" Target="../tags/tag178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62" Type="http://schemas.openxmlformats.org/officeDocument/2006/relationships/tags" Target="../tags/tag82.xml"/><Relationship Id="rId83" Type="http://schemas.openxmlformats.org/officeDocument/2006/relationships/tags" Target="../tags/tag103.xml"/><Relationship Id="rId88" Type="http://schemas.openxmlformats.org/officeDocument/2006/relationships/tags" Target="../tags/tag108.xml"/><Relationship Id="rId111" Type="http://schemas.openxmlformats.org/officeDocument/2006/relationships/tags" Target="../tags/tag131.xml"/><Relationship Id="rId132" Type="http://schemas.openxmlformats.org/officeDocument/2006/relationships/tags" Target="../tags/tag152.xml"/><Relationship Id="rId153" Type="http://schemas.openxmlformats.org/officeDocument/2006/relationships/tags" Target="../tags/tag173.xml"/><Relationship Id="rId174" Type="http://schemas.openxmlformats.org/officeDocument/2006/relationships/tags" Target="../tags/tag194.xml"/><Relationship Id="rId179" Type="http://schemas.openxmlformats.org/officeDocument/2006/relationships/tags" Target="../tags/tag199.xml"/><Relationship Id="rId190" Type="http://schemas.openxmlformats.org/officeDocument/2006/relationships/image" Target="../media/image1.png"/><Relationship Id="rId15" Type="http://schemas.openxmlformats.org/officeDocument/2006/relationships/tags" Target="../tags/tag35.xml"/><Relationship Id="rId36" Type="http://schemas.openxmlformats.org/officeDocument/2006/relationships/tags" Target="../tags/tag56.xml"/><Relationship Id="rId57" Type="http://schemas.openxmlformats.org/officeDocument/2006/relationships/tags" Target="../tags/tag77.xml"/><Relationship Id="rId106" Type="http://schemas.openxmlformats.org/officeDocument/2006/relationships/tags" Target="../tags/tag126.xml"/><Relationship Id="rId127" Type="http://schemas.openxmlformats.org/officeDocument/2006/relationships/tags" Target="../tags/tag14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52" Type="http://schemas.openxmlformats.org/officeDocument/2006/relationships/tags" Target="../tags/tag72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94" Type="http://schemas.openxmlformats.org/officeDocument/2006/relationships/tags" Target="../tags/tag114.xml"/><Relationship Id="rId99" Type="http://schemas.openxmlformats.org/officeDocument/2006/relationships/tags" Target="../tags/tag119.xml"/><Relationship Id="rId101" Type="http://schemas.openxmlformats.org/officeDocument/2006/relationships/tags" Target="../tags/tag121.xml"/><Relationship Id="rId122" Type="http://schemas.openxmlformats.org/officeDocument/2006/relationships/tags" Target="../tags/tag142.xml"/><Relationship Id="rId143" Type="http://schemas.openxmlformats.org/officeDocument/2006/relationships/tags" Target="../tags/tag163.xml"/><Relationship Id="rId148" Type="http://schemas.openxmlformats.org/officeDocument/2006/relationships/tags" Target="../tags/tag168.xml"/><Relationship Id="rId164" Type="http://schemas.openxmlformats.org/officeDocument/2006/relationships/tags" Target="../tags/tag184.xml"/><Relationship Id="rId169" Type="http://schemas.openxmlformats.org/officeDocument/2006/relationships/tags" Target="../tags/tag189.xml"/><Relationship Id="rId185" Type="http://schemas.openxmlformats.org/officeDocument/2006/relationships/tags" Target="../tags/tag205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80" Type="http://schemas.openxmlformats.org/officeDocument/2006/relationships/tags" Target="../tags/tag200.xml"/><Relationship Id="rId26" Type="http://schemas.openxmlformats.org/officeDocument/2006/relationships/tags" Target="../tags/tag46.xml"/><Relationship Id="rId47" Type="http://schemas.openxmlformats.org/officeDocument/2006/relationships/tags" Target="../tags/tag67.xml"/><Relationship Id="rId68" Type="http://schemas.openxmlformats.org/officeDocument/2006/relationships/tags" Target="../tags/tag88.xml"/><Relationship Id="rId89" Type="http://schemas.openxmlformats.org/officeDocument/2006/relationships/tags" Target="../tags/tag109.xml"/><Relationship Id="rId112" Type="http://schemas.openxmlformats.org/officeDocument/2006/relationships/tags" Target="../tags/tag132.xml"/><Relationship Id="rId133" Type="http://schemas.openxmlformats.org/officeDocument/2006/relationships/tags" Target="../tags/tag153.xml"/><Relationship Id="rId154" Type="http://schemas.openxmlformats.org/officeDocument/2006/relationships/tags" Target="../tags/tag174.xml"/><Relationship Id="rId175" Type="http://schemas.openxmlformats.org/officeDocument/2006/relationships/tags" Target="../tags/tag195.xml"/><Relationship Id="rId16" Type="http://schemas.openxmlformats.org/officeDocument/2006/relationships/tags" Target="../tags/tag36.xml"/><Relationship Id="rId37" Type="http://schemas.openxmlformats.org/officeDocument/2006/relationships/tags" Target="../tags/tag57.xml"/><Relationship Id="rId58" Type="http://schemas.openxmlformats.org/officeDocument/2006/relationships/tags" Target="../tags/tag78.xml"/><Relationship Id="rId79" Type="http://schemas.openxmlformats.org/officeDocument/2006/relationships/tags" Target="../tags/tag99.xml"/><Relationship Id="rId102" Type="http://schemas.openxmlformats.org/officeDocument/2006/relationships/tags" Target="../tags/tag122.xml"/><Relationship Id="rId123" Type="http://schemas.openxmlformats.org/officeDocument/2006/relationships/tags" Target="../tags/tag143.xml"/><Relationship Id="rId144" Type="http://schemas.openxmlformats.org/officeDocument/2006/relationships/tags" Target="../tags/tag164.xml"/><Relationship Id="rId90" Type="http://schemas.openxmlformats.org/officeDocument/2006/relationships/tags" Target="../tags/tag110.xml"/><Relationship Id="rId165" Type="http://schemas.openxmlformats.org/officeDocument/2006/relationships/tags" Target="../tags/tag185.xml"/><Relationship Id="rId186" Type="http://schemas.openxmlformats.org/officeDocument/2006/relationships/tags" Target="../tags/tag206.xml"/><Relationship Id="rId27" Type="http://schemas.openxmlformats.org/officeDocument/2006/relationships/tags" Target="../tags/tag47.xml"/><Relationship Id="rId48" Type="http://schemas.openxmlformats.org/officeDocument/2006/relationships/tags" Target="../tags/tag68.xml"/><Relationship Id="rId69" Type="http://schemas.openxmlformats.org/officeDocument/2006/relationships/tags" Target="../tags/tag89.xml"/><Relationship Id="rId113" Type="http://schemas.openxmlformats.org/officeDocument/2006/relationships/tags" Target="../tags/tag133.xml"/><Relationship Id="rId134" Type="http://schemas.openxmlformats.org/officeDocument/2006/relationships/tags" Target="../tags/tag154.xml"/><Relationship Id="rId80" Type="http://schemas.openxmlformats.org/officeDocument/2006/relationships/tags" Target="../tags/tag100.xml"/><Relationship Id="rId155" Type="http://schemas.openxmlformats.org/officeDocument/2006/relationships/tags" Target="../tags/tag175.xml"/><Relationship Id="rId176" Type="http://schemas.openxmlformats.org/officeDocument/2006/relationships/tags" Target="../tags/tag196.xml"/><Relationship Id="rId17" Type="http://schemas.openxmlformats.org/officeDocument/2006/relationships/tags" Target="../tags/tag37.xml"/><Relationship Id="rId38" Type="http://schemas.openxmlformats.org/officeDocument/2006/relationships/tags" Target="../tags/tag58.xml"/><Relationship Id="rId59" Type="http://schemas.openxmlformats.org/officeDocument/2006/relationships/tags" Target="../tags/tag79.xml"/><Relationship Id="rId103" Type="http://schemas.openxmlformats.org/officeDocument/2006/relationships/tags" Target="../tags/tag123.xml"/><Relationship Id="rId124" Type="http://schemas.openxmlformats.org/officeDocument/2006/relationships/tags" Target="../tags/tag144.xml"/><Relationship Id="rId70" Type="http://schemas.openxmlformats.org/officeDocument/2006/relationships/tags" Target="../tags/tag90.xml"/><Relationship Id="rId91" Type="http://schemas.openxmlformats.org/officeDocument/2006/relationships/tags" Target="../tags/tag111.xml"/><Relationship Id="rId145" Type="http://schemas.openxmlformats.org/officeDocument/2006/relationships/tags" Target="../tags/tag165.xml"/><Relationship Id="rId166" Type="http://schemas.openxmlformats.org/officeDocument/2006/relationships/tags" Target="../tags/tag186.xml"/><Relationship Id="rId187" Type="http://schemas.openxmlformats.org/officeDocument/2006/relationships/tags" Target="../tags/tag207.xml"/><Relationship Id="rId1" Type="http://schemas.openxmlformats.org/officeDocument/2006/relationships/tags" Target="../tags/tag21.xml"/><Relationship Id="rId28" Type="http://schemas.openxmlformats.org/officeDocument/2006/relationships/tags" Target="../tags/tag48.xml"/><Relationship Id="rId49" Type="http://schemas.openxmlformats.org/officeDocument/2006/relationships/tags" Target="../tags/tag69.xml"/><Relationship Id="rId114" Type="http://schemas.openxmlformats.org/officeDocument/2006/relationships/tags" Target="../tags/tag134.xml"/><Relationship Id="rId60" Type="http://schemas.openxmlformats.org/officeDocument/2006/relationships/tags" Target="../tags/tag80.xml"/><Relationship Id="rId81" Type="http://schemas.openxmlformats.org/officeDocument/2006/relationships/tags" Target="../tags/tag101.xml"/><Relationship Id="rId135" Type="http://schemas.openxmlformats.org/officeDocument/2006/relationships/tags" Target="../tags/tag155.xml"/><Relationship Id="rId156" Type="http://schemas.openxmlformats.org/officeDocument/2006/relationships/tags" Target="../tags/tag176.xml"/><Relationship Id="rId177" Type="http://schemas.openxmlformats.org/officeDocument/2006/relationships/tags" Target="../tags/tag197.xml"/><Relationship Id="rId18" Type="http://schemas.openxmlformats.org/officeDocument/2006/relationships/tags" Target="../tags/tag38.xml"/><Relationship Id="rId39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117" Type="http://schemas.openxmlformats.org/officeDocument/2006/relationships/tags" Target="../tags/tag341.xml"/><Relationship Id="rId21" Type="http://schemas.openxmlformats.org/officeDocument/2006/relationships/tags" Target="../tags/tag245.xml"/><Relationship Id="rId42" Type="http://schemas.openxmlformats.org/officeDocument/2006/relationships/tags" Target="../tags/tag266.xml"/><Relationship Id="rId63" Type="http://schemas.openxmlformats.org/officeDocument/2006/relationships/tags" Target="../tags/tag287.xml"/><Relationship Id="rId84" Type="http://schemas.openxmlformats.org/officeDocument/2006/relationships/tags" Target="../tags/tag308.xml"/><Relationship Id="rId138" Type="http://schemas.openxmlformats.org/officeDocument/2006/relationships/tags" Target="../tags/tag362.xml"/><Relationship Id="rId159" Type="http://schemas.openxmlformats.org/officeDocument/2006/relationships/tags" Target="../tags/tag383.xml"/><Relationship Id="rId170" Type="http://schemas.openxmlformats.org/officeDocument/2006/relationships/tags" Target="../tags/tag394.xml"/><Relationship Id="rId191" Type="http://schemas.openxmlformats.org/officeDocument/2006/relationships/image" Target="../media/image2.png"/><Relationship Id="rId107" Type="http://schemas.openxmlformats.org/officeDocument/2006/relationships/tags" Target="../tags/tag331.xml"/><Relationship Id="rId11" Type="http://schemas.openxmlformats.org/officeDocument/2006/relationships/tags" Target="../tags/tag235.xml"/><Relationship Id="rId32" Type="http://schemas.openxmlformats.org/officeDocument/2006/relationships/tags" Target="../tags/tag256.xml"/><Relationship Id="rId53" Type="http://schemas.openxmlformats.org/officeDocument/2006/relationships/tags" Target="../tags/tag277.xml"/><Relationship Id="rId74" Type="http://schemas.openxmlformats.org/officeDocument/2006/relationships/tags" Target="../tags/tag298.xml"/><Relationship Id="rId128" Type="http://schemas.openxmlformats.org/officeDocument/2006/relationships/tags" Target="../tags/tag352.xml"/><Relationship Id="rId149" Type="http://schemas.openxmlformats.org/officeDocument/2006/relationships/tags" Target="../tags/tag373.xml"/><Relationship Id="rId5" Type="http://schemas.openxmlformats.org/officeDocument/2006/relationships/tags" Target="../tags/tag229.xml"/><Relationship Id="rId95" Type="http://schemas.openxmlformats.org/officeDocument/2006/relationships/tags" Target="../tags/tag319.xml"/><Relationship Id="rId160" Type="http://schemas.openxmlformats.org/officeDocument/2006/relationships/tags" Target="../tags/tag384.xml"/><Relationship Id="rId181" Type="http://schemas.openxmlformats.org/officeDocument/2006/relationships/tags" Target="../tags/tag405.xml"/><Relationship Id="rId22" Type="http://schemas.openxmlformats.org/officeDocument/2006/relationships/tags" Target="../tags/tag246.xml"/><Relationship Id="rId43" Type="http://schemas.openxmlformats.org/officeDocument/2006/relationships/tags" Target="../tags/tag267.xml"/><Relationship Id="rId64" Type="http://schemas.openxmlformats.org/officeDocument/2006/relationships/tags" Target="../tags/tag288.xml"/><Relationship Id="rId118" Type="http://schemas.openxmlformats.org/officeDocument/2006/relationships/tags" Target="../tags/tag342.xml"/><Relationship Id="rId139" Type="http://schemas.openxmlformats.org/officeDocument/2006/relationships/tags" Target="../tags/tag363.xml"/><Relationship Id="rId85" Type="http://schemas.openxmlformats.org/officeDocument/2006/relationships/tags" Target="../tags/tag309.xml"/><Relationship Id="rId150" Type="http://schemas.openxmlformats.org/officeDocument/2006/relationships/tags" Target="../tags/tag374.xml"/><Relationship Id="rId171" Type="http://schemas.openxmlformats.org/officeDocument/2006/relationships/tags" Target="../tags/tag395.xml"/><Relationship Id="rId192" Type="http://schemas.openxmlformats.org/officeDocument/2006/relationships/image" Target="../media/image3.png"/><Relationship Id="rId12" Type="http://schemas.openxmlformats.org/officeDocument/2006/relationships/tags" Target="../tags/tag236.xml"/><Relationship Id="rId33" Type="http://schemas.openxmlformats.org/officeDocument/2006/relationships/tags" Target="../tags/tag257.xml"/><Relationship Id="rId108" Type="http://schemas.openxmlformats.org/officeDocument/2006/relationships/tags" Target="../tags/tag332.xml"/><Relationship Id="rId129" Type="http://schemas.openxmlformats.org/officeDocument/2006/relationships/tags" Target="../tags/tag353.xml"/><Relationship Id="rId54" Type="http://schemas.openxmlformats.org/officeDocument/2006/relationships/tags" Target="../tags/tag278.xml"/><Relationship Id="rId75" Type="http://schemas.openxmlformats.org/officeDocument/2006/relationships/tags" Target="../tags/tag299.xml"/><Relationship Id="rId96" Type="http://schemas.openxmlformats.org/officeDocument/2006/relationships/tags" Target="../tags/tag320.xml"/><Relationship Id="rId140" Type="http://schemas.openxmlformats.org/officeDocument/2006/relationships/tags" Target="../tags/tag364.xml"/><Relationship Id="rId161" Type="http://schemas.openxmlformats.org/officeDocument/2006/relationships/tags" Target="../tags/tag385.xml"/><Relationship Id="rId182" Type="http://schemas.openxmlformats.org/officeDocument/2006/relationships/tags" Target="../tags/tag406.xml"/><Relationship Id="rId6" Type="http://schemas.openxmlformats.org/officeDocument/2006/relationships/tags" Target="../tags/tag230.xml"/><Relationship Id="rId23" Type="http://schemas.openxmlformats.org/officeDocument/2006/relationships/tags" Target="../tags/tag247.xml"/><Relationship Id="rId119" Type="http://schemas.openxmlformats.org/officeDocument/2006/relationships/tags" Target="../tags/tag343.xml"/><Relationship Id="rId44" Type="http://schemas.openxmlformats.org/officeDocument/2006/relationships/tags" Target="../tags/tag268.xml"/><Relationship Id="rId65" Type="http://schemas.openxmlformats.org/officeDocument/2006/relationships/tags" Target="../tags/tag289.xml"/><Relationship Id="rId86" Type="http://schemas.openxmlformats.org/officeDocument/2006/relationships/tags" Target="../tags/tag310.xml"/><Relationship Id="rId130" Type="http://schemas.openxmlformats.org/officeDocument/2006/relationships/tags" Target="../tags/tag354.xml"/><Relationship Id="rId151" Type="http://schemas.openxmlformats.org/officeDocument/2006/relationships/tags" Target="../tags/tag375.xml"/><Relationship Id="rId172" Type="http://schemas.openxmlformats.org/officeDocument/2006/relationships/tags" Target="../tags/tag396.xml"/><Relationship Id="rId193" Type="http://schemas.openxmlformats.org/officeDocument/2006/relationships/image" Target="../media/image4.png"/><Relationship Id="rId13" Type="http://schemas.openxmlformats.org/officeDocument/2006/relationships/tags" Target="../tags/tag237.xml"/><Relationship Id="rId109" Type="http://schemas.openxmlformats.org/officeDocument/2006/relationships/tags" Target="../tags/tag333.xml"/><Relationship Id="rId34" Type="http://schemas.openxmlformats.org/officeDocument/2006/relationships/tags" Target="../tags/tag258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6" Type="http://schemas.openxmlformats.org/officeDocument/2006/relationships/tags" Target="../tags/tag300.xml"/><Relationship Id="rId97" Type="http://schemas.openxmlformats.org/officeDocument/2006/relationships/tags" Target="../tags/tag321.xml"/><Relationship Id="rId104" Type="http://schemas.openxmlformats.org/officeDocument/2006/relationships/tags" Target="../tags/tag328.xml"/><Relationship Id="rId120" Type="http://schemas.openxmlformats.org/officeDocument/2006/relationships/tags" Target="../tags/tag344.xml"/><Relationship Id="rId125" Type="http://schemas.openxmlformats.org/officeDocument/2006/relationships/tags" Target="../tags/tag349.xml"/><Relationship Id="rId141" Type="http://schemas.openxmlformats.org/officeDocument/2006/relationships/tags" Target="../tags/tag365.xml"/><Relationship Id="rId146" Type="http://schemas.openxmlformats.org/officeDocument/2006/relationships/tags" Target="../tags/tag370.xml"/><Relationship Id="rId167" Type="http://schemas.openxmlformats.org/officeDocument/2006/relationships/tags" Target="../tags/tag391.xml"/><Relationship Id="rId188" Type="http://schemas.openxmlformats.org/officeDocument/2006/relationships/tags" Target="../tags/tag412.xml"/><Relationship Id="rId7" Type="http://schemas.openxmlformats.org/officeDocument/2006/relationships/tags" Target="../tags/tag231.xml"/><Relationship Id="rId71" Type="http://schemas.openxmlformats.org/officeDocument/2006/relationships/tags" Target="../tags/tag295.xml"/><Relationship Id="rId92" Type="http://schemas.openxmlformats.org/officeDocument/2006/relationships/tags" Target="../tags/tag316.xml"/><Relationship Id="rId162" Type="http://schemas.openxmlformats.org/officeDocument/2006/relationships/tags" Target="../tags/tag386.xml"/><Relationship Id="rId183" Type="http://schemas.openxmlformats.org/officeDocument/2006/relationships/tags" Target="../tags/tag407.xml"/><Relationship Id="rId2" Type="http://schemas.openxmlformats.org/officeDocument/2006/relationships/tags" Target="../tags/tag226.xml"/><Relationship Id="rId29" Type="http://schemas.openxmlformats.org/officeDocument/2006/relationships/tags" Target="../tags/tag253.xml"/><Relationship Id="rId24" Type="http://schemas.openxmlformats.org/officeDocument/2006/relationships/tags" Target="../tags/tag248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66" Type="http://schemas.openxmlformats.org/officeDocument/2006/relationships/tags" Target="../tags/tag290.xml"/><Relationship Id="rId87" Type="http://schemas.openxmlformats.org/officeDocument/2006/relationships/tags" Target="../tags/tag311.xml"/><Relationship Id="rId110" Type="http://schemas.openxmlformats.org/officeDocument/2006/relationships/tags" Target="../tags/tag334.xml"/><Relationship Id="rId115" Type="http://schemas.openxmlformats.org/officeDocument/2006/relationships/tags" Target="../tags/tag339.xml"/><Relationship Id="rId131" Type="http://schemas.openxmlformats.org/officeDocument/2006/relationships/tags" Target="../tags/tag355.xml"/><Relationship Id="rId136" Type="http://schemas.openxmlformats.org/officeDocument/2006/relationships/tags" Target="../tags/tag360.xml"/><Relationship Id="rId157" Type="http://schemas.openxmlformats.org/officeDocument/2006/relationships/tags" Target="../tags/tag381.xml"/><Relationship Id="rId178" Type="http://schemas.openxmlformats.org/officeDocument/2006/relationships/tags" Target="../tags/tag402.xml"/><Relationship Id="rId61" Type="http://schemas.openxmlformats.org/officeDocument/2006/relationships/tags" Target="../tags/tag285.xml"/><Relationship Id="rId82" Type="http://schemas.openxmlformats.org/officeDocument/2006/relationships/tags" Target="../tags/tag306.xml"/><Relationship Id="rId152" Type="http://schemas.openxmlformats.org/officeDocument/2006/relationships/tags" Target="../tags/tag376.xml"/><Relationship Id="rId173" Type="http://schemas.openxmlformats.org/officeDocument/2006/relationships/tags" Target="../tags/tag397.xml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56" Type="http://schemas.openxmlformats.org/officeDocument/2006/relationships/tags" Target="../tags/tag280.xml"/><Relationship Id="rId77" Type="http://schemas.openxmlformats.org/officeDocument/2006/relationships/tags" Target="../tags/tag301.xml"/><Relationship Id="rId100" Type="http://schemas.openxmlformats.org/officeDocument/2006/relationships/tags" Target="../tags/tag324.xml"/><Relationship Id="rId105" Type="http://schemas.openxmlformats.org/officeDocument/2006/relationships/tags" Target="../tags/tag329.xml"/><Relationship Id="rId126" Type="http://schemas.openxmlformats.org/officeDocument/2006/relationships/tags" Target="../tags/tag350.xml"/><Relationship Id="rId147" Type="http://schemas.openxmlformats.org/officeDocument/2006/relationships/tags" Target="../tags/tag371.xml"/><Relationship Id="rId168" Type="http://schemas.openxmlformats.org/officeDocument/2006/relationships/tags" Target="../tags/tag392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72" Type="http://schemas.openxmlformats.org/officeDocument/2006/relationships/tags" Target="../tags/tag296.xml"/><Relationship Id="rId93" Type="http://schemas.openxmlformats.org/officeDocument/2006/relationships/tags" Target="../tags/tag317.xml"/><Relationship Id="rId98" Type="http://schemas.openxmlformats.org/officeDocument/2006/relationships/tags" Target="../tags/tag322.xml"/><Relationship Id="rId121" Type="http://schemas.openxmlformats.org/officeDocument/2006/relationships/tags" Target="../tags/tag345.xml"/><Relationship Id="rId142" Type="http://schemas.openxmlformats.org/officeDocument/2006/relationships/tags" Target="../tags/tag366.xml"/><Relationship Id="rId163" Type="http://schemas.openxmlformats.org/officeDocument/2006/relationships/tags" Target="../tags/tag387.xml"/><Relationship Id="rId184" Type="http://schemas.openxmlformats.org/officeDocument/2006/relationships/tags" Target="../tags/tag408.xml"/><Relationship Id="rId189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25" Type="http://schemas.openxmlformats.org/officeDocument/2006/relationships/tags" Target="../tags/tag249.xml"/><Relationship Id="rId46" Type="http://schemas.openxmlformats.org/officeDocument/2006/relationships/tags" Target="../tags/tag270.xml"/><Relationship Id="rId67" Type="http://schemas.openxmlformats.org/officeDocument/2006/relationships/tags" Target="../tags/tag291.xml"/><Relationship Id="rId116" Type="http://schemas.openxmlformats.org/officeDocument/2006/relationships/tags" Target="../tags/tag340.xml"/><Relationship Id="rId137" Type="http://schemas.openxmlformats.org/officeDocument/2006/relationships/tags" Target="../tags/tag361.xml"/><Relationship Id="rId158" Type="http://schemas.openxmlformats.org/officeDocument/2006/relationships/tags" Target="../tags/tag382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62" Type="http://schemas.openxmlformats.org/officeDocument/2006/relationships/tags" Target="../tags/tag286.xml"/><Relationship Id="rId83" Type="http://schemas.openxmlformats.org/officeDocument/2006/relationships/tags" Target="../tags/tag307.xml"/><Relationship Id="rId88" Type="http://schemas.openxmlformats.org/officeDocument/2006/relationships/tags" Target="../tags/tag312.xml"/><Relationship Id="rId111" Type="http://schemas.openxmlformats.org/officeDocument/2006/relationships/tags" Target="../tags/tag335.xml"/><Relationship Id="rId132" Type="http://schemas.openxmlformats.org/officeDocument/2006/relationships/tags" Target="../tags/tag356.xml"/><Relationship Id="rId153" Type="http://schemas.openxmlformats.org/officeDocument/2006/relationships/tags" Target="../tags/tag377.xml"/><Relationship Id="rId174" Type="http://schemas.openxmlformats.org/officeDocument/2006/relationships/tags" Target="../tags/tag398.xml"/><Relationship Id="rId179" Type="http://schemas.openxmlformats.org/officeDocument/2006/relationships/tags" Target="../tags/tag403.xml"/><Relationship Id="rId190" Type="http://schemas.openxmlformats.org/officeDocument/2006/relationships/image" Target="../media/image1.png"/><Relationship Id="rId15" Type="http://schemas.openxmlformats.org/officeDocument/2006/relationships/tags" Target="../tags/tag239.xml"/><Relationship Id="rId36" Type="http://schemas.openxmlformats.org/officeDocument/2006/relationships/tags" Target="../tags/tag260.xml"/><Relationship Id="rId57" Type="http://schemas.openxmlformats.org/officeDocument/2006/relationships/tags" Target="../tags/tag281.xml"/><Relationship Id="rId106" Type="http://schemas.openxmlformats.org/officeDocument/2006/relationships/tags" Target="../tags/tag330.xml"/><Relationship Id="rId127" Type="http://schemas.openxmlformats.org/officeDocument/2006/relationships/tags" Target="../tags/tag35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52" Type="http://schemas.openxmlformats.org/officeDocument/2006/relationships/tags" Target="../tags/tag276.xml"/><Relationship Id="rId73" Type="http://schemas.openxmlformats.org/officeDocument/2006/relationships/tags" Target="../tags/tag297.xml"/><Relationship Id="rId78" Type="http://schemas.openxmlformats.org/officeDocument/2006/relationships/tags" Target="../tags/tag302.xml"/><Relationship Id="rId94" Type="http://schemas.openxmlformats.org/officeDocument/2006/relationships/tags" Target="../tags/tag318.xml"/><Relationship Id="rId99" Type="http://schemas.openxmlformats.org/officeDocument/2006/relationships/tags" Target="../tags/tag323.xml"/><Relationship Id="rId101" Type="http://schemas.openxmlformats.org/officeDocument/2006/relationships/tags" Target="../tags/tag325.xml"/><Relationship Id="rId122" Type="http://schemas.openxmlformats.org/officeDocument/2006/relationships/tags" Target="../tags/tag346.xml"/><Relationship Id="rId143" Type="http://schemas.openxmlformats.org/officeDocument/2006/relationships/tags" Target="../tags/tag367.xml"/><Relationship Id="rId148" Type="http://schemas.openxmlformats.org/officeDocument/2006/relationships/tags" Target="../tags/tag372.xml"/><Relationship Id="rId164" Type="http://schemas.openxmlformats.org/officeDocument/2006/relationships/tags" Target="../tags/tag388.xml"/><Relationship Id="rId169" Type="http://schemas.openxmlformats.org/officeDocument/2006/relationships/tags" Target="../tags/tag393.xml"/><Relationship Id="rId185" Type="http://schemas.openxmlformats.org/officeDocument/2006/relationships/tags" Target="../tags/tag409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80" Type="http://schemas.openxmlformats.org/officeDocument/2006/relationships/tags" Target="../tags/tag404.xml"/><Relationship Id="rId26" Type="http://schemas.openxmlformats.org/officeDocument/2006/relationships/tags" Target="../tags/tag250.xml"/><Relationship Id="rId47" Type="http://schemas.openxmlformats.org/officeDocument/2006/relationships/tags" Target="../tags/tag271.xml"/><Relationship Id="rId68" Type="http://schemas.openxmlformats.org/officeDocument/2006/relationships/tags" Target="../tags/tag292.xml"/><Relationship Id="rId89" Type="http://schemas.openxmlformats.org/officeDocument/2006/relationships/tags" Target="../tags/tag313.xml"/><Relationship Id="rId112" Type="http://schemas.openxmlformats.org/officeDocument/2006/relationships/tags" Target="../tags/tag336.xml"/><Relationship Id="rId133" Type="http://schemas.openxmlformats.org/officeDocument/2006/relationships/tags" Target="../tags/tag357.xml"/><Relationship Id="rId154" Type="http://schemas.openxmlformats.org/officeDocument/2006/relationships/tags" Target="../tags/tag378.xml"/><Relationship Id="rId175" Type="http://schemas.openxmlformats.org/officeDocument/2006/relationships/tags" Target="../tags/tag399.xml"/><Relationship Id="rId16" Type="http://schemas.openxmlformats.org/officeDocument/2006/relationships/tags" Target="../tags/tag240.xml"/><Relationship Id="rId37" Type="http://schemas.openxmlformats.org/officeDocument/2006/relationships/tags" Target="../tags/tag261.xml"/><Relationship Id="rId58" Type="http://schemas.openxmlformats.org/officeDocument/2006/relationships/tags" Target="../tags/tag282.xml"/><Relationship Id="rId79" Type="http://schemas.openxmlformats.org/officeDocument/2006/relationships/tags" Target="../tags/tag303.xml"/><Relationship Id="rId102" Type="http://schemas.openxmlformats.org/officeDocument/2006/relationships/tags" Target="../tags/tag326.xml"/><Relationship Id="rId123" Type="http://schemas.openxmlformats.org/officeDocument/2006/relationships/tags" Target="../tags/tag347.xml"/><Relationship Id="rId144" Type="http://schemas.openxmlformats.org/officeDocument/2006/relationships/tags" Target="../tags/tag368.xml"/><Relationship Id="rId90" Type="http://schemas.openxmlformats.org/officeDocument/2006/relationships/tags" Target="../tags/tag314.xml"/><Relationship Id="rId165" Type="http://schemas.openxmlformats.org/officeDocument/2006/relationships/tags" Target="../tags/tag389.xml"/><Relationship Id="rId186" Type="http://schemas.openxmlformats.org/officeDocument/2006/relationships/tags" Target="../tags/tag410.xml"/><Relationship Id="rId27" Type="http://schemas.openxmlformats.org/officeDocument/2006/relationships/tags" Target="../tags/tag251.xml"/><Relationship Id="rId48" Type="http://schemas.openxmlformats.org/officeDocument/2006/relationships/tags" Target="../tags/tag272.xml"/><Relationship Id="rId69" Type="http://schemas.openxmlformats.org/officeDocument/2006/relationships/tags" Target="../tags/tag293.xml"/><Relationship Id="rId113" Type="http://schemas.openxmlformats.org/officeDocument/2006/relationships/tags" Target="../tags/tag337.xml"/><Relationship Id="rId134" Type="http://schemas.openxmlformats.org/officeDocument/2006/relationships/tags" Target="../tags/tag358.xml"/><Relationship Id="rId80" Type="http://schemas.openxmlformats.org/officeDocument/2006/relationships/tags" Target="../tags/tag304.xml"/><Relationship Id="rId155" Type="http://schemas.openxmlformats.org/officeDocument/2006/relationships/tags" Target="../tags/tag379.xml"/><Relationship Id="rId176" Type="http://schemas.openxmlformats.org/officeDocument/2006/relationships/tags" Target="../tags/tag400.xml"/><Relationship Id="rId17" Type="http://schemas.openxmlformats.org/officeDocument/2006/relationships/tags" Target="../tags/tag241.xml"/><Relationship Id="rId38" Type="http://schemas.openxmlformats.org/officeDocument/2006/relationships/tags" Target="../tags/tag262.xml"/><Relationship Id="rId59" Type="http://schemas.openxmlformats.org/officeDocument/2006/relationships/tags" Target="../tags/tag283.xml"/><Relationship Id="rId103" Type="http://schemas.openxmlformats.org/officeDocument/2006/relationships/tags" Target="../tags/tag327.xml"/><Relationship Id="rId124" Type="http://schemas.openxmlformats.org/officeDocument/2006/relationships/tags" Target="../tags/tag348.xml"/><Relationship Id="rId70" Type="http://schemas.openxmlformats.org/officeDocument/2006/relationships/tags" Target="../tags/tag294.xml"/><Relationship Id="rId91" Type="http://schemas.openxmlformats.org/officeDocument/2006/relationships/tags" Target="../tags/tag315.xml"/><Relationship Id="rId145" Type="http://schemas.openxmlformats.org/officeDocument/2006/relationships/tags" Target="../tags/tag369.xml"/><Relationship Id="rId166" Type="http://schemas.openxmlformats.org/officeDocument/2006/relationships/tags" Target="../tags/tag390.xml"/><Relationship Id="rId187" Type="http://schemas.openxmlformats.org/officeDocument/2006/relationships/tags" Target="../tags/tag411.xml"/><Relationship Id="rId1" Type="http://schemas.openxmlformats.org/officeDocument/2006/relationships/tags" Target="../tags/tag225.xml"/><Relationship Id="rId28" Type="http://schemas.openxmlformats.org/officeDocument/2006/relationships/tags" Target="../tags/tag252.xml"/><Relationship Id="rId49" Type="http://schemas.openxmlformats.org/officeDocument/2006/relationships/tags" Target="../tags/tag273.xml"/><Relationship Id="rId114" Type="http://schemas.openxmlformats.org/officeDocument/2006/relationships/tags" Target="../tags/tag338.xml"/><Relationship Id="rId60" Type="http://schemas.openxmlformats.org/officeDocument/2006/relationships/tags" Target="../tags/tag284.xml"/><Relationship Id="rId81" Type="http://schemas.openxmlformats.org/officeDocument/2006/relationships/tags" Target="../tags/tag305.xml"/><Relationship Id="rId135" Type="http://schemas.openxmlformats.org/officeDocument/2006/relationships/tags" Target="../tags/tag359.xml"/><Relationship Id="rId156" Type="http://schemas.openxmlformats.org/officeDocument/2006/relationships/tags" Target="../tags/tag380.xml"/><Relationship Id="rId177" Type="http://schemas.openxmlformats.org/officeDocument/2006/relationships/tags" Target="../tags/tag401.xml"/><Relationship Id="rId18" Type="http://schemas.openxmlformats.org/officeDocument/2006/relationships/tags" Target="../tags/tag242.xml"/><Relationship Id="rId39" Type="http://schemas.openxmlformats.org/officeDocument/2006/relationships/tags" Target="../tags/tag2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33982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heme" Target="../theme/theme2.xml"/><Relationship Id="rId16" Type="http://schemas.openxmlformats.org/officeDocument/2006/relationships/tags" Target="../tags/tag222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9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10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1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2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3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4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5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6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7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8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47.xml"/><Relationship Id="rId7" Type="http://schemas.openxmlformats.org/officeDocument/2006/relationships/image" Target="../media/image5.png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7" Type="http://schemas.openxmlformats.org/officeDocument/2006/relationships/image" Target="../media/image10.png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tags" Target="../tags/tag452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45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56.xml"/><Relationship Id="rId1" Type="http://schemas.openxmlformats.org/officeDocument/2006/relationships/tags" Target="../tags/tag455.xml"/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63.xml"/><Relationship Id="rId7" Type="http://schemas.openxmlformats.org/officeDocument/2006/relationships/image" Target="../media/image5.png"/><Relationship Id="rId2" Type="http://schemas.openxmlformats.org/officeDocument/2006/relationships/tags" Target="../tags/tag462.xml"/><Relationship Id="rId1" Type="http://schemas.openxmlformats.org/officeDocument/2006/relationships/tags" Target="../tags/tag46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6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66.xml"/><Relationship Id="rId1" Type="http://schemas.openxmlformats.org/officeDocument/2006/relationships/tags" Target="../tags/tag465.xml"/><Relationship Id="rId6" Type="http://schemas.openxmlformats.org/officeDocument/2006/relationships/tags" Target="../tags/tag470.xml"/><Relationship Id="rId5" Type="http://schemas.openxmlformats.org/officeDocument/2006/relationships/tags" Target="../tags/tag469.xml"/><Relationship Id="rId4" Type="http://schemas.openxmlformats.org/officeDocument/2006/relationships/tags" Target="../tags/tag468.xml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3.xml"/><Relationship Id="rId7" Type="http://schemas.openxmlformats.org/officeDocument/2006/relationships/image" Target="../media/image5.png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2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8.png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6" Type="http://schemas.openxmlformats.org/officeDocument/2006/relationships/tags" Target="../tags/tag423.xml"/><Relationship Id="rId11" Type="http://schemas.openxmlformats.org/officeDocument/2006/relationships/image" Target="../media/image7.png"/><Relationship Id="rId5" Type="http://schemas.openxmlformats.org/officeDocument/2006/relationships/tags" Target="../tags/tag422.xml"/><Relationship Id="rId10" Type="http://schemas.openxmlformats.org/officeDocument/2006/relationships/image" Target="../media/image6.png"/><Relationship Id="rId4" Type="http://schemas.openxmlformats.org/officeDocument/2006/relationships/tags" Target="../tags/tag42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2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28.xml"/><Relationship Id="rId10" Type="http://schemas.openxmlformats.org/officeDocument/2006/relationships/image" Target="../media/image10.png"/><Relationship Id="rId4" Type="http://schemas.openxmlformats.org/officeDocument/2006/relationships/tags" Target="../tags/tag427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34.xml"/><Relationship Id="rId7" Type="http://schemas.openxmlformats.org/officeDocument/2006/relationships/image" Target="../media/image5.png"/><Relationship Id="rId2" Type="http://schemas.openxmlformats.org/officeDocument/2006/relationships/tags" Target="../tags/tag433.xml"/><Relationship Id="rId1" Type="http://schemas.openxmlformats.org/officeDocument/2006/relationships/tags" Target="../tags/tag43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38.xml"/><Relationship Id="rId7" Type="http://schemas.openxmlformats.org/officeDocument/2006/relationships/image" Target="../media/image12.png"/><Relationship Id="rId2" Type="http://schemas.openxmlformats.org/officeDocument/2006/relationships/tags" Target="../tags/tag437.xml"/><Relationship Id="rId1" Type="http://schemas.openxmlformats.org/officeDocument/2006/relationships/tags" Target="../tags/tag436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41.xml"/><Relationship Id="rId7" Type="http://schemas.openxmlformats.org/officeDocument/2006/relationships/image" Target="../media/image12.png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数据结构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5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多叉树的实现；</a:t>
            </a:r>
            <a:r>
              <a:rPr lang="en-US" altLang="zh-CN" dirty="0"/>
              <a:t>tree.cpp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054047-8374-4219-9CD5-1F7A9A3AC3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pic>
        <p:nvPicPr>
          <p:cNvPr id="7" name="Picture 2" descr="什么是树- C语言学习教程_C语言程序_ c语言编程_ c语言入门">
            <a:extLst>
              <a:ext uri="{FF2B5EF4-FFF2-40B4-BE49-F238E27FC236}">
                <a16:creationId xmlns:a16="http://schemas.microsoft.com/office/drawing/2014/main" id="{D93224AA-30D7-4313-B9F0-97D278FE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15" y="1105867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对象7">
            <a:extLst>
              <a:ext uri="{FF2B5EF4-FFF2-40B4-BE49-F238E27FC236}">
                <a16:creationId xmlns:a16="http://schemas.microsoft.com/office/drawing/2014/main" id="{857F2199-C59A-4DDA-B729-3523B7B9458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3310224"/>
            <a:ext cx="2352675" cy="2329497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树的遍历方式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前序遍历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中序遍历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后序遍历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层序遍历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D24996-2F53-463A-8ED2-F659D2E2A5C3}"/>
              </a:ext>
            </a:extLst>
          </p:cNvPr>
          <p:cNvSpPr txBox="1"/>
          <p:nvPr/>
        </p:nvSpPr>
        <p:spPr>
          <a:xfrm>
            <a:off x="4493623" y="1325065"/>
            <a:ext cx="67909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class Node {</a:t>
            </a:r>
          </a:p>
          <a:p>
            <a:r>
              <a:rPr lang="en-US" altLang="zh-CN" dirty="0"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latin typeface="+mj-ea"/>
                <a:ea typeface="+mj-ea"/>
              </a:rPr>
              <a:t>    Node(string n) : name(n) {</a:t>
            </a:r>
          </a:p>
          <a:p>
            <a:r>
              <a:rPr lang="en-US" altLang="zh-CN" dirty="0">
                <a:latin typeface="+mj-ea"/>
                <a:ea typeface="+mj-ea"/>
              </a:rPr>
              <a:t>        count = 0;</a:t>
            </a:r>
          </a:p>
          <a:p>
            <a:r>
              <a:rPr lang="en-US" altLang="zh-CN" dirty="0"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    void </a:t>
            </a:r>
            <a:r>
              <a:rPr lang="en-US" altLang="zh-CN" dirty="0" err="1">
                <a:latin typeface="+mj-ea"/>
                <a:ea typeface="+mj-ea"/>
              </a:rPr>
              <a:t>addChild</a:t>
            </a:r>
            <a:r>
              <a:rPr lang="en-US" altLang="zh-CN" dirty="0">
                <a:latin typeface="+mj-ea"/>
                <a:ea typeface="+mj-ea"/>
              </a:rPr>
              <a:t>(Node* child) {</a:t>
            </a:r>
          </a:p>
          <a:p>
            <a:r>
              <a:rPr lang="en-US" altLang="zh-CN" dirty="0">
                <a:latin typeface="+mj-ea"/>
                <a:ea typeface="+mj-ea"/>
              </a:rPr>
              <a:t>        if (count &gt;= 10)</a:t>
            </a:r>
          </a:p>
          <a:p>
            <a:r>
              <a:rPr lang="en-US" altLang="zh-CN" dirty="0">
                <a:latin typeface="+mj-ea"/>
                <a:ea typeface="+mj-ea"/>
              </a:rPr>
              <a:t>            return;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children[count++] = child;</a:t>
            </a:r>
          </a:p>
          <a:p>
            <a:r>
              <a:rPr lang="en-US" altLang="zh-CN" dirty="0"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    string name;</a:t>
            </a:r>
          </a:p>
          <a:p>
            <a:r>
              <a:rPr lang="en-US" altLang="zh-CN" dirty="0">
                <a:latin typeface="+mj-ea"/>
                <a:ea typeface="+mj-ea"/>
              </a:rPr>
              <a:t>    Node* children[10]; // </a:t>
            </a:r>
            <a:r>
              <a:rPr lang="zh-CN" altLang="en-US" dirty="0">
                <a:latin typeface="+mj-ea"/>
                <a:ea typeface="+mj-ea"/>
              </a:rPr>
              <a:t>数组，数组成员是指向 </a:t>
            </a:r>
            <a:r>
              <a:rPr lang="en-US" altLang="zh-CN" dirty="0">
                <a:latin typeface="+mj-ea"/>
                <a:ea typeface="+mj-ea"/>
              </a:rPr>
              <a:t>Node </a:t>
            </a:r>
            <a:r>
              <a:rPr lang="zh-CN" altLang="en-US" dirty="0">
                <a:latin typeface="+mj-ea"/>
                <a:ea typeface="+mj-ea"/>
              </a:rPr>
              <a:t>的指针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int count;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0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邻接表的实现；</a:t>
            </a:r>
            <a:r>
              <a:rPr lang="en-US" altLang="zh-CN" dirty="0"/>
              <a:t>map.cpp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054047-8374-4219-9CD5-1F7A9A3AC3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pic>
        <p:nvPicPr>
          <p:cNvPr id="8" name="Picture 2" descr="数据结构与算法整理总结---图| 计算机科学论坛">
            <a:extLst>
              <a:ext uri="{FF2B5EF4-FFF2-40B4-BE49-F238E27FC236}">
                <a16:creationId xmlns:a16="http://schemas.microsoft.com/office/drawing/2014/main" id="{D72FF5AC-00DF-43D5-B9B7-E5F0D8A8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15" y="1466517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37F1343-815F-4954-AA03-D176D319BEA7}"/>
              </a:ext>
            </a:extLst>
          </p:cNvPr>
          <p:cNvSpPr txBox="1"/>
          <p:nvPr/>
        </p:nvSpPr>
        <p:spPr>
          <a:xfrm>
            <a:off x="4237146" y="1466517"/>
            <a:ext cx="67949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Node nodes[200];</a:t>
            </a:r>
          </a:p>
          <a:p>
            <a:r>
              <a:rPr lang="en-US" altLang="zh-CN" dirty="0">
                <a:latin typeface="+mj-ea"/>
                <a:ea typeface="+mj-ea"/>
              </a:rPr>
              <a:t>int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[200][200];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int main() {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memset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, 0, </a:t>
            </a:r>
            <a:r>
              <a:rPr lang="en-US" altLang="zh-CN" dirty="0" err="1">
                <a:latin typeface="+mj-ea"/>
                <a:ea typeface="+mj-ea"/>
              </a:rPr>
              <a:t>sizeof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)); // </a:t>
            </a:r>
            <a:r>
              <a:rPr lang="zh-CN" altLang="en-US" dirty="0">
                <a:latin typeface="+mj-ea"/>
                <a:ea typeface="+mj-ea"/>
              </a:rPr>
              <a:t>数组元素按字节置零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nodes['A'].name = "A"; nodes['B'].name = "B";</a:t>
            </a:r>
          </a:p>
          <a:p>
            <a:r>
              <a:rPr lang="en-US" altLang="zh-CN" dirty="0">
                <a:latin typeface="+mj-ea"/>
                <a:ea typeface="+mj-ea"/>
              </a:rPr>
              <a:t>    nodes['C'].name = "C"; nodes['D'].name = "D"; </a:t>
            </a:r>
          </a:p>
          <a:p>
            <a:r>
              <a:rPr lang="en-US" altLang="zh-CN" dirty="0">
                <a:latin typeface="+mj-ea"/>
                <a:ea typeface="+mj-ea"/>
              </a:rPr>
              <a:t>    nodes['E'].name = "E"; nodes['F'].name = "F";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    // build map</a:t>
            </a:r>
          </a:p>
          <a:p>
            <a:r>
              <a:rPr lang="en-US" altLang="zh-CN" dirty="0">
                <a:latin typeface="+mj-ea"/>
                <a:ea typeface="+mj-ea"/>
              </a:rPr>
              <a:t>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amap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['A']['B'] = 1;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['D']['A'] = 1;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['A']['C'] = 1;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['C']['F'] = 1;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['F']['C'] = 1;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['C']['E'] = 1;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['E']['D'] = 1;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['F']['E'] = 1;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['F']['D'] = 1;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amap</a:t>
            </a:r>
            <a:r>
              <a:rPr lang="en-US" altLang="zh-CN" dirty="0">
                <a:latin typeface="+mj-ea"/>
                <a:ea typeface="+mj-ea"/>
              </a:rPr>
              <a:t>['D']['B'] = 1;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84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6187868" cy="2181600"/>
          </a:xfrm>
        </p:spPr>
        <p:txBody>
          <a:bodyPr/>
          <a:lstStyle/>
          <a:p>
            <a:pPr lvl="0"/>
            <a:r>
              <a:rPr lang="zh-CN" altLang="en-US" dirty="0"/>
              <a:t>三、一点算法概念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29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复杂度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054047-8374-4219-9CD5-1F7A9A3AC3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7" name="对象7">
            <a:extLst>
              <a:ext uri="{FF2B5EF4-FFF2-40B4-BE49-F238E27FC236}">
                <a16:creationId xmlns:a16="http://schemas.microsoft.com/office/drawing/2014/main" id="{C2434CAF-B84D-445C-9059-159D9BA5CBE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3275223"/>
            <a:ext cx="10487660" cy="95525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假如遍历一个长度为 </a:t>
            </a:r>
            <a:r>
              <a:rPr lang="en-US" altLang="zh-CN" sz="2400" b="0" dirty="0">
                <a:latin typeface="+mj-ea"/>
              </a:rPr>
              <a:t>n </a:t>
            </a:r>
            <a:r>
              <a:rPr lang="zh-CN" altLang="en-US" sz="2400" b="0" dirty="0">
                <a:latin typeface="+mj-ea"/>
              </a:rPr>
              <a:t>数组，那么它的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空间复杂度为 </a:t>
            </a:r>
            <a:r>
              <a:rPr lang="en-US" altLang="zh-CN" sz="2400" b="0" dirty="0">
                <a:solidFill>
                  <a:schemeClr val="accent5"/>
                </a:solidFill>
                <a:latin typeface="+mj-ea"/>
              </a:rPr>
              <a:t>O(n)</a:t>
            </a:r>
            <a:r>
              <a:rPr lang="zh-CN" altLang="en-US" sz="2400" b="0" dirty="0">
                <a:latin typeface="+mj-ea"/>
              </a:rPr>
              <a:t>，遍历它的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时间复杂度为</a:t>
            </a:r>
            <a:r>
              <a:rPr lang="en-US" altLang="zh-CN" sz="2400" b="0" dirty="0">
                <a:solidFill>
                  <a:schemeClr val="accent5"/>
                </a:solidFill>
                <a:latin typeface="+mj-ea"/>
              </a:rPr>
              <a:t>O(n)</a:t>
            </a:r>
          </a:p>
        </p:txBody>
      </p:sp>
      <p:sp>
        <p:nvSpPr>
          <p:cNvPr id="9" name="对象7">
            <a:extLst>
              <a:ext uri="{FF2B5EF4-FFF2-40B4-BE49-F238E27FC236}">
                <a16:creationId xmlns:a16="http://schemas.microsoft.com/office/drawing/2014/main" id="{9093E4CC-B6A6-4C6E-839C-13B8386B42B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07415" y="1799268"/>
            <a:ext cx="10429452" cy="95525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时间复杂度</a:t>
            </a:r>
            <a:r>
              <a:rPr lang="zh-CN" altLang="en-US" sz="2400" b="0" dirty="0">
                <a:latin typeface="+mj-ea"/>
              </a:rPr>
              <a:t>：描述算法的运行时间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空间复杂度</a:t>
            </a:r>
            <a:r>
              <a:rPr lang="zh-CN" altLang="en-US" sz="2400" b="0" dirty="0">
                <a:latin typeface="+mj-ea"/>
              </a:rPr>
              <a:t>：描述算法的执行时所需要的存储空间大小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对象7">
            <a:extLst>
              <a:ext uri="{FF2B5EF4-FFF2-40B4-BE49-F238E27FC236}">
                <a16:creationId xmlns:a16="http://schemas.microsoft.com/office/drawing/2014/main" id="{4C72117A-6996-4325-AA13-E10B315C056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07415" y="4850394"/>
            <a:ext cx="10487660" cy="95525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一般复杂度会忽略常量级别，强调指数级别的变化，比如</a:t>
            </a: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O(n), O(2n) </a:t>
            </a: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都是 </a:t>
            </a: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O(n);</a:t>
            </a: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 而</a:t>
            </a: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O(n^2), O(log n) </a:t>
            </a: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则是它自己</a:t>
            </a:r>
            <a:endParaRPr lang="en-US" altLang="zh-CN" sz="2400" b="0" i="1" dirty="0">
              <a:solidFill>
                <a:schemeClr val="tx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49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复杂度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054047-8374-4219-9CD5-1F7A9A3AC3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9" name="对象7">
            <a:extLst>
              <a:ext uri="{FF2B5EF4-FFF2-40B4-BE49-F238E27FC236}">
                <a16:creationId xmlns:a16="http://schemas.microsoft.com/office/drawing/2014/main" id="{9093E4CC-B6A6-4C6E-839C-13B8386B42B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5"/>
            <a:ext cx="10429452" cy="95525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问：在一个有序的长度为 </a:t>
            </a:r>
            <a:r>
              <a:rPr lang="en-US" altLang="zh-CN" sz="2400" b="0" dirty="0">
                <a:latin typeface="+mj-ea"/>
              </a:rPr>
              <a:t>n </a:t>
            </a:r>
            <a:r>
              <a:rPr lang="zh-CN" altLang="en-US" sz="2400" b="0" dirty="0">
                <a:latin typeface="+mj-ea"/>
              </a:rPr>
              <a:t>的数组里查找指定的一个数的复杂度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70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复杂度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054047-8374-4219-9CD5-1F7A9A3AC3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7" name="对象7">
            <a:extLst>
              <a:ext uri="{FF2B5EF4-FFF2-40B4-BE49-F238E27FC236}">
                <a16:creationId xmlns:a16="http://schemas.microsoft.com/office/drawing/2014/main" id="{C2434CAF-B84D-445C-9059-159D9BA5CBE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2673245"/>
            <a:ext cx="10487660" cy="133689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算法一：遍历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时间复杂度</a:t>
            </a:r>
            <a:r>
              <a:rPr lang="zh-CN" altLang="en-US" sz="2400" b="0" dirty="0">
                <a:latin typeface="+mj-ea"/>
              </a:rPr>
              <a:t>：算指定数字为任意一个数期望，</a:t>
            </a:r>
            <a:r>
              <a:rPr lang="en-US" altLang="zh-CN" sz="2400" b="0" dirty="0">
                <a:latin typeface="+mj-ea"/>
              </a:rPr>
              <a:t>O(n)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空间复杂度</a:t>
            </a:r>
            <a:r>
              <a:rPr lang="zh-CN" altLang="en-US" sz="2400" b="0" dirty="0">
                <a:latin typeface="+mj-ea"/>
              </a:rPr>
              <a:t>：需要一个数组大小的空间，</a:t>
            </a:r>
            <a:r>
              <a:rPr lang="en-US" altLang="zh-CN" sz="2400" b="0" dirty="0">
                <a:latin typeface="+mj-ea"/>
              </a:rPr>
              <a:t>O(n)</a:t>
            </a:r>
          </a:p>
        </p:txBody>
      </p:sp>
      <p:sp>
        <p:nvSpPr>
          <p:cNvPr id="9" name="对象7">
            <a:extLst>
              <a:ext uri="{FF2B5EF4-FFF2-40B4-BE49-F238E27FC236}">
                <a16:creationId xmlns:a16="http://schemas.microsoft.com/office/drawing/2014/main" id="{9093E4CC-B6A6-4C6E-839C-13B8386B42B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07415" y="1080135"/>
            <a:ext cx="10429452" cy="95525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问：在一个有序的长度为 </a:t>
            </a:r>
            <a:r>
              <a:rPr lang="en-US" altLang="zh-CN" sz="2400" b="0" dirty="0">
                <a:latin typeface="+mj-ea"/>
              </a:rPr>
              <a:t>n </a:t>
            </a:r>
            <a:r>
              <a:rPr lang="zh-CN" altLang="en-US" sz="2400" b="0" dirty="0">
                <a:latin typeface="+mj-ea"/>
              </a:rPr>
              <a:t>的数组里查找指定的一个数的复杂度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957417B7-4B84-449C-B81D-2AD054AD243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07415" y="4450817"/>
            <a:ext cx="10487660" cy="133689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算法二：二分查找（有序条件）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时间复杂度</a:t>
            </a:r>
            <a:r>
              <a:rPr lang="zh-CN" altLang="en-US" sz="2400" b="0" dirty="0">
                <a:latin typeface="+mj-ea"/>
              </a:rPr>
              <a:t>：算指定数字为任意一个数期望，</a:t>
            </a:r>
            <a:r>
              <a:rPr lang="en-US" altLang="zh-CN" sz="2400" b="0" dirty="0">
                <a:latin typeface="+mj-ea"/>
              </a:rPr>
              <a:t>O(log n)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空间复杂度</a:t>
            </a:r>
            <a:r>
              <a:rPr lang="zh-CN" altLang="en-US" sz="2400" b="0" dirty="0">
                <a:latin typeface="+mj-ea"/>
              </a:rPr>
              <a:t>：需要一个数组大小的空间，</a:t>
            </a:r>
            <a:r>
              <a:rPr lang="en-US" altLang="zh-CN" sz="2400" b="0" dirty="0">
                <a:latin typeface="+mj-ea"/>
              </a:rPr>
              <a:t>O(n)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66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复杂度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054047-8374-4219-9CD5-1F7A9A3AC3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9" name="对象7">
            <a:extLst>
              <a:ext uri="{FF2B5EF4-FFF2-40B4-BE49-F238E27FC236}">
                <a16:creationId xmlns:a16="http://schemas.microsoft.com/office/drawing/2014/main" id="{9093E4CC-B6A6-4C6E-839C-13B8386B42B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81274" y="3202887"/>
            <a:ext cx="10429452" cy="45222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常规思路</a:t>
            </a:r>
            <a:r>
              <a:rPr lang="zh-CN" altLang="en-US" sz="2400" b="0" dirty="0">
                <a:latin typeface="+mj-ea"/>
              </a:rPr>
              <a:t>：空间换时间；时间换空间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03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谢谢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E0BC38-A293-40C3-BB46-4195EB084B3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8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5705268" cy="2181600"/>
          </a:xfrm>
        </p:spPr>
        <p:txBody>
          <a:bodyPr/>
          <a:lstStyle/>
          <a:p>
            <a:pPr lvl="0"/>
            <a:r>
              <a:rPr lang="zh-CN" altLang="en-US" dirty="0"/>
              <a:t>一、堆栈，队列，链表，树，图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36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栈，队列，链表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27C2A7-6C67-41D8-9640-8A13E9FA12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AC7832-1E3A-49EF-B266-333C08EF63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380" y="1628065"/>
            <a:ext cx="2647619" cy="2542857"/>
          </a:xfrm>
          <a:prstGeom prst="rect">
            <a:avLst/>
          </a:prstGeom>
        </p:spPr>
      </p:pic>
      <p:sp>
        <p:nvSpPr>
          <p:cNvPr id="9" name="对象7">
            <a:extLst>
              <a:ext uri="{FF2B5EF4-FFF2-40B4-BE49-F238E27FC236}">
                <a16:creationId xmlns:a16="http://schemas.microsoft.com/office/drawing/2014/main" id="{00EFB3C1-0817-4694-BBC9-593CC38E4F8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363496" y="4260171"/>
            <a:ext cx="1937386" cy="45868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栈</a:t>
            </a:r>
            <a:r>
              <a:rPr lang="zh-CN" altLang="en-US" sz="2400" b="0" dirty="0">
                <a:latin typeface="+mj-ea"/>
              </a:rPr>
              <a:t>：先进后出</a:t>
            </a:r>
            <a:endParaRPr lang="en-US" altLang="zh-CN" sz="2400" b="0" dirty="0">
              <a:latin typeface="+mj-ea"/>
            </a:endParaRPr>
          </a:p>
        </p:txBody>
      </p:sp>
      <p:pic>
        <p:nvPicPr>
          <p:cNvPr id="10" name="Picture 2" descr="队列- Gavin Tang`s blog">
            <a:extLst>
              <a:ext uri="{FF2B5EF4-FFF2-40B4-BE49-F238E27FC236}">
                <a16:creationId xmlns:a16="http://schemas.microsoft.com/office/drawing/2014/main" id="{A72BF3FF-9DA8-42AE-A227-57055EA66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68" y="3027922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对象7">
            <a:extLst>
              <a:ext uri="{FF2B5EF4-FFF2-40B4-BE49-F238E27FC236}">
                <a16:creationId xmlns:a16="http://schemas.microsoft.com/office/drawing/2014/main" id="{7BE02C00-99BA-4F65-B1F9-981C7C6C0EA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709584" y="4260170"/>
            <a:ext cx="2396067" cy="45868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队列</a:t>
            </a:r>
            <a:r>
              <a:rPr lang="zh-CN" altLang="en-US" sz="2400" b="0" dirty="0">
                <a:latin typeface="+mj-ea"/>
              </a:rPr>
              <a:t>：先进先出</a:t>
            </a:r>
            <a:endParaRPr lang="en-US" altLang="zh-CN" sz="2400" b="0" dirty="0">
              <a:latin typeface="+mj-ea"/>
            </a:endParaRPr>
          </a:p>
        </p:txBody>
      </p:sp>
      <p:pic>
        <p:nvPicPr>
          <p:cNvPr id="12" name="Picture 6" descr="关于链表，你要了解这些">
            <a:extLst>
              <a:ext uri="{FF2B5EF4-FFF2-40B4-BE49-F238E27FC236}">
                <a16:creationId xmlns:a16="http://schemas.microsoft.com/office/drawing/2014/main" id="{25865A53-9B4F-4F20-9ACE-DD00EF2F9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37" y="2994584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对象7">
            <a:extLst>
              <a:ext uri="{FF2B5EF4-FFF2-40B4-BE49-F238E27FC236}">
                <a16:creationId xmlns:a16="http://schemas.microsoft.com/office/drawing/2014/main" id="{553B38C1-9CCC-416E-93AF-3E86B2D3FD3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691023" y="4260169"/>
            <a:ext cx="708327" cy="45868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链表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07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树，图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27C2A7-6C67-41D8-9640-8A13E9FA12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9" name="对象7">
            <a:extLst>
              <a:ext uri="{FF2B5EF4-FFF2-40B4-BE49-F238E27FC236}">
                <a16:creationId xmlns:a16="http://schemas.microsoft.com/office/drawing/2014/main" id="{00EFB3C1-0817-4694-BBC9-593CC38E4F8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752667" y="4239077"/>
            <a:ext cx="354656" cy="45868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树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1" name="对象7">
            <a:extLst>
              <a:ext uri="{FF2B5EF4-FFF2-40B4-BE49-F238E27FC236}">
                <a16:creationId xmlns:a16="http://schemas.microsoft.com/office/drawing/2014/main" id="{7BE02C00-99BA-4F65-B1F9-981C7C6C0EA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586309" y="4226257"/>
            <a:ext cx="5909731" cy="45868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图</a:t>
            </a:r>
            <a:r>
              <a:rPr lang="zh-CN" altLang="en-US" sz="2400" b="0" dirty="0">
                <a:latin typeface="+mj-ea"/>
              </a:rPr>
              <a:t>：图的实现方式有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邻接表</a:t>
            </a:r>
            <a:r>
              <a:rPr lang="zh-CN" altLang="en-US" sz="2400" b="0" dirty="0">
                <a:latin typeface="+mj-ea"/>
              </a:rPr>
              <a:t>、链式前向星等</a:t>
            </a:r>
            <a:endParaRPr lang="en-US" altLang="zh-CN" sz="2400" b="0" dirty="0">
              <a:latin typeface="+mj-ea"/>
            </a:endParaRPr>
          </a:p>
        </p:txBody>
      </p:sp>
      <p:pic>
        <p:nvPicPr>
          <p:cNvPr id="13" name="Picture 2" descr="什么是树- C语言学习教程_C语言程序_ c语言编程_ c语言入门">
            <a:extLst>
              <a:ext uri="{FF2B5EF4-FFF2-40B4-BE49-F238E27FC236}">
                <a16:creationId xmlns:a16="http://schemas.microsoft.com/office/drawing/2014/main" id="{1D47F394-701F-4C45-BE3B-CC95221E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58" y="2293105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数据结构与算法整理总结---图| 计算机科学论坛">
            <a:extLst>
              <a:ext uri="{FF2B5EF4-FFF2-40B4-BE49-F238E27FC236}">
                <a16:creationId xmlns:a16="http://schemas.microsoft.com/office/drawing/2014/main" id="{A5417D0A-EC28-4062-A43C-94772D207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49" y="2700337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214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6187868" cy="2181600"/>
          </a:xfrm>
        </p:spPr>
        <p:txBody>
          <a:bodyPr/>
          <a:lstStyle/>
          <a:p>
            <a:pPr lvl="0"/>
            <a:r>
              <a:rPr lang="zh-CN" altLang="en-US" dirty="0"/>
              <a:t>二、应用数据结构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59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堆栈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27C2A7-6C67-41D8-9640-8A13E9FA12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4D777E5F-6068-44E3-A78B-074BD4A5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314" y="1740918"/>
            <a:ext cx="5607792" cy="484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对象7">
            <a:extLst>
              <a:ext uri="{FF2B5EF4-FFF2-40B4-BE49-F238E27FC236}">
                <a16:creationId xmlns:a16="http://schemas.microsoft.com/office/drawing/2014/main" id="{4B2E5F94-2CE0-4ED1-B841-C319415E013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277730" y="1181186"/>
            <a:ext cx="3948959" cy="458681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进程运行时会创建堆栈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74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运行栈；</a:t>
            </a:r>
            <a:r>
              <a:rPr lang="en-US" altLang="zh-CN" dirty="0"/>
              <a:t>fibonacci.cpp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27C2A7-6C67-41D8-9640-8A13E9FA12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AA474D-479A-4334-A34F-B6DBE2607AA6}"/>
              </a:ext>
            </a:extLst>
          </p:cNvPr>
          <p:cNvSpPr txBox="1"/>
          <p:nvPr/>
        </p:nvSpPr>
        <p:spPr>
          <a:xfrm>
            <a:off x="907415" y="1080135"/>
            <a:ext cx="62780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foo(int n) {</a:t>
            </a:r>
          </a:p>
          <a:p>
            <a:r>
              <a:rPr lang="en-US" altLang="zh-CN" dirty="0">
                <a:latin typeface="+mj-ea"/>
                <a:ea typeface="+mj-ea"/>
              </a:rPr>
              <a:t>    if (n &lt;= 1)</a:t>
            </a:r>
          </a:p>
          <a:p>
            <a:r>
              <a:rPr lang="en-US" altLang="zh-CN" dirty="0">
                <a:latin typeface="+mj-ea"/>
                <a:ea typeface="+mj-ea"/>
              </a:rPr>
              <a:t>        return n;</a:t>
            </a:r>
          </a:p>
          <a:p>
            <a:r>
              <a:rPr lang="en-US" altLang="zh-CN" dirty="0">
                <a:latin typeface="+mj-ea"/>
                <a:ea typeface="+mj-ea"/>
              </a:rPr>
              <a:t>    return foo(n - 1) + foo(n - 2);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int main() {</a:t>
            </a:r>
          </a:p>
          <a:p>
            <a:r>
              <a:rPr lang="en-US" altLang="zh-CN" dirty="0">
                <a:latin typeface="+mj-ea"/>
                <a:ea typeface="+mj-ea"/>
              </a:rPr>
              <a:t>    std::</a:t>
            </a:r>
            <a:r>
              <a:rPr lang="en-US" altLang="zh-CN" dirty="0" err="1">
                <a:latin typeface="+mj-ea"/>
                <a:ea typeface="+mj-ea"/>
              </a:rPr>
              <a:t>cout</a:t>
            </a:r>
            <a:r>
              <a:rPr lang="en-US" altLang="zh-CN" dirty="0">
                <a:latin typeface="+mj-ea"/>
                <a:ea typeface="+mj-ea"/>
              </a:rPr>
              <a:t> &lt;&lt;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foo(1) </a:t>
            </a:r>
            <a:r>
              <a:rPr lang="en-US" altLang="zh-CN" dirty="0">
                <a:latin typeface="+mj-ea"/>
                <a:ea typeface="+mj-ea"/>
              </a:rPr>
              <a:t>&lt;&lt; " " &lt;&lt; std::</a:t>
            </a:r>
            <a:r>
              <a:rPr lang="en-US" altLang="zh-CN" dirty="0" err="1">
                <a:latin typeface="+mj-ea"/>
                <a:ea typeface="+mj-ea"/>
              </a:rPr>
              <a:t>endl</a:t>
            </a:r>
            <a:r>
              <a:rPr lang="en-US" altLang="zh-CN" dirty="0"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latin typeface="+mj-ea"/>
                <a:ea typeface="+mj-ea"/>
              </a:rPr>
              <a:t>    return 0;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D2702C-9BD5-49AA-A728-60FAA0672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6037" y="4482629"/>
            <a:ext cx="1761905" cy="9238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85FD0B-665F-49A5-BC01-74ACA891C7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7259" y="4036602"/>
            <a:ext cx="1542857" cy="1580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F49BD38-75F1-4EBD-94CE-47CE07EB5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9433" y="4482629"/>
            <a:ext cx="1761905" cy="92381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1309508C-02D3-45AE-9C6C-CDA13C91297D}"/>
              </a:ext>
            </a:extLst>
          </p:cNvPr>
          <p:cNvSpPr/>
          <p:nvPr/>
        </p:nvSpPr>
        <p:spPr>
          <a:xfrm>
            <a:off x="3623396" y="47022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AF5F20F-7241-41EE-9F5D-AB8F745B5099}"/>
              </a:ext>
            </a:extLst>
          </p:cNvPr>
          <p:cNvSpPr/>
          <p:nvPr/>
        </p:nvSpPr>
        <p:spPr>
          <a:xfrm>
            <a:off x="6555571" y="47022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408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运行栈；</a:t>
            </a:r>
            <a:r>
              <a:rPr lang="en-US" altLang="zh-CN" dirty="0"/>
              <a:t>fibonacci.cpp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27C2A7-6C67-41D8-9640-8A13E9FA12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AA474D-479A-4334-A34F-B6DBE2607AA6}"/>
              </a:ext>
            </a:extLst>
          </p:cNvPr>
          <p:cNvSpPr txBox="1"/>
          <p:nvPr/>
        </p:nvSpPr>
        <p:spPr>
          <a:xfrm>
            <a:off x="907415" y="1080135"/>
            <a:ext cx="62780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foo(int n) {</a:t>
            </a:r>
          </a:p>
          <a:p>
            <a:r>
              <a:rPr lang="en-US" altLang="zh-CN" dirty="0">
                <a:latin typeface="+mj-ea"/>
                <a:ea typeface="+mj-ea"/>
              </a:rPr>
              <a:t>    if (n &lt;= 1)</a:t>
            </a:r>
          </a:p>
          <a:p>
            <a:r>
              <a:rPr lang="en-US" altLang="zh-CN" dirty="0">
                <a:latin typeface="+mj-ea"/>
                <a:ea typeface="+mj-ea"/>
              </a:rPr>
              <a:t>        return n;</a:t>
            </a:r>
          </a:p>
          <a:p>
            <a:r>
              <a:rPr lang="en-US" altLang="zh-CN" dirty="0">
                <a:latin typeface="+mj-ea"/>
                <a:ea typeface="+mj-ea"/>
              </a:rPr>
              <a:t>    return foo(n - 1) + foo(n - 2);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int main() {</a:t>
            </a:r>
          </a:p>
          <a:p>
            <a:r>
              <a:rPr lang="en-US" altLang="zh-CN" dirty="0">
                <a:latin typeface="+mj-ea"/>
                <a:ea typeface="+mj-ea"/>
              </a:rPr>
              <a:t>    std::</a:t>
            </a:r>
            <a:r>
              <a:rPr lang="en-US" altLang="zh-CN" dirty="0" err="1">
                <a:latin typeface="+mj-ea"/>
                <a:ea typeface="+mj-ea"/>
              </a:rPr>
              <a:t>cout</a:t>
            </a:r>
            <a:r>
              <a:rPr lang="en-US" altLang="zh-CN" dirty="0">
                <a:latin typeface="+mj-ea"/>
                <a:ea typeface="+mj-ea"/>
              </a:rPr>
              <a:t> &lt;&lt;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foo(2) </a:t>
            </a:r>
            <a:r>
              <a:rPr lang="en-US" altLang="zh-CN" dirty="0">
                <a:latin typeface="+mj-ea"/>
                <a:ea typeface="+mj-ea"/>
              </a:rPr>
              <a:t>&lt;&lt; " " &lt;&lt; std::</a:t>
            </a:r>
            <a:r>
              <a:rPr lang="en-US" altLang="zh-CN" dirty="0" err="1">
                <a:latin typeface="+mj-ea"/>
                <a:ea typeface="+mj-ea"/>
              </a:rPr>
              <a:t>endl</a:t>
            </a:r>
            <a:r>
              <a:rPr lang="en-US" altLang="zh-CN" dirty="0"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latin typeface="+mj-ea"/>
                <a:ea typeface="+mj-ea"/>
              </a:rPr>
              <a:t>    return 0;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D2702C-9BD5-49AA-A728-60FAA0672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07" y="4482629"/>
            <a:ext cx="1761905" cy="92381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1309508C-02D3-45AE-9C6C-CDA13C91297D}"/>
              </a:ext>
            </a:extLst>
          </p:cNvPr>
          <p:cNvSpPr/>
          <p:nvPr/>
        </p:nvSpPr>
        <p:spPr>
          <a:xfrm>
            <a:off x="2363007" y="4702218"/>
            <a:ext cx="4225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83671B-345F-4EA5-9AEC-BF5725B818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2498" y="3429000"/>
            <a:ext cx="1504762" cy="2266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BAB6A9-041C-4E81-85CF-E31CC3FF0C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9235" y="3882629"/>
            <a:ext cx="1533333" cy="152381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7FCD3699-1677-43B4-925B-16B43EF0EA68}"/>
              </a:ext>
            </a:extLst>
          </p:cNvPr>
          <p:cNvSpPr/>
          <p:nvPr/>
        </p:nvSpPr>
        <p:spPr>
          <a:xfrm>
            <a:off x="4586270" y="4702218"/>
            <a:ext cx="4225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564E31F-F262-4574-972D-C00702E18EEF}"/>
              </a:ext>
            </a:extLst>
          </p:cNvPr>
          <p:cNvSpPr/>
          <p:nvPr/>
        </p:nvSpPr>
        <p:spPr>
          <a:xfrm>
            <a:off x="6780962" y="4702218"/>
            <a:ext cx="4225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2282EBD-21DF-4032-87CB-A0995CCD12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9149" y="3402353"/>
            <a:ext cx="1504762" cy="2257143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F9E963AE-B8CB-43FD-937A-D65EC7AA53F3}"/>
              </a:ext>
            </a:extLst>
          </p:cNvPr>
          <p:cNvSpPr/>
          <p:nvPr/>
        </p:nvSpPr>
        <p:spPr>
          <a:xfrm>
            <a:off x="8975654" y="4702218"/>
            <a:ext cx="4225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1E3A313-0418-43CB-A2EC-35251440CA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9923" y="3882629"/>
            <a:ext cx="1533333" cy="1523810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DAAE6EFD-A6AC-4E78-A112-DAA19102B281}"/>
              </a:ext>
            </a:extLst>
          </p:cNvPr>
          <p:cNvSpPr/>
          <p:nvPr/>
        </p:nvSpPr>
        <p:spPr>
          <a:xfrm>
            <a:off x="504507" y="5879085"/>
            <a:ext cx="4225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6039DC7-11A7-4DA6-A684-C40557BF0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330" y="5659496"/>
            <a:ext cx="1761905" cy="9238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962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递归；</a:t>
            </a:r>
            <a:r>
              <a:rPr lang="en-US" altLang="zh-CN" dirty="0"/>
              <a:t>fibonacci.cpp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27C2A7-6C67-41D8-9640-8A13E9FA12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36867" y="6425565"/>
            <a:ext cx="855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AA474D-479A-4334-A34F-B6DBE2607AA6}"/>
              </a:ext>
            </a:extLst>
          </p:cNvPr>
          <p:cNvSpPr txBox="1"/>
          <p:nvPr/>
        </p:nvSpPr>
        <p:spPr>
          <a:xfrm>
            <a:off x="907415" y="1080135"/>
            <a:ext cx="62780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foo(int n) {</a:t>
            </a:r>
          </a:p>
          <a:p>
            <a:r>
              <a:rPr lang="en-US" altLang="zh-CN" dirty="0">
                <a:latin typeface="+mj-ea"/>
                <a:ea typeface="+mj-ea"/>
              </a:rPr>
              <a:t>    if (n &lt;= 1)</a:t>
            </a:r>
          </a:p>
          <a:p>
            <a:r>
              <a:rPr lang="en-US" altLang="zh-CN" dirty="0">
                <a:latin typeface="+mj-ea"/>
                <a:ea typeface="+mj-ea"/>
              </a:rPr>
              <a:t>        return n;</a:t>
            </a:r>
          </a:p>
          <a:p>
            <a:r>
              <a:rPr lang="en-US" altLang="zh-CN" dirty="0">
                <a:latin typeface="+mj-ea"/>
                <a:ea typeface="+mj-ea"/>
              </a:rPr>
              <a:t>    return foo(n - 1) + foo(n - 2);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int main() {</a:t>
            </a:r>
          </a:p>
          <a:p>
            <a:r>
              <a:rPr lang="en-US" altLang="zh-CN" dirty="0">
                <a:latin typeface="+mj-ea"/>
                <a:ea typeface="+mj-ea"/>
              </a:rPr>
              <a:t>    std::</a:t>
            </a:r>
            <a:r>
              <a:rPr lang="en-US" altLang="zh-CN" dirty="0" err="1">
                <a:latin typeface="+mj-ea"/>
                <a:ea typeface="+mj-ea"/>
              </a:rPr>
              <a:t>cout</a:t>
            </a:r>
            <a:r>
              <a:rPr lang="en-US" altLang="zh-CN" dirty="0">
                <a:latin typeface="+mj-ea"/>
                <a:ea typeface="+mj-ea"/>
              </a:rPr>
              <a:t> &lt;&lt;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foo(10) </a:t>
            </a:r>
            <a:r>
              <a:rPr lang="en-US" altLang="zh-CN" dirty="0">
                <a:latin typeface="+mj-ea"/>
                <a:ea typeface="+mj-ea"/>
              </a:rPr>
              <a:t>&lt;&lt; " " &lt;&lt; std::</a:t>
            </a:r>
            <a:r>
              <a:rPr lang="en-US" altLang="zh-CN" dirty="0" err="1">
                <a:latin typeface="+mj-ea"/>
                <a:ea typeface="+mj-ea"/>
              </a:rPr>
              <a:t>endl</a:t>
            </a:r>
            <a:r>
              <a:rPr lang="en-US" altLang="zh-CN" dirty="0"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latin typeface="+mj-ea"/>
                <a:ea typeface="+mj-ea"/>
              </a:rPr>
              <a:t>    return 0;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247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365</TotalTime>
  <Words>827</Words>
  <Application>Microsoft Office PowerPoint</Application>
  <PresentationFormat>宽屏</PresentationFormat>
  <Paragraphs>128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Calibri</vt:lpstr>
      <vt:lpstr>商务风探索未知职场办公</vt:lpstr>
      <vt:lpstr>1_商务风探索未知职场办公</vt:lpstr>
      <vt:lpstr>数据结构</vt:lpstr>
      <vt:lpstr>一、堆栈，队列，链表，树，图</vt:lpstr>
      <vt:lpstr>栈，队列，链表</vt:lpstr>
      <vt:lpstr>树，图</vt:lpstr>
      <vt:lpstr>二、应用数据结构</vt:lpstr>
      <vt:lpstr>堆栈</vt:lpstr>
      <vt:lpstr>运行栈；fibonacci.cpp</vt:lpstr>
      <vt:lpstr>运行栈；fibonacci.cpp</vt:lpstr>
      <vt:lpstr>递归；fibonacci.cpp</vt:lpstr>
      <vt:lpstr>多叉树的实现；tree.cpp</vt:lpstr>
      <vt:lpstr>邻接表的实现；map.cpp</vt:lpstr>
      <vt:lpstr>三、一点算法概念</vt:lpstr>
      <vt:lpstr>复杂度</vt:lpstr>
      <vt:lpstr>复杂度</vt:lpstr>
      <vt:lpstr>复杂度</vt:lpstr>
      <vt:lpstr>复杂度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92</cp:revision>
  <dcterms:created xsi:type="dcterms:W3CDTF">2024-12-15T07:47:00Z</dcterms:created>
  <dcterms:modified xsi:type="dcterms:W3CDTF">2025-02-25T17:46:12Z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D639828B17D74956B91EE54BAFF0692B_12</vt:lpwstr>
  </property>
  <property fmtid="{D5CDD505-2E9C-101B-9397-08002B2CF9AE}" pid="3" name="KSOProductBuildVer">
    <vt:lpwstr>2052-12.1.0.19770</vt:lpwstr>
  </property>
</Properties>
</file>