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วรรณิดา สุธัญญาวัชชัย" userId="b349a885-00f8-4a1d-a984-0cade31acff8" providerId="ADAL" clId="{D3702025-6C3E-4E19-AE01-A3DFE16339D1}"/>
    <pc:docChg chg="undo redo custSel addSld delSld modSld sldOrd">
      <pc:chgData name="วรรณิดา สุธัญญาวัชชัย" userId="b349a885-00f8-4a1d-a984-0cade31acff8" providerId="ADAL" clId="{D3702025-6C3E-4E19-AE01-A3DFE16339D1}" dt="2021-04-20T19:05:21.671" v="634" actId="2696"/>
      <pc:docMkLst>
        <pc:docMk/>
      </pc:docMkLst>
      <pc:sldChg chg="add del">
        <pc:chgData name="วรรณิดา สุธัญญาวัชชัย" userId="b349a885-00f8-4a1d-a984-0cade31acff8" providerId="ADAL" clId="{D3702025-6C3E-4E19-AE01-A3DFE16339D1}" dt="2021-04-20T19:05:21.671" v="634" actId="2696"/>
        <pc:sldMkLst>
          <pc:docMk/>
          <pc:sldMk cId="206530463" sldId="257"/>
        </pc:sldMkLst>
      </pc:sldChg>
      <pc:sldChg chg="addSp delSp modSp new mod ord">
        <pc:chgData name="วรรณิดา สุธัญญาวัชชัย" userId="b349a885-00f8-4a1d-a984-0cade31acff8" providerId="ADAL" clId="{D3702025-6C3E-4E19-AE01-A3DFE16339D1}" dt="2021-04-20T19:05:01.062" v="632" actId="1076"/>
        <pc:sldMkLst>
          <pc:docMk/>
          <pc:sldMk cId="3172873106" sldId="258"/>
        </pc:sldMkLst>
        <pc:spChg chg="del">
          <ac:chgData name="วรรณิดา สุธัญญาวัชชัย" userId="b349a885-00f8-4a1d-a984-0cade31acff8" providerId="ADAL" clId="{D3702025-6C3E-4E19-AE01-A3DFE16339D1}" dt="2021-04-20T18:01:03.331" v="1" actId="478"/>
          <ac:spMkLst>
            <pc:docMk/>
            <pc:sldMk cId="3172873106" sldId="258"/>
            <ac:spMk id="2" creationId="{F6C789E9-77C8-46ED-A1D7-AD4200DADC66}"/>
          </ac:spMkLst>
        </pc:spChg>
        <pc:spChg chg="del">
          <ac:chgData name="วรรณิดา สุธัญญาวัชชัย" userId="b349a885-00f8-4a1d-a984-0cade31acff8" providerId="ADAL" clId="{D3702025-6C3E-4E19-AE01-A3DFE16339D1}" dt="2021-04-20T18:01:03.331" v="1" actId="478"/>
          <ac:spMkLst>
            <pc:docMk/>
            <pc:sldMk cId="3172873106" sldId="258"/>
            <ac:spMk id="3" creationId="{78AC2C23-E0A7-4C7B-96DF-F31C3EB4A48B}"/>
          </ac:spMkLst>
        </pc:spChg>
        <pc:spChg chg="add del mod">
          <ac:chgData name="วรรณิดา สุธัญญาวัชชัย" userId="b349a885-00f8-4a1d-a984-0cade31acff8" providerId="ADAL" clId="{D3702025-6C3E-4E19-AE01-A3DFE16339D1}" dt="2021-04-20T18:03:20.402" v="27" actId="478"/>
          <ac:spMkLst>
            <pc:docMk/>
            <pc:sldMk cId="3172873106" sldId="258"/>
            <ac:spMk id="4" creationId="{102E88DD-DFA0-4BF0-8142-5CEAF3DA56DC}"/>
          </ac:spMkLst>
        </pc:spChg>
        <pc:spChg chg="add mod">
          <ac:chgData name="วรรณิดา สุธัญญาวัชชัย" userId="b349a885-00f8-4a1d-a984-0cade31acff8" providerId="ADAL" clId="{D3702025-6C3E-4E19-AE01-A3DFE16339D1}" dt="2021-04-20T18:18:16.324" v="549" actId="14100"/>
          <ac:spMkLst>
            <pc:docMk/>
            <pc:sldMk cId="3172873106" sldId="258"/>
            <ac:spMk id="23" creationId="{B4BA69F0-7763-48EA-A6A6-5F06468AEFF1}"/>
          </ac:spMkLst>
        </pc:spChg>
        <pc:spChg chg="add mod">
          <ac:chgData name="วรรณิดา สุธัญญาวัชชัย" userId="b349a885-00f8-4a1d-a984-0cade31acff8" providerId="ADAL" clId="{D3702025-6C3E-4E19-AE01-A3DFE16339D1}" dt="2021-04-20T19:01:20.646" v="612" actId="1076"/>
          <ac:spMkLst>
            <pc:docMk/>
            <pc:sldMk cId="3172873106" sldId="258"/>
            <ac:spMk id="24" creationId="{5F3D6DA2-3CBA-43C4-AF1C-E16814DCC9DB}"/>
          </ac:spMkLst>
        </pc:spChg>
        <pc:spChg chg="add mod">
          <ac:chgData name="วรรณิดา สุธัญญาวัชชัย" userId="b349a885-00f8-4a1d-a984-0cade31acff8" providerId="ADAL" clId="{D3702025-6C3E-4E19-AE01-A3DFE16339D1}" dt="2021-04-20T19:01:20.646" v="612" actId="1076"/>
          <ac:spMkLst>
            <pc:docMk/>
            <pc:sldMk cId="3172873106" sldId="258"/>
            <ac:spMk id="25" creationId="{7F87CA69-F52C-46BB-98F9-FC298AB9401C}"/>
          </ac:spMkLst>
        </pc:spChg>
        <pc:spChg chg="add mod">
          <ac:chgData name="วรรณิดา สุธัญญาวัชชัย" userId="b349a885-00f8-4a1d-a984-0cade31acff8" providerId="ADAL" clId="{D3702025-6C3E-4E19-AE01-A3DFE16339D1}" dt="2021-04-20T19:01:20.646" v="612" actId="1076"/>
          <ac:spMkLst>
            <pc:docMk/>
            <pc:sldMk cId="3172873106" sldId="258"/>
            <ac:spMk id="26" creationId="{38351FA3-943D-4A01-97FE-525710D7E2E7}"/>
          </ac:spMkLst>
        </pc:spChg>
        <pc:picChg chg="add del mod ord">
          <ac:chgData name="วรรณิดา สุธัญญาวัชชัย" userId="b349a885-00f8-4a1d-a984-0cade31acff8" providerId="ADAL" clId="{D3702025-6C3E-4E19-AE01-A3DFE16339D1}" dt="2021-04-20T19:02:29.866" v="613" actId="478"/>
          <ac:picMkLst>
            <pc:docMk/>
            <pc:sldMk cId="3172873106" sldId="258"/>
            <ac:picMk id="2" creationId="{BCD6E2AC-7C5F-402D-A863-3ABC253B843F}"/>
          </ac:picMkLst>
        </pc:picChg>
        <pc:picChg chg="add mod ord">
          <ac:chgData name="วรรณิดา สุธัญญาวัชชัย" userId="b349a885-00f8-4a1d-a984-0cade31acff8" providerId="ADAL" clId="{D3702025-6C3E-4E19-AE01-A3DFE16339D1}" dt="2021-04-20T19:02:56.639" v="618" actId="167"/>
          <ac:picMkLst>
            <pc:docMk/>
            <pc:sldMk cId="3172873106" sldId="258"/>
            <ac:picMk id="4" creationId="{013FC543-26E2-4C10-92D0-502FBFB1F24F}"/>
          </ac:picMkLst>
        </pc:picChg>
        <pc:picChg chg="add mod">
          <ac:chgData name="วรรณิดา สุธัญญาวัชชัย" userId="b349a885-00f8-4a1d-a984-0cade31acff8" providerId="ADAL" clId="{D3702025-6C3E-4E19-AE01-A3DFE16339D1}" dt="2021-04-20T19:05:01.062" v="632" actId="1076"/>
          <ac:picMkLst>
            <pc:docMk/>
            <pc:sldMk cId="3172873106" sldId="258"/>
            <ac:picMk id="6" creationId="{3BD2DE6D-4BA2-4320-9E72-E48A495B4320}"/>
          </ac:picMkLst>
        </pc:picChg>
        <pc:picChg chg="add mod">
          <ac:chgData name="วรรณิดา สุธัญญาวัชชัย" userId="b349a885-00f8-4a1d-a984-0cade31acff8" providerId="ADAL" clId="{D3702025-6C3E-4E19-AE01-A3DFE16339D1}" dt="2021-04-20T19:01:20.646" v="612" actId="1076"/>
          <ac:picMkLst>
            <pc:docMk/>
            <pc:sldMk cId="3172873106" sldId="258"/>
            <ac:picMk id="22" creationId="{04FD66CA-77CC-4CE7-AC65-49634732E701}"/>
          </ac:picMkLst>
        </pc:picChg>
        <pc:picChg chg="add del mod">
          <ac:chgData name="วรรณิดา สุธัญญาวัชชัย" userId="b349a885-00f8-4a1d-a984-0cade31acff8" providerId="ADAL" clId="{D3702025-6C3E-4E19-AE01-A3DFE16339D1}" dt="2021-04-20T19:04:18.792" v="620" actId="478"/>
          <ac:picMkLst>
            <pc:docMk/>
            <pc:sldMk cId="3172873106" sldId="258"/>
            <ac:picMk id="27" creationId="{04542E67-7D37-4CF0-A42E-1878073B75D1}"/>
          </ac:picMkLst>
        </pc:picChg>
        <pc:picChg chg="add del mod modCrop">
          <ac:chgData name="วรรณิดา สุธัญญาวัชชัย" userId="b349a885-00f8-4a1d-a984-0cade31acff8" providerId="ADAL" clId="{D3702025-6C3E-4E19-AE01-A3DFE16339D1}" dt="2021-04-20T18:23:01.252" v="595" actId="478"/>
          <ac:picMkLst>
            <pc:docMk/>
            <pc:sldMk cId="3172873106" sldId="258"/>
            <ac:picMk id="28" creationId="{DBB0070B-BC7A-44F9-909D-9E773E946E8C}"/>
          </ac:picMkLst>
        </pc:picChg>
        <pc:cxnChg chg="add del mod">
          <ac:chgData name="วรรณิดา สุธัญญาวัชชัย" userId="b349a885-00f8-4a1d-a984-0cade31acff8" providerId="ADAL" clId="{D3702025-6C3E-4E19-AE01-A3DFE16339D1}" dt="2021-04-20T18:03:20.402" v="27" actId="478"/>
          <ac:cxnSpMkLst>
            <pc:docMk/>
            <pc:sldMk cId="3172873106" sldId="258"/>
            <ac:cxnSpMk id="6" creationId="{7922E9BD-0867-47E3-A937-6983F579CC5B}"/>
          </ac:cxnSpMkLst>
        </pc:cxnChg>
        <pc:cxnChg chg="add del mod">
          <ac:chgData name="วรรณิดา สุธัญญาวัชชัย" userId="b349a885-00f8-4a1d-a984-0cade31acff8" providerId="ADAL" clId="{D3702025-6C3E-4E19-AE01-A3DFE16339D1}" dt="2021-04-20T18:03:20.402" v="27" actId="478"/>
          <ac:cxnSpMkLst>
            <pc:docMk/>
            <pc:sldMk cId="3172873106" sldId="258"/>
            <ac:cxnSpMk id="7" creationId="{604503BD-676F-4004-AC0B-225AA4BFC872}"/>
          </ac:cxnSpMkLst>
        </pc:cxnChg>
        <pc:cxnChg chg="add del mod">
          <ac:chgData name="วรรณิดา สุธัญญาวัชชัย" userId="b349a885-00f8-4a1d-a984-0cade31acff8" providerId="ADAL" clId="{D3702025-6C3E-4E19-AE01-A3DFE16339D1}" dt="2021-04-20T18:03:20.402" v="27" actId="478"/>
          <ac:cxnSpMkLst>
            <pc:docMk/>
            <pc:sldMk cId="3172873106" sldId="258"/>
            <ac:cxnSpMk id="9" creationId="{0FB2B17D-58F0-462E-9BA9-3D95B3DF79C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6F15-C341-46DE-8933-5E7CF22EA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C3D17-A763-4F78-8AD9-6AEB72A2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54AA-3405-4B53-A5A4-16BA68DB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E165-08F7-41E5-9A5E-0C026FCF6F4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E16F2-DD38-49A5-8B08-FAE0625A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E4E66-7F2A-46DA-AD1C-E1BA75BE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6AE-E2D5-46E7-9CA7-A28082D1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0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F1EA-139D-42CE-91AC-E0DD6CE1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04D5F-627E-41DE-AD02-FA0C9CB0C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84753-2E38-4BD1-86CC-5733159F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E165-08F7-41E5-9A5E-0C026FCF6F4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A95-2B19-4825-96C5-476927EA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04E1-04D7-4EC1-8F25-1A81FFF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6AE-E2D5-46E7-9CA7-A28082D1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9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45645-43BF-4F3B-BED4-810875863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D0DE0-6770-46F8-85F2-BFC6C173A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E7739-1BE3-4507-894C-635F5AC1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E165-08F7-41E5-9A5E-0C026FCF6F4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0BB0C-3840-4D09-A93D-A06C5AD6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4EAC-E6DE-4095-A54F-48C66C65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6AE-E2D5-46E7-9CA7-A28082D1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5646-FA82-4D64-8EEC-14C544C8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767B-6CD9-40DD-A993-8EDC8D143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D44E-4D10-407D-A167-EB8C80C8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E165-08F7-41E5-9A5E-0C026FCF6F4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D0A7A-B088-49E0-B8CB-1EA9B8D6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6878-D3A8-4D46-AA2A-65D97429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6AE-E2D5-46E7-9CA7-A28082D1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FEBA-43B8-48A8-B34C-1200AD86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4E6F8-A969-434D-BB1B-5DBBF2CC9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C4A7F-D0E9-4AB0-BA5D-2C9EF4D5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E165-08F7-41E5-9A5E-0C026FCF6F4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52AD-E78E-49A4-88EE-D31F42BD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23D73-FC01-408C-BF64-A907500C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6AE-E2D5-46E7-9CA7-A28082D1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7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0C6A-CDF4-4287-BDBA-45920F91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F28E8-6635-4E5D-9DE8-E47FC7E07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AF772-CC87-4B38-97D4-0C92ECB52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F06D3-C33F-4C91-A7DF-12A0B8D9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E165-08F7-41E5-9A5E-0C026FCF6F4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539C1-E4A3-40A1-A4CA-3252785A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3AFE6-3F79-4F44-8234-3745FC57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6AE-E2D5-46E7-9CA7-A28082D1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0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4374-F90D-4A69-A345-346D5643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1522A-8F1F-4E29-A78D-BDFA0F1A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96B10-88E0-4309-B604-B3C8CBBAA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2DC94-37AD-4D14-9BE5-6AA54C002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378FC-D079-46DF-9DE2-F158747BF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7E6C3-5B27-4147-B2C4-7EA922C3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E165-08F7-41E5-9A5E-0C026FCF6F4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65BF9-0E2E-4873-B13B-F60ECCBF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F0CB3-723E-4950-B2F6-4D14B1C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6AE-E2D5-46E7-9CA7-A28082D1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5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2F5F-6C8B-45E5-8476-DBEDB514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4F0DE-8455-46D3-AFBB-42E3B82E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E165-08F7-41E5-9A5E-0C026FCF6F4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C8072-6082-40F5-8653-4403CA11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82572-A2ED-48AC-8CB1-032C55BD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6AE-E2D5-46E7-9CA7-A28082D1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E3C8F-BCB7-4884-BCF1-CDED25C8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E165-08F7-41E5-9A5E-0C026FCF6F4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9AF0E-EE4A-4091-BAB2-2F43E410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EBB16-DB5D-4CD9-B4E8-00A34AB8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6AE-E2D5-46E7-9CA7-A28082D1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6391-F458-4C43-B597-A06B42C5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1A9E6-1E06-430B-96A1-4382C15AE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1B680-894D-4579-9386-92F7FF944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279A8-5885-44AD-B01E-16701901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E165-08F7-41E5-9A5E-0C026FCF6F4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B69EE-4306-4164-B3FE-8AE27E9E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B914C-9A95-45F5-99F4-37419EF4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6AE-E2D5-46E7-9CA7-A28082D1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BE8C-5304-4C00-A56E-7E58796F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6FB5C-EFB3-41E5-8142-60E96B397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C26CD-7AEB-43EE-9093-B75C651A0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7BB9F-BA73-4897-B579-9B1701E4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E165-08F7-41E5-9A5E-0C026FCF6F4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25A0C-396D-41F6-A206-D0AEF389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08174-738E-40CA-BC2A-D4BB0692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6AE-E2D5-46E7-9CA7-A28082D1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1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9D54A-1309-4CE3-A5DE-A7D7BD2C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C2DE8-2DBC-4A3F-8C75-C13CB4FD8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D6D2-8BCC-4D4E-8430-9FAF3BAEA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E165-08F7-41E5-9A5E-0C026FCF6F4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1276D-FB2F-498F-8412-B68971C42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1B7F-190F-49DE-A15A-31FED91F9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3B6AE-E2D5-46E7-9CA7-A28082D1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8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3FC543-26E2-4C10-92D0-502FBFB1F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765" y="0"/>
            <a:ext cx="6871469" cy="6871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FD66CA-77CC-4CE7-AC65-49634732E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624" y="876854"/>
            <a:ext cx="6016751" cy="576244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BA69F0-7763-48EA-A6A6-5F06468AEFF1}"/>
              </a:ext>
            </a:extLst>
          </p:cNvPr>
          <p:cNvSpPr txBox="1"/>
          <p:nvPr/>
        </p:nvSpPr>
        <p:spPr>
          <a:xfrm>
            <a:off x="228600" y="218705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The Value Proposition</a:t>
            </a:r>
            <a:r>
              <a:rPr lang="th-TH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>
                <a:solidFill>
                  <a:srgbClr val="002060"/>
                </a:solidFill>
              </a:rPr>
              <a:t>Canvas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3D6DA2-3CBA-43C4-AF1C-E16814DCC9DB}"/>
              </a:ext>
            </a:extLst>
          </p:cNvPr>
          <p:cNvSpPr txBox="1"/>
          <p:nvPr/>
        </p:nvSpPr>
        <p:spPr>
          <a:xfrm>
            <a:off x="3929399" y="3968211"/>
            <a:ext cx="2587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Pain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th-TH" dirty="0">
                <a:solidFill>
                  <a:schemeClr val="bg1"/>
                </a:solidFill>
              </a:rPr>
              <a:t>ทำให้ต้องตื่นเช้า เพราะต้อง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th-TH" dirty="0">
                <a:solidFill>
                  <a:schemeClr val="bg1"/>
                </a:solidFill>
              </a:rPr>
              <a:t>เผื่อเวลาสระผม และเป่าผม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th-TH" dirty="0">
                <a:solidFill>
                  <a:schemeClr val="bg1"/>
                </a:solidFill>
              </a:rPr>
              <a:t>เป่าผมด้วยลมร้อนบ่อยๆ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th-TH" dirty="0">
                <a:solidFill>
                  <a:schemeClr val="bg1"/>
                </a:solidFill>
              </a:rPr>
              <a:t>ทำให้ผมเสีย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th-TH" dirty="0">
                <a:solidFill>
                  <a:schemeClr val="bg1"/>
                </a:solidFill>
              </a:rPr>
              <a:t>หากเป่าไม่แห้ง จะทำให้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th-TH" dirty="0">
                <a:solidFill>
                  <a:schemeClr val="bg1"/>
                </a:solidFill>
              </a:rPr>
              <a:t>หนังศีรษะอับชื้น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87CA69-F52C-46BB-98F9-FC298AB9401C}"/>
              </a:ext>
            </a:extLst>
          </p:cNvPr>
          <p:cNvSpPr txBox="1"/>
          <p:nvPr/>
        </p:nvSpPr>
        <p:spPr>
          <a:xfrm>
            <a:off x="6516887" y="3321880"/>
            <a:ext cx="258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Customer Job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th-TH" dirty="0">
                <a:solidFill>
                  <a:schemeClr val="bg1"/>
                </a:solidFill>
              </a:rPr>
              <a:t>สระผมตอนเช้าก่อนไปทำงาน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351FA3-943D-4A01-97FE-525710D7E2E7}"/>
              </a:ext>
            </a:extLst>
          </p:cNvPr>
          <p:cNvSpPr txBox="1"/>
          <p:nvPr/>
        </p:nvSpPr>
        <p:spPr>
          <a:xfrm>
            <a:off x="4270643" y="1931118"/>
            <a:ext cx="2246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Gains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th-TH" dirty="0">
                <a:solidFill>
                  <a:schemeClr val="bg1"/>
                </a:solidFill>
              </a:rPr>
              <a:t>ผมสะอาด ไม่มัน 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th-TH" dirty="0">
                <a:solidFill>
                  <a:schemeClr val="bg1"/>
                </a:solidFill>
              </a:rPr>
              <a:t>มีกลิ่นหอม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th-TH" dirty="0">
                <a:solidFill>
                  <a:schemeClr val="bg1"/>
                </a:solidFill>
              </a:rPr>
              <a:t>จัดทรงได้ง่าย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2DE6D-4BA2-4320-9E72-E48A495B4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9" y="1762984"/>
            <a:ext cx="2039243" cy="423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7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DF8C3B-59DB-4001-B338-B7335FBDD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561907-BB52-46D9-9B45-B52532987C94}"/>
              </a:ext>
            </a:extLst>
          </p:cNvPr>
          <p:cNvSpPr txBox="1"/>
          <p:nvPr/>
        </p:nvSpPr>
        <p:spPr>
          <a:xfrm>
            <a:off x="9904938" y="3285105"/>
            <a:ext cx="1981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job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th-TH" dirty="0"/>
              <a:t>ฉีดแอลกอฮอล์เพื่อล้างมือ และจะต้องปลอดภัยต่อผิวของลูกน้อย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th-TH" dirty="0"/>
              <a:t>ฉีดแอลกอฮอล์เพื่อล้างมือ และจะต้องไม่ส่งผลให้ผิวหยาบกระด้าง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9215A-D637-42F2-A28C-0637D9F7D5BC}"/>
              </a:ext>
            </a:extLst>
          </p:cNvPr>
          <p:cNvSpPr txBox="1"/>
          <p:nvPr/>
        </p:nvSpPr>
        <p:spPr>
          <a:xfrm>
            <a:off x="7136644" y="4404904"/>
            <a:ext cx="2768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PAIN</a:t>
            </a:r>
            <a:endParaRPr lang="th-TH" dirty="0"/>
          </a:p>
          <a:p>
            <a:pPr marL="179388" indent="177800">
              <a:buFont typeface="Arial" panose="020B0604020202020204" pitchFamily="34" charset="0"/>
              <a:buChar char="•"/>
            </a:pPr>
            <a:r>
              <a:rPr lang="th-TH" dirty="0"/>
              <a:t>ฉีดแล้วมีกลิ่นฉุนของแอลกอฮอล์</a:t>
            </a:r>
          </a:p>
          <a:p>
            <a:pPr marL="179388" indent="177800">
              <a:buFont typeface="Arial" panose="020B0604020202020204" pitchFamily="34" charset="0"/>
              <a:buChar char="•"/>
            </a:pPr>
            <a:r>
              <a:rPr lang="th-TH" dirty="0"/>
              <a:t>ฉีดแล้วผิวแห้ง หยาบกระด้าง</a:t>
            </a:r>
          </a:p>
          <a:p>
            <a:pPr marL="179388" indent="177800">
              <a:buFont typeface="Arial" panose="020B0604020202020204" pitchFamily="34" charset="0"/>
              <a:buChar char="•"/>
            </a:pPr>
            <a:r>
              <a:rPr lang="th-TH" dirty="0"/>
              <a:t>ฉีดแล้ว ไม่สามารถอุ้มลูกน้อยได้ กลัวผิวลูกระคายเคือง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C7316-62DF-42FB-AC24-78E166999172}"/>
              </a:ext>
            </a:extLst>
          </p:cNvPr>
          <p:cNvSpPr txBox="1"/>
          <p:nvPr/>
        </p:nvSpPr>
        <p:spPr>
          <a:xfrm>
            <a:off x="7195929" y="2546441"/>
            <a:ext cx="3130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th-TH" dirty="0"/>
              <a:t>มือคุณแม่สามารถสัมผัสลูกน้อยได้อ่อนโยน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th-TH" dirty="0"/>
              <a:t>ปลอดภัยต่อผิวบอบบางและแพ้ง่าย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th-TH" dirty="0"/>
              <a:t>ช่วยฆ่าเชื้อโรคตัวร้าย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th-TH" dirty="0"/>
              <a:t>พกพาสะดวก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th-TH" dirty="0"/>
              <a:t>ได้กลิ่นหอมสดชื่น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01EFB6-038A-4BF4-8603-0E9EABC3360D}"/>
              </a:ext>
            </a:extLst>
          </p:cNvPr>
          <p:cNvSpPr txBox="1"/>
          <p:nvPr/>
        </p:nvSpPr>
        <p:spPr>
          <a:xfrm>
            <a:off x="745435" y="3180520"/>
            <a:ext cx="1709531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</a:t>
            </a:r>
          </a:p>
          <a:p>
            <a:pPr>
              <a:spcBef>
                <a:spcPts val="600"/>
              </a:spcBef>
            </a:pPr>
            <a:r>
              <a:rPr lang="th-TH" dirty="0"/>
              <a:t>โฟมล้างมือ สูตรไม่ต้องล้างออก สำหรับทารก เด็กเล็ก และคนผิวแพ้ง่าย ผลิตจากสารสกัดธรรมชาติ 100% อ่อนโยนต่อผิว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66917C-35B2-419F-B10C-887B03252C00}"/>
              </a:ext>
            </a:extLst>
          </p:cNvPr>
          <p:cNvSpPr txBox="1"/>
          <p:nvPr/>
        </p:nvSpPr>
        <p:spPr>
          <a:xfrm>
            <a:off x="2511991" y="1573694"/>
            <a:ext cx="3299791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GAIN Creator</a:t>
            </a:r>
          </a:p>
          <a:p>
            <a:pPr marL="285750" indent="-1968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th-TH" dirty="0"/>
              <a:t>ปลอดภัยต่อผิวที่บอบบาง ตั้งแต่ทารกแรกเกิด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th-TH" dirty="0"/>
              <a:t>กำจัดเชื้อโรคได้ถึง </a:t>
            </a:r>
            <a:r>
              <a:rPr lang="en-US" dirty="0"/>
              <a:t>99.99%</a:t>
            </a:r>
            <a:endParaRPr lang="th-TH" dirty="0"/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th-TH" dirty="0"/>
              <a:t>ล้างได้บ่อยไม่ทำให้มือแห้ง หยาบกระด้าง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th-TH" dirty="0"/>
              <a:t>หากเข้าปาก ไม่เป็นอันตราย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th-TH" dirty="0"/>
              <a:t>มีกลิ่นหอมสดชื่น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th-TH" dirty="0"/>
              <a:t>สีสันภายนอกน่ารัก คล้องกระเป๋าได้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FF6C10-F6AC-457E-A875-6EECD5B6170C}"/>
              </a:ext>
            </a:extLst>
          </p:cNvPr>
          <p:cNvSpPr txBox="1"/>
          <p:nvPr/>
        </p:nvSpPr>
        <p:spPr>
          <a:xfrm>
            <a:off x="2623932" y="4648198"/>
            <a:ext cx="3299791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PAIN Relievers</a:t>
            </a:r>
          </a:p>
          <a:p>
            <a:pPr marL="285750" indent="-1968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th-TH" dirty="0"/>
              <a:t>ฉีดแล้วไม่มีกลิ่นฉุนของแอลกอฮอล์ เนื่องจากสกัดจากสารธรรมชาติ </a:t>
            </a:r>
            <a:r>
              <a:rPr lang="en-US" dirty="0"/>
              <a:t>100%</a:t>
            </a:r>
            <a:r>
              <a:rPr lang="th-TH" dirty="0"/>
              <a:t> ปรากจากแอลกอฮอล์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th-TH" dirty="0"/>
              <a:t>ไม่ทำให้ผิวแห้ง และหยาบกระด้าง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th-TH" dirty="0"/>
              <a:t>สามารถใช้ได้กับเด็กตั้งแต่ทารกแรกเกิด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8BAE2-5F27-4F4F-9105-8065DEC2CFF9}"/>
              </a:ext>
            </a:extLst>
          </p:cNvPr>
          <p:cNvSpPr txBox="1"/>
          <p:nvPr/>
        </p:nvSpPr>
        <p:spPr>
          <a:xfrm>
            <a:off x="3946529" y="930949"/>
            <a:ext cx="5396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339966"/>
                </a:solidFill>
                <a:effectLst/>
                <a:latin typeface="Kanit-Light"/>
              </a:rPr>
              <a:t>Natural Foaming Hand Sanitizer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53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263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Kanit-Light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Wannida .</dc:creator>
  <cp:lastModifiedBy>วรรณิดา สุธัญญาวัชชัย</cp:lastModifiedBy>
  <cp:revision>7</cp:revision>
  <dcterms:created xsi:type="dcterms:W3CDTF">2021-04-20T15:43:39Z</dcterms:created>
  <dcterms:modified xsi:type="dcterms:W3CDTF">2021-04-20T19:05:23Z</dcterms:modified>
</cp:coreProperties>
</file>