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2d7f7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12d7f7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00dec2c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00dec2c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00dec2c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00dec2c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00dec2c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00dec2c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00dec2c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00dec2c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013c278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013c278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013c278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013c278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13c278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13c278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013c278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013c278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13c278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013c278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00dec2c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00dec2c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00dec2c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00dec2c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72275" y="53050"/>
            <a:ext cx="8520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Zeldiabolo</a:t>
            </a:r>
            <a:r>
              <a:rPr lang="fr" sz="1000"/>
              <a:t>gnaise</a:t>
            </a:r>
            <a:r>
              <a:rPr lang="fr"/>
              <a:t>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75" y="1113850"/>
            <a:ext cx="5059805" cy="37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</a:t>
            </a:r>
            <a:r>
              <a:rPr lang="fr"/>
              <a:t> de séquence deplacerRandom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650" y="1557650"/>
            <a:ext cx="3364976" cy="340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49425" y="33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Diagramme de séquence Erwann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40645" l="0" r="0" t="0"/>
          <a:stretch/>
        </p:blipFill>
        <p:spPr>
          <a:xfrm>
            <a:off x="4278650" y="976850"/>
            <a:ext cx="4287874" cy="378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59128"/>
          <a:stretch/>
        </p:blipFill>
        <p:spPr>
          <a:xfrm>
            <a:off x="588000" y="976850"/>
            <a:ext cx="3690601" cy="21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588000" y="3079075"/>
            <a:ext cx="3690600" cy="16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séquence de getMeilleurBouclier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séquence des constructeur et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d'ajouter Objet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Diagramme de séquence de toString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cette SAÉ nous avons appris l’importance de concevoir et anticiper le code que nous allons produire afin d’en éviter les répétitions.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/>
              <a:t>différentes</a:t>
            </a:r>
            <a:r>
              <a:rPr lang="fr"/>
              <a:t> conceptions que nous avons utilisées nous ont permis d’avancer à notre rythme et de développer un petit jeu vidéo.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Nous avons rencontré de nombreuses difficultées malheureusement pas toutes résolues dans le temps imparti.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Nous n’avons malheureusement pas pu implémenter toutes les </a:t>
            </a:r>
            <a:r>
              <a:rPr lang="fr"/>
              <a:t>fonctionnalités</a:t>
            </a:r>
            <a:r>
              <a:rPr lang="fr"/>
              <a:t> auxquelles nous avions pensé.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65825" y="351650"/>
            <a:ext cx="8718000" cy="3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222"/>
              <a:t>Fin </a:t>
            </a:r>
            <a:endParaRPr sz="13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Des questions ?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Merci de nous avoir écoutés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864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Itération 1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450" y="1100425"/>
            <a:ext cx="5116350" cy="36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788875" y="36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Itération 2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27" y="1017725"/>
            <a:ext cx="5215526" cy="381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80675" y="35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prévisionnel itération 3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125" y="1093650"/>
            <a:ext cx="4565524" cy="3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00" y="445025"/>
            <a:ext cx="22962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obtenu Itération 3</a:t>
            </a:r>
            <a:endParaRPr/>
          </a:p>
        </p:txBody>
      </p:sp>
      <p:pic>
        <p:nvPicPr>
          <p:cNvPr id="153" name="Google Shape;153;p17" title="i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950" y="96875"/>
            <a:ext cx="370399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26343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prévisionnel Itération 4 </a:t>
            </a:r>
            <a:endParaRPr/>
          </a:p>
        </p:txBody>
      </p:sp>
      <p:pic>
        <p:nvPicPr>
          <p:cNvPr id="159" name="Google Shape;159;p18" title="diagramme_i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700" y="145450"/>
            <a:ext cx="5453800" cy="47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30950" y="197700"/>
            <a:ext cx="28665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classe final</a:t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300" y="147225"/>
            <a:ext cx="4535125" cy="47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30925" y="192650"/>
            <a:ext cx="24930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fr"/>
              <a:t>Diagramme de séquence Léo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700" y="105975"/>
            <a:ext cx="5493150" cy="48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00" y="1396425"/>
            <a:ext cx="3088700" cy="22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49425" y="366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Paul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675" y="1017738"/>
            <a:ext cx="447160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443600" y="2093775"/>
            <a:ext cx="26511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2"/>
                </a:solidFill>
              </a:rPr>
              <a:t>Gestion des attaques des monstres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