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75E9AA-3703-3680-19BF-79A411B25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524CA-A02B-0CD1-2184-0B16F1BDFC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38CBED-7EE5-A7E1-9B25-FA17BC250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6E577C-79E4-7F55-2FAA-E9F99CF8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A0CB62-CDF1-EF6A-0054-BDD4264BF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172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4120C4-CDB7-F1D3-20AA-9E55789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D25B55-A96C-5266-514E-883AB4133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DC8AC8-83D1-99C0-00F3-8A9CE0CC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F966EE-C743-BD79-0E01-CFE1D8FF5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4AF368-3F2A-1F32-F03C-17FB7E9D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958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A230B8-0FAC-4E2B-CF88-C19A909B9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E94BAC-67E6-4940-389C-E065024FB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75DEB5-4BEB-61E6-BD71-591B8344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5B1488-C239-E2EC-1FDA-481400E1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D6678F-EEEE-4B6C-F26E-E3018709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84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370D31-936E-E697-CF55-472A6F9D7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6501BB-7C1E-3F56-3496-E338C2E01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D865E-04E2-3F22-8CC1-6D51455E1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28E58F-FAA5-782A-09A7-62454DF9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FD19B-B58A-037F-303F-C75A81A94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1283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E28660-F2D4-1241-42AC-3BF5D68F7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8EDA46-DE9C-FE60-CAB1-DC7018F0A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13A5D2-7CB2-B9B2-28B0-21E82B161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B7BBF3E-6564-4D21-7BDD-5A27E565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5B8B9-A02D-F190-EA65-2BEF81F4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609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5637FD-AE0E-A2AA-E89C-74941C93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BAEE60-CE3B-5ED7-730F-89DCD447C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7CF970E-7675-3A52-5F5A-4D9EBE9A9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E93FAA8-65F5-94AF-47CF-217F2D19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2EBCA7-BE3B-6A96-4D6F-922B981E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3726242-CA16-F3C4-BF7F-89B3E237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5921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D0360-66C6-780C-69B9-82A54E115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64C2CDC-1C81-15CB-4267-6E92C235F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BB5B2B-2002-CEF6-6190-85847FAB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C564225-3230-BAD1-51A4-E1DA15FF6D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80CCE3-06A9-3CF2-433C-8B730D5B38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392925-82A4-9DB4-7699-1C305984D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2884444-A584-551E-CC8C-CA2E30B2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081A337-2333-81DD-0F8E-059FAD4B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91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37BD10-9697-413E-B9F2-BE6F4FF44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38100A5-E065-9F80-A42A-0A8D8625F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1A44CAD-357D-1BA6-7669-E4631DC4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D74278D-D078-9B29-DD85-F27AE579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75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0FFAE5-5977-0852-25E4-12411F40C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B3F6131-B60C-AF71-0D47-ED9A22167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15D19C0-0E0F-68B7-A2FA-36BCDC0D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985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54BD93-B5FD-DD24-D8D8-AD0D6BA4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FDAD0C-D1FF-0CC4-9889-8BDEBED5B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79A630-956A-55CC-91F8-0603020591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42B967-3BC7-4342-9AE1-E77001CBE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DA5C087-A6BF-0F90-3A45-28FECBBBA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C33C36-37E8-0D3B-02AE-6FFB4F42A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3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6A9414-B3A5-1D3D-D648-8ADC000A3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C17BC67-DB13-3F66-D65E-92BDB21E5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C00B8-850D-7C41-1199-9A70DC410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6AB8DC-9324-77BF-4042-F954028E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5A6C-A583-6C75-7F91-A6737A6E1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5058AD-E878-9E55-0F63-2AB7142CF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584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D2B146B-B557-0708-C2CC-A7509F18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A2B808-1121-1E7E-A49B-172DAD1D0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A5F086-52C9-AE80-EC48-14D07DC7A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2B2AB7-D33F-421F-9161-A66A46EFD6B8}" type="datetimeFigureOut">
              <a:rPr lang="fr-FR" smtClean="0"/>
              <a:t>28/05/2025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98E75-20F5-2E27-D1EA-9FBD2FD2CE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C6F244-056C-B6A5-565E-EFC2FD3ADE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6F1046-8FA7-4E53-815C-5F476E1B2E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096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4BF2DB-A8D6-97AB-CB5C-405A1740FF89}"/>
              </a:ext>
            </a:extLst>
          </p:cNvPr>
          <p:cNvSpPr/>
          <p:nvPr/>
        </p:nvSpPr>
        <p:spPr>
          <a:xfrm>
            <a:off x="152400" y="363305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Main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20D1D9-C049-4794-7520-600C14E3427B}"/>
              </a:ext>
            </a:extLst>
          </p:cNvPr>
          <p:cNvSpPr/>
          <p:nvPr/>
        </p:nvSpPr>
        <p:spPr>
          <a:xfrm>
            <a:off x="3053079" y="363303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laby</a:t>
            </a:r>
            <a:r>
              <a:rPr lang="fr-FR" dirty="0">
                <a:solidFill>
                  <a:schemeClr val="tx1"/>
                </a:solidFill>
              </a:rPr>
              <a:t> : Labyrinthe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36BBC-DED5-BDA1-1047-356903630DD6}"/>
              </a:ext>
            </a:extLst>
          </p:cNvPr>
          <p:cNvSpPr/>
          <p:nvPr/>
        </p:nvSpPr>
        <p:spPr>
          <a:xfrm>
            <a:off x="5942506" y="363303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pj : Perso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D50A9-312B-BB9D-BEA9-8FDC203C3429}"/>
              </a:ext>
            </a:extLst>
          </p:cNvPr>
          <p:cNvSpPr/>
          <p:nvPr/>
        </p:nvSpPr>
        <p:spPr>
          <a:xfrm>
            <a:off x="8915400" y="363305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mur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6AC8025-F808-C318-F3E9-1EB89CD89AE2}"/>
              </a:ext>
            </a:extLst>
          </p:cNvPr>
          <p:cNvCxnSpPr>
            <a:cxnSpLocks/>
          </p:cNvCxnSpPr>
          <p:nvPr/>
        </p:nvCxnSpPr>
        <p:spPr>
          <a:xfrm>
            <a:off x="1498053" y="1038353"/>
            <a:ext cx="0" cy="51694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2920782-F48B-E4C7-0309-E15D09845269}"/>
              </a:ext>
            </a:extLst>
          </p:cNvPr>
          <p:cNvCxnSpPr>
            <a:cxnSpLocks/>
          </p:cNvCxnSpPr>
          <p:nvPr/>
        </p:nvCxnSpPr>
        <p:spPr>
          <a:xfrm>
            <a:off x="4393106" y="1038352"/>
            <a:ext cx="0" cy="51694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5B9C4FA-1647-76FC-FA3B-6B34D1B7F0B8}"/>
              </a:ext>
            </a:extLst>
          </p:cNvPr>
          <p:cNvCxnSpPr>
            <a:cxnSpLocks/>
          </p:cNvCxnSpPr>
          <p:nvPr/>
        </p:nvCxnSpPr>
        <p:spPr>
          <a:xfrm>
            <a:off x="7293786" y="1038352"/>
            <a:ext cx="0" cy="51694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F1B4AA4-1C2F-9F6F-C13A-A54DD9DA0492}"/>
              </a:ext>
            </a:extLst>
          </p:cNvPr>
          <p:cNvCxnSpPr>
            <a:cxnSpLocks/>
          </p:cNvCxnSpPr>
          <p:nvPr/>
        </p:nvCxnSpPr>
        <p:spPr>
          <a:xfrm>
            <a:off x="10261053" y="1038351"/>
            <a:ext cx="0" cy="51694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14850-7DA4-D708-A502-EA25532E5F85}"/>
              </a:ext>
            </a:extLst>
          </p:cNvPr>
          <p:cNvSpPr/>
          <p:nvPr/>
        </p:nvSpPr>
        <p:spPr>
          <a:xfrm>
            <a:off x="1148980" y="1137920"/>
            <a:ext cx="686893" cy="4968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7A65E0-20E9-B72F-39B8-A4947189EB84}"/>
              </a:ext>
            </a:extLst>
          </p:cNvPr>
          <p:cNvSpPr/>
          <p:nvPr/>
        </p:nvSpPr>
        <p:spPr>
          <a:xfrm>
            <a:off x="6944712" y="1922920"/>
            <a:ext cx="686893" cy="40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2F392B9B-CD24-F2BB-A892-87B82256839D}"/>
              </a:ext>
            </a:extLst>
          </p:cNvPr>
          <p:cNvCxnSpPr>
            <a:cxnSpLocks/>
          </p:cNvCxnSpPr>
          <p:nvPr/>
        </p:nvCxnSpPr>
        <p:spPr>
          <a:xfrm>
            <a:off x="1835873" y="1706880"/>
            <a:ext cx="221941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03B9F219-22F7-6F6E-71A9-0F7F64878DB8}"/>
              </a:ext>
            </a:extLst>
          </p:cNvPr>
          <p:cNvSpPr txBox="1"/>
          <p:nvPr/>
        </p:nvSpPr>
        <p:spPr>
          <a:xfrm>
            <a:off x="1925047" y="1429881"/>
            <a:ext cx="18590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deplaçerPerso</a:t>
            </a:r>
            <a:r>
              <a:rPr lang="fr-FR" sz="1200" dirty="0"/>
              <a:t>(GAUCHE)</a:t>
            </a:r>
          </a:p>
          <a:p>
            <a:endParaRPr lang="fr-FR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3B0D7B-3988-421F-E2E2-8EBA6FB66761}"/>
              </a:ext>
            </a:extLst>
          </p:cNvPr>
          <p:cNvSpPr/>
          <p:nvPr/>
        </p:nvSpPr>
        <p:spPr>
          <a:xfrm>
            <a:off x="4055285" y="1137920"/>
            <a:ext cx="686893" cy="4968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14563E-1560-E0DE-9855-A14E369C063B}"/>
              </a:ext>
            </a:extLst>
          </p:cNvPr>
          <p:cNvSpPr/>
          <p:nvPr/>
        </p:nvSpPr>
        <p:spPr>
          <a:xfrm>
            <a:off x="9917606" y="1137920"/>
            <a:ext cx="686893" cy="4968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4EC0C40D-0D8B-5931-A852-B64088E9D90F}"/>
              </a:ext>
            </a:extLst>
          </p:cNvPr>
          <p:cNvCxnSpPr>
            <a:cxnSpLocks/>
          </p:cNvCxnSpPr>
          <p:nvPr/>
        </p:nvCxnSpPr>
        <p:spPr>
          <a:xfrm>
            <a:off x="4725300" y="1953399"/>
            <a:ext cx="221941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69A2CE6A-81B5-9675-6CED-675A72E6B47D}"/>
              </a:ext>
            </a:extLst>
          </p:cNvPr>
          <p:cNvSpPr txBox="1"/>
          <p:nvPr/>
        </p:nvSpPr>
        <p:spPr>
          <a:xfrm>
            <a:off x="5395312" y="1706880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this.pj.x</a:t>
            </a:r>
            <a:endParaRPr lang="fr-FR" sz="1200" dirty="0"/>
          </a:p>
        </p:txBody>
      </p: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734D6CFB-D2B2-1BFB-AD2E-FF98364F57EC}"/>
              </a:ext>
            </a:extLst>
          </p:cNvPr>
          <p:cNvCxnSpPr>
            <a:cxnSpLocks/>
          </p:cNvCxnSpPr>
          <p:nvPr/>
        </p:nvCxnSpPr>
        <p:spPr>
          <a:xfrm>
            <a:off x="4742178" y="2291037"/>
            <a:ext cx="22194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92786083-D44F-129D-FE4B-A3048156631A}"/>
              </a:ext>
            </a:extLst>
          </p:cNvPr>
          <p:cNvSpPr txBox="1"/>
          <p:nvPr/>
        </p:nvSpPr>
        <p:spPr>
          <a:xfrm>
            <a:off x="5741627" y="2052968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B72538D-B6CC-276B-736E-98D3CCCB9993}"/>
              </a:ext>
            </a:extLst>
          </p:cNvPr>
          <p:cNvSpPr/>
          <p:nvPr/>
        </p:nvSpPr>
        <p:spPr>
          <a:xfrm>
            <a:off x="6936219" y="2669310"/>
            <a:ext cx="686893" cy="40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70C27CC-6A20-4DD0-3B3B-8874F282FDAD}"/>
              </a:ext>
            </a:extLst>
          </p:cNvPr>
          <p:cNvSpPr txBox="1"/>
          <p:nvPr/>
        </p:nvSpPr>
        <p:spPr>
          <a:xfrm>
            <a:off x="5386819" y="2453270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this.pj.y</a:t>
            </a:r>
            <a:endParaRPr lang="fr-FR" sz="1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EFE6597-2B4D-15EB-AAB9-4C613B3F9E94}"/>
              </a:ext>
            </a:extLst>
          </p:cNvPr>
          <p:cNvCxnSpPr>
            <a:cxnSpLocks/>
          </p:cNvCxnSpPr>
          <p:nvPr/>
        </p:nvCxnSpPr>
        <p:spPr>
          <a:xfrm>
            <a:off x="4733685" y="3037427"/>
            <a:ext cx="221941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F18B279B-2298-9746-D931-B7924C873D8E}"/>
              </a:ext>
            </a:extLst>
          </p:cNvPr>
          <p:cNvSpPr txBox="1"/>
          <p:nvPr/>
        </p:nvSpPr>
        <p:spPr>
          <a:xfrm>
            <a:off x="5743294" y="2799358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y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98EE48BA-64D7-BEE9-94EA-69782856B5D0}"/>
              </a:ext>
            </a:extLst>
          </p:cNvPr>
          <p:cNvCxnSpPr>
            <a:cxnSpLocks/>
          </p:cNvCxnSpPr>
          <p:nvPr/>
        </p:nvCxnSpPr>
        <p:spPr>
          <a:xfrm>
            <a:off x="4733685" y="2686858"/>
            <a:ext cx="221941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90D0D5BE-ACB5-BBD5-C010-0005CBECB7D0}"/>
              </a:ext>
            </a:extLst>
          </p:cNvPr>
          <p:cNvSpPr/>
          <p:nvPr/>
        </p:nvSpPr>
        <p:spPr>
          <a:xfrm>
            <a:off x="4493984" y="3420317"/>
            <a:ext cx="496387" cy="4070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64FE2E2C-630C-CCBB-CB7E-F76E0B8B1BC3}"/>
              </a:ext>
            </a:extLst>
          </p:cNvPr>
          <p:cNvCxnSpPr>
            <a:cxnSpLocks/>
          </p:cNvCxnSpPr>
          <p:nvPr/>
        </p:nvCxnSpPr>
        <p:spPr>
          <a:xfrm>
            <a:off x="4733685" y="3234036"/>
            <a:ext cx="100794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53DB229-B6E3-6108-3631-8EA23AEFCC6C}"/>
              </a:ext>
            </a:extLst>
          </p:cNvPr>
          <p:cNvCxnSpPr>
            <a:cxnSpLocks/>
          </p:cNvCxnSpPr>
          <p:nvPr/>
        </p:nvCxnSpPr>
        <p:spPr>
          <a:xfrm>
            <a:off x="5741627" y="3217545"/>
            <a:ext cx="0" cy="263327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47880271-AE20-CA26-85C4-D94FD78E6FEC}"/>
              </a:ext>
            </a:extLst>
          </p:cNvPr>
          <p:cNvCxnSpPr>
            <a:cxnSpLocks/>
          </p:cNvCxnSpPr>
          <p:nvPr/>
        </p:nvCxnSpPr>
        <p:spPr>
          <a:xfrm>
            <a:off x="5012134" y="3463727"/>
            <a:ext cx="749369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5E203F8-E77D-3392-A1AF-39FADC84C4C2}"/>
              </a:ext>
            </a:extLst>
          </p:cNvPr>
          <p:cNvCxnSpPr>
            <a:cxnSpLocks/>
          </p:cNvCxnSpPr>
          <p:nvPr/>
        </p:nvCxnSpPr>
        <p:spPr>
          <a:xfrm>
            <a:off x="4990371" y="3792836"/>
            <a:ext cx="751256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FA07041E-E061-5A4F-4F2A-3B58F0077690}"/>
              </a:ext>
            </a:extLst>
          </p:cNvPr>
          <p:cNvCxnSpPr>
            <a:cxnSpLocks/>
          </p:cNvCxnSpPr>
          <p:nvPr/>
        </p:nvCxnSpPr>
        <p:spPr>
          <a:xfrm>
            <a:off x="5741627" y="3846176"/>
            <a:ext cx="0" cy="26354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27EB2A71-B474-E332-1C91-156F536061B9}"/>
              </a:ext>
            </a:extLst>
          </p:cNvPr>
          <p:cNvCxnSpPr>
            <a:cxnSpLocks/>
          </p:cNvCxnSpPr>
          <p:nvPr/>
        </p:nvCxnSpPr>
        <p:spPr>
          <a:xfrm>
            <a:off x="4762500" y="4055547"/>
            <a:ext cx="917292" cy="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ZoneTexte 107">
            <a:extLst>
              <a:ext uri="{FF2B5EF4-FFF2-40B4-BE49-F238E27FC236}">
                <a16:creationId xmlns:a16="http://schemas.microsoft.com/office/drawing/2014/main" id="{00C1E962-6211-1C8D-5A28-192AAF0E659C}"/>
              </a:ext>
            </a:extLst>
          </p:cNvPr>
          <p:cNvSpPr txBox="1"/>
          <p:nvPr/>
        </p:nvSpPr>
        <p:spPr>
          <a:xfrm>
            <a:off x="5733134" y="3225985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Getsuivant</a:t>
            </a:r>
            <a:r>
              <a:rPr lang="fr-FR" sz="1200" dirty="0"/>
              <a:t> ???</a:t>
            </a:r>
          </a:p>
        </p:txBody>
      </p:sp>
      <p:sp>
        <p:nvSpPr>
          <p:cNvPr id="109" name="ZoneTexte 108">
            <a:extLst>
              <a:ext uri="{FF2B5EF4-FFF2-40B4-BE49-F238E27FC236}">
                <a16:creationId xmlns:a16="http://schemas.microsoft.com/office/drawing/2014/main" id="{7180CBAF-DEC3-DEE6-9DE0-D938520FD43F}"/>
              </a:ext>
            </a:extLst>
          </p:cNvPr>
          <p:cNvSpPr txBox="1"/>
          <p:nvPr/>
        </p:nvSpPr>
        <p:spPr>
          <a:xfrm>
            <a:off x="5755182" y="3805425"/>
            <a:ext cx="1859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 err="1"/>
              <a:t>Getsuivant</a:t>
            </a:r>
            <a:r>
              <a:rPr lang="fr-FR" sz="1200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989970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DAEF74-4918-1631-ED0B-E0B702B464D6}"/>
              </a:ext>
            </a:extLst>
          </p:cNvPr>
          <p:cNvSpPr/>
          <p:nvPr/>
        </p:nvSpPr>
        <p:spPr>
          <a:xfrm>
            <a:off x="152400" y="363305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MainLaby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7824292-7589-9D67-5540-111202C9A11F}"/>
              </a:ext>
            </a:extLst>
          </p:cNvPr>
          <p:cNvCxnSpPr>
            <a:cxnSpLocks/>
          </p:cNvCxnSpPr>
          <p:nvPr/>
        </p:nvCxnSpPr>
        <p:spPr>
          <a:xfrm>
            <a:off x="1498053" y="1038353"/>
            <a:ext cx="0" cy="516940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3B0265F-0E0D-E918-D565-6E07166E0D9E}"/>
              </a:ext>
            </a:extLst>
          </p:cNvPr>
          <p:cNvSpPr/>
          <p:nvPr/>
        </p:nvSpPr>
        <p:spPr>
          <a:xfrm>
            <a:off x="1148980" y="1137920"/>
            <a:ext cx="686893" cy="496824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E0EBF4-4378-4B2E-1629-7F544F9C6D57}"/>
              </a:ext>
            </a:extLst>
          </p:cNvPr>
          <p:cNvSpPr/>
          <p:nvPr/>
        </p:nvSpPr>
        <p:spPr>
          <a:xfrm>
            <a:off x="2983441" y="1369356"/>
            <a:ext cx="2691306" cy="67504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 : Perso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D76DFEA-39D7-01C7-9CC6-766527CDD1C6}"/>
              </a:ext>
            </a:extLst>
          </p:cNvPr>
          <p:cNvCxnSpPr>
            <a:cxnSpLocks/>
          </p:cNvCxnSpPr>
          <p:nvPr/>
        </p:nvCxnSpPr>
        <p:spPr>
          <a:xfrm>
            <a:off x="4393102" y="2044404"/>
            <a:ext cx="0" cy="447526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0D8AF37-9A0F-F198-7447-1F62424362FD}"/>
              </a:ext>
            </a:extLst>
          </p:cNvPr>
          <p:cNvCxnSpPr>
            <a:cxnSpLocks/>
          </p:cNvCxnSpPr>
          <p:nvPr/>
        </p:nvCxnSpPr>
        <p:spPr>
          <a:xfrm>
            <a:off x="1835873" y="1375452"/>
            <a:ext cx="1147568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8741E16-FC04-9B46-3E2B-E349CCBD9C55}"/>
              </a:ext>
            </a:extLst>
          </p:cNvPr>
          <p:cNvSpPr/>
          <p:nvPr/>
        </p:nvSpPr>
        <p:spPr>
          <a:xfrm>
            <a:off x="4049655" y="2571072"/>
            <a:ext cx="686893" cy="67504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53256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</Words>
  <Application>Microsoft Office PowerPoint</Application>
  <PresentationFormat>Grand écran</PresentationFormat>
  <Paragraphs>13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Erwann Brissinger</dc:creator>
  <cp:lastModifiedBy>Erwann Brissinger</cp:lastModifiedBy>
  <cp:revision>2</cp:revision>
  <dcterms:created xsi:type="dcterms:W3CDTF">2025-05-19T09:34:04Z</dcterms:created>
  <dcterms:modified xsi:type="dcterms:W3CDTF">2025-05-28T07:16:46Z</dcterms:modified>
</cp:coreProperties>
</file>