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2d7f0246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2d7f0246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d7f0246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2d7f0246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SCP &amp; AWS Config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2d7f0246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2d7f0246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e94bf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2e94bf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2e94bfc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2e94bfc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288e60e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288e60e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2b192a7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2b192a7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2b88239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2b88239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b88239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b88239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88e60e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88e60e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d7f0246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d7f0246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d7f0246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d7f0246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d7f0246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d7f0246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5600" y="1465350"/>
            <a:ext cx="8932800" cy="19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700"/>
              <a:t>Control Tower &amp; </a:t>
            </a:r>
            <a:br>
              <a:rPr lang="ko" sz="5700"/>
            </a:br>
            <a:r>
              <a:rPr lang="ko" sz="5700"/>
              <a:t>Multi Account</a:t>
            </a:r>
            <a:endParaRPr sz="5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Landing Zone - 알림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450" y="751300"/>
            <a:ext cx="3941695" cy="40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Guardrail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117" name="Google Shape;117;p23"/>
          <p:cNvSpPr txBox="1"/>
          <p:nvPr/>
        </p:nvSpPr>
        <p:spPr>
          <a:xfrm>
            <a:off x="1304575" y="2110050"/>
            <a:ext cx="711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dk1"/>
                </a:solidFill>
              </a:rPr>
              <a:t>Preventive &amp; Detective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Account Factory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123" name="Google Shape;123;p24"/>
          <p:cNvSpPr txBox="1"/>
          <p:nvPr/>
        </p:nvSpPr>
        <p:spPr>
          <a:xfrm>
            <a:off x="1895850" y="1986900"/>
            <a:ext cx="535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25" y="1014913"/>
            <a:ext cx="7768751" cy="311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Dashboard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800" y="781225"/>
            <a:ext cx="7155186" cy="40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ETC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136" name="Google Shape;136;p26"/>
          <p:cNvSpPr txBox="1"/>
          <p:nvPr/>
        </p:nvSpPr>
        <p:spPr>
          <a:xfrm>
            <a:off x="565675" y="751300"/>
            <a:ext cx="7954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3200">
                <a:solidFill>
                  <a:schemeClr val="dk1"/>
                </a:solidFill>
              </a:rPr>
              <a:t>Integrated Services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3200">
                <a:solidFill>
                  <a:schemeClr val="dk1"/>
                </a:solidFill>
              </a:rPr>
              <a:t>Security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3200">
                <a:solidFill>
                  <a:schemeClr val="dk1"/>
                </a:solidFill>
              </a:rPr>
              <a:t>Logging and monitoring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About Control Tower</a:t>
            </a:r>
            <a:endParaRPr sz="2920"/>
          </a:p>
        </p:txBody>
      </p:sp>
      <p:sp>
        <p:nvSpPr>
          <p:cNvPr id="60" name="Google Shape;60;p14"/>
          <p:cNvSpPr txBox="1"/>
          <p:nvPr/>
        </p:nvSpPr>
        <p:spPr>
          <a:xfrm>
            <a:off x="138600" y="1617450"/>
            <a:ext cx="8823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 consolidated abstraction of multiple AWS resources, the easiest way to set up and govern a secure, compliant, multi-account AWS environment based on best practices”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Multi Accounts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5275"/>
            <a:ext cx="8839200" cy="309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Organization</a:t>
            </a:r>
            <a:endParaRPr sz="2920"/>
          </a:p>
        </p:txBody>
      </p:sp>
      <p:sp>
        <p:nvSpPr>
          <p:cNvPr id="72" name="Google Shape;72;p16"/>
          <p:cNvSpPr txBox="1"/>
          <p:nvPr/>
        </p:nvSpPr>
        <p:spPr>
          <a:xfrm>
            <a:off x="513200" y="1697175"/>
            <a:ext cx="818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650" y="751310"/>
            <a:ext cx="6468700" cy="40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Benefits of </a:t>
            </a:r>
            <a:r>
              <a:rPr lang="ko" sz="2920"/>
              <a:t>Multi Accounts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79" name="Google Shape;79;p17"/>
          <p:cNvSpPr txBox="1"/>
          <p:nvPr/>
        </p:nvSpPr>
        <p:spPr>
          <a:xfrm>
            <a:off x="478200" y="751300"/>
            <a:ext cx="81876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workloads based on </a:t>
            </a:r>
            <a:b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business purpose and ownership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Apply distinct security controls by environment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Constrain access to sensitive data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Promote innovation and agility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Limit scope of impact from adverse events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Support multiple IT operating models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 Costs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Distribute AWS Service Quotas and API request rate limits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Features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915675"/>
            <a:ext cx="8520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ko" sz="1920"/>
              <a:t>Landing Zone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ko" sz="1920"/>
              <a:t>Guardrail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ko" sz="1920"/>
              <a:t>Account Factory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ko" sz="1920"/>
              <a:t>Dashboard</a:t>
            </a:r>
            <a:endParaRPr sz="1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Landing Zone - 다중 계정 구조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50" y="751300"/>
            <a:ext cx="3609427" cy="40873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973350" y="2240888"/>
            <a:ext cx="406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AWS Service Catalog</a:t>
            </a:r>
            <a:r>
              <a:rPr lang="ko" sz="2000">
                <a:solidFill>
                  <a:schemeClr val="dk1"/>
                </a:solidFill>
              </a:rPr>
              <a:t>를 </a:t>
            </a:r>
            <a:r>
              <a:rPr lang="ko" sz="2000">
                <a:solidFill>
                  <a:schemeClr val="dk1"/>
                </a:solidFill>
              </a:rPr>
              <a:t>사용하여 배포할 수 있는 애드온 제품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669850" y="2442225"/>
            <a:ext cx="6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</a:rPr>
              <a:t>+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Landing Zone - Account Vending Machine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925" y="751300"/>
            <a:ext cx="2878143" cy="40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/>
              <a:t>Landing Zone - User Access</a:t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963" y="751300"/>
            <a:ext cx="4736072" cy="408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