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287742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"/>
            <a:ext cx="8358216" cy="238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929586" y="186385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24" y="379268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24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8" y="0"/>
            <a:ext cx="8910950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72462" y="200673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6697" y="2643158"/>
            <a:ext cx="919069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224862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7929618" cy="31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786710" y="25782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174762"/>
            <a:ext cx="8349314" cy="368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939110" y="429275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9586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3286116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82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72462" y="50004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143240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29132"/>
            <a:ext cx="9001156" cy="215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224862" y="607870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155" y="0"/>
            <a:ext cx="8283669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63969"/>
            <a:ext cx="9001156" cy="252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58214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2396" y="371475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85728"/>
            <a:ext cx="9200684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86744" y="150017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44" y="364331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8214" y="557214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3143240" y="228599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6B9FF-7B93-4B30-B4E8-ED9DE4565282}" type="datetime1">
              <a:rPr lang="zh-CN" altLang="en-US" smtClean="0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16B7B-914C-45B6-9EB5-FEA68BDA86A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76825"/>
            <a:ext cx="90106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15338" y="100010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3900" y="435769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338" y="629301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305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2285992"/>
            <a:ext cx="9029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角星 7"/>
          <p:cNvSpPr/>
          <p:nvPr/>
        </p:nvSpPr>
        <p:spPr>
          <a:xfrm>
            <a:off x="335755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3214686"/>
            <a:ext cx="90201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33"/>
            <a:ext cx="89725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PresentationFormat>全屏显示(4:3)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1</cp:revision>
  <dcterms:created xsi:type="dcterms:W3CDTF">2016-06-17T03:11:14Z</dcterms:created>
  <dcterms:modified xsi:type="dcterms:W3CDTF">2016-06-17T03:19:04Z</dcterms:modified>
</cp:coreProperties>
</file>