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56" r:id="rId6"/>
    <p:sldId id="257" r:id="rId7"/>
    <p:sldId id="258" r:id="rId8"/>
    <p:sldId id="259" r:id="rId9"/>
    <p:sldId id="260" r:id="rId10"/>
    <p:sldId id="263" r:id="rId11"/>
    <p:sldId id="261" r:id="rId12"/>
    <p:sldId id="262" r:id="rId13"/>
    <p:sldId id="26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549275"/>
            <a:ext cx="6096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狭义相对论基本假设</a:t>
            </a:r>
            <a:r>
              <a:rPr lang="en-US" altLang="zh-CN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ea typeface="华文宋体" panose="02010600040101010101" pitchFamily="2" charset="-122"/>
              </a:rPr>
              <a:t>    </a:t>
            </a:r>
            <a:r>
              <a:rPr lang="zh-CN" altLang="en-US" sz="3200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相对性原理＋光速不变原理</a:t>
            </a:r>
            <a:r>
              <a:rPr lang="en-US" altLang="zh-CN" sz="3200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   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844675" y="2455239"/>
          <a:ext cx="2798763" cy="4393236"/>
        </p:xfrm>
        <a:graphic>
          <a:graphicData uri="http://schemas.openxmlformats.org/presentationml/2006/ole">
            <p:oleObj spid="_x0000_s1026" name="公式" r:id="rId3" imgW="990360" imgH="222228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875338" y="2438400"/>
          <a:ext cx="2948197" cy="4276748"/>
        </p:xfrm>
        <a:graphic>
          <a:graphicData uri="http://schemas.openxmlformats.org/presentationml/2006/ole">
            <p:oleObj spid="_x0000_s1027" name="Equation" r:id="rId4" imgW="850680" imgH="1955520" progId="Equation.DSMT4">
              <p:embed/>
            </p:oleObj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28963" y="1901825"/>
            <a:ext cx="1700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正变换</a:t>
            </a:r>
            <a:r>
              <a:rPr lang="en-US" altLang="zh-CN" sz="2800" b="1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     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45250" y="1901825"/>
            <a:ext cx="143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逆变换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85725" y="1685925"/>
            <a:ext cx="4392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洛伦兹变换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8926" y="-24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第四章知识点</a:t>
            </a:r>
            <a:endParaRPr lang="zh-CN" altLang="en-US" sz="36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24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188628"/>
            <a:ext cx="9144001" cy="2169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4384"/>
            <a:ext cx="9144000" cy="152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000364" y="428604"/>
            <a:ext cx="428628" cy="357190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40695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786190"/>
            <a:ext cx="9144001" cy="268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五角星 6"/>
          <p:cNvSpPr/>
          <p:nvPr/>
        </p:nvSpPr>
        <p:spPr>
          <a:xfrm>
            <a:off x="3071802" y="21429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4620"/>
            <a:ext cx="915696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441704"/>
            <a:ext cx="9144000" cy="141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85728"/>
            <a:ext cx="919222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28868"/>
            <a:ext cx="929757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071802" y="142852"/>
            <a:ext cx="428628" cy="357190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573338" y="4183063"/>
          <a:ext cx="4143375" cy="763587"/>
        </p:xfrm>
        <a:graphic>
          <a:graphicData uri="http://schemas.openxmlformats.org/presentationml/2006/ole">
            <p:oleObj spid="_x0000_s2050" name="公式" r:id="rId3" imgW="1231560" imgH="291960" progId="Equation.3">
              <p:embed/>
            </p:oleObj>
          </a:graphicData>
        </a:graphic>
      </p:graphicFrame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727075" y="3548722"/>
            <a:ext cx="2502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动尺收缩效应</a:t>
            </a:r>
            <a:r>
              <a:rPr lang="en-US" altLang="zh-CN" sz="2800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833813" y="1357313"/>
          <a:ext cx="2493962" cy="1287462"/>
        </p:xfrm>
        <a:graphic>
          <a:graphicData uri="http://schemas.openxmlformats.org/presentationml/2006/ole">
            <p:oleObj spid="_x0000_s2051" name="Equation" r:id="rId4" imgW="939600" imgH="431640" progId="Equation.DSMT4">
              <p:embed/>
            </p:oleObj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55650" y="1720850"/>
            <a:ext cx="2597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时间膨胀效应</a:t>
            </a:r>
            <a:r>
              <a:rPr lang="en-US" altLang="zh-CN" sz="2800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: 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9688" y="80963"/>
            <a:ext cx="89646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</a:t>
            </a: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狭义相对论时空观</a:t>
            </a:r>
            <a:endParaRPr lang="en-US" altLang="zh-CN" sz="32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32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endParaRPr lang="zh-CN" altLang="en-US" sz="32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85786" y="909623"/>
            <a:ext cx="24288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同时是相对的</a:t>
            </a:r>
            <a:r>
              <a:rPr lang="en-US" altLang="zh-CN" sz="28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sz="2800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783640" y="5048920"/>
            <a:ext cx="6311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L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0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为固有长度，即相对物体静止的参考系测得的尺寸；</a:t>
            </a:r>
            <a:endParaRPr lang="en-US" altLang="zh-CN" sz="2000" dirty="0" smtClean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为运动长度，即相对物体运动的参考系测得的尺寸。</a:t>
            </a:r>
            <a:endParaRPr lang="en-US" altLang="zh-CN" sz="2000" dirty="0" smtClean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71472" y="2721114"/>
            <a:ext cx="8547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0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为固有时间，即相对于过程发生的地点为静止的参考系测得的时间间隔；</a:t>
            </a:r>
            <a:endParaRPr lang="en-US" altLang="zh-CN" sz="2000" dirty="0" smtClean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lang="zh-CN" altLang="en-US" sz="20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为运动时间，及相对于过程发生的地点为运动的参考系测得的时间间隔。</a:t>
            </a:r>
            <a:endParaRPr lang="en-US" altLang="zh-CN" sz="2000" dirty="0" smtClean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五角星 11"/>
          <p:cNvSpPr/>
          <p:nvPr/>
        </p:nvSpPr>
        <p:spPr>
          <a:xfrm>
            <a:off x="214282" y="178592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142844" y="364331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128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552450"/>
            <a:ext cx="777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相对论动力学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709988" y="2774950"/>
          <a:ext cx="377825" cy="2411413"/>
        </p:xfrm>
        <a:graphic>
          <a:graphicData uri="http://schemas.openxmlformats.org/presentationml/2006/ole">
            <p:oleObj spid="_x0000_s3074" name="Equation" r:id="rId3" imgW="114250" imgH="863225" progId="Equation.DSMT4">
              <p:embed/>
            </p:oleObj>
          </a:graphicData>
        </a:graphic>
      </p:graphicFrame>
      <p:graphicFrame>
        <p:nvGraphicFramePr>
          <p:cNvPr id="2970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0125713"/>
              </p:ext>
            </p:extLst>
          </p:nvPr>
        </p:nvGraphicFramePr>
        <p:xfrm>
          <a:off x="3665538" y="1466850"/>
          <a:ext cx="5029067" cy="4105290"/>
        </p:xfrm>
        <a:graphic>
          <a:graphicData uri="http://schemas.openxmlformats.org/presentationml/2006/ole">
            <p:oleObj spid="_x0000_s3075" name="Equation" r:id="rId4" imgW="1244520" imgH="1015920" progId="Equation.DSMT4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11058" y="1844093"/>
            <a:ext cx="22322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相对论质量</a:t>
            </a:r>
            <a:endParaRPr lang="zh-CN" altLang="en-US" sz="3200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85852" y="3772919"/>
            <a:ext cx="22322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相对论动能</a:t>
            </a:r>
            <a:endParaRPr lang="zh-CN" altLang="en-US" sz="3200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234783" y="4494922"/>
            <a:ext cx="22322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相对论能量和动量关系</a:t>
            </a:r>
            <a:endParaRPr lang="zh-CN" altLang="en-US" sz="3200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696810" y="2786058"/>
            <a:ext cx="22322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质能关系</a:t>
            </a:r>
            <a:endParaRPr lang="zh-CN" altLang="en-US" sz="3200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642910" y="192880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642910" y="385762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251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-24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第四章考题</a:t>
            </a:r>
            <a:endParaRPr lang="zh-CN" altLang="en-US" sz="36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794" y="1357298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为大学物理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A1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出现过考题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1357290" y="1357298"/>
            <a:ext cx="500066" cy="464347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1357290" y="2035959"/>
            <a:ext cx="557216" cy="46434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28794" y="2071678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为大学物理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出现过考题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"/>
            <a:ext cx="44558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9662" y="0"/>
            <a:ext cx="451437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29058" y="70108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227272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3306" y="4344423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9058" y="634468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1090" y="64291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1090" y="170121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1090" y="2915663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9652" y="498736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2052" y="641612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6000760" y="2143116"/>
            <a:ext cx="214314" cy="17859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3143240" y="500042"/>
            <a:ext cx="214314" cy="17859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五角星 17"/>
          <p:cNvSpPr/>
          <p:nvPr/>
        </p:nvSpPr>
        <p:spPr>
          <a:xfrm>
            <a:off x="6286512" y="2143116"/>
            <a:ext cx="214314" cy="17859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角星 18"/>
          <p:cNvSpPr/>
          <p:nvPr/>
        </p:nvSpPr>
        <p:spPr>
          <a:xfrm>
            <a:off x="1428728" y="1321579"/>
            <a:ext cx="214314" cy="17859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1428728" y="2893215"/>
            <a:ext cx="214314" cy="178595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角星 20"/>
          <p:cNvSpPr/>
          <p:nvPr/>
        </p:nvSpPr>
        <p:spPr>
          <a:xfrm>
            <a:off x="1714480" y="2893215"/>
            <a:ext cx="214314" cy="178595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角星 21"/>
          <p:cNvSpPr/>
          <p:nvPr/>
        </p:nvSpPr>
        <p:spPr>
          <a:xfrm>
            <a:off x="2000232" y="2893215"/>
            <a:ext cx="214314" cy="178595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6072198" y="1142984"/>
            <a:ext cx="214314" cy="178595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3183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0"/>
            <a:ext cx="44862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5305449"/>
            <a:ext cx="4467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86182" y="62964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744" y="212984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6182" y="391579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4744" y="520167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14744" y="634468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1090" y="35716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1090" y="135729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01090" y="207167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1090" y="298710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2528" y="392906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9652" y="478632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01090" y="563030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五角星 19"/>
          <p:cNvSpPr/>
          <p:nvPr/>
        </p:nvSpPr>
        <p:spPr>
          <a:xfrm>
            <a:off x="2285984" y="2821777"/>
            <a:ext cx="214314" cy="17859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角星 20"/>
          <p:cNvSpPr/>
          <p:nvPr/>
        </p:nvSpPr>
        <p:spPr>
          <a:xfrm>
            <a:off x="6072198" y="1821645"/>
            <a:ext cx="214314" cy="17859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角星 21"/>
          <p:cNvSpPr/>
          <p:nvPr/>
        </p:nvSpPr>
        <p:spPr>
          <a:xfrm>
            <a:off x="1500166" y="1142984"/>
            <a:ext cx="214314" cy="178595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1428728" y="5715016"/>
            <a:ext cx="214314" cy="178595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6072198" y="4429132"/>
            <a:ext cx="214314" cy="178595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角星 24"/>
          <p:cNvSpPr/>
          <p:nvPr/>
        </p:nvSpPr>
        <p:spPr>
          <a:xfrm>
            <a:off x="6072198" y="0"/>
            <a:ext cx="214314" cy="178595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6" y="-24"/>
            <a:ext cx="7286644" cy="436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786322"/>
            <a:ext cx="8228961" cy="160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071546"/>
            <a:ext cx="6125809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1733008"/>
            <a:ext cx="4000528" cy="33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28926" y="3916924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5786454"/>
            <a:ext cx="1551718" cy="53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7858180" cy="486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071546"/>
            <a:ext cx="404815" cy="72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1857364"/>
            <a:ext cx="500065" cy="54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3591635"/>
            <a:ext cx="1643074" cy="45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4357694"/>
            <a:ext cx="1639837" cy="39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9072594" cy="180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8934"/>
            <a:ext cx="926285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161</Words>
  <PresentationFormat>全屏显示(4:3)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Office 主题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SDWM</cp:lastModifiedBy>
  <cp:revision>15</cp:revision>
  <dcterms:created xsi:type="dcterms:W3CDTF">2015-06-17T02:34:06Z</dcterms:created>
  <dcterms:modified xsi:type="dcterms:W3CDTF">2015-06-25T05:42:06Z</dcterms:modified>
</cp:coreProperties>
</file>