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0" r:id="rId4"/>
    <p:sldId id="441" r:id="rId5"/>
    <p:sldId id="442" r:id="rId6"/>
    <p:sldId id="44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xmlns="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2579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:a16="http://schemas.microsoft.com/office/drawing/2014/main" xmlns="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:a16="http://schemas.microsoft.com/office/drawing/2014/main" xmlns="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9CC44B99-2DC5-41BD-B2FE-30EE2878A6D3}"/>
              </a:ext>
            </a:extLst>
          </p:cNvPr>
          <p:cNvSpPr txBox="1"/>
          <p:nvPr/>
        </p:nvSpPr>
        <p:spPr>
          <a:xfrm>
            <a:off x="3155972" y="3251282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上机实践</a:t>
            </a: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11-15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43CDFF-AE24-4D39-BA77-338E2B4FF50D}"/>
              </a:ext>
            </a:extLst>
          </p:cNvPr>
          <p:cNvSpPr txBox="1"/>
          <p:nvPr/>
        </p:nvSpPr>
        <p:spPr>
          <a:xfrm>
            <a:off x="1350471" y="1195755"/>
            <a:ext cx="7741340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Pyton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控制结构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1350472" y="2338629"/>
            <a:ext cx="8184054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编写程序，求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以内所有的素数之和。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11-15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25EC3F0-652D-4954-BA2B-0F08CBCF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01" y="1118696"/>
            <a:ext cx="10173660" cy="44862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4855B69-CE4F-4E6E-8121-B037D60C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36" y="2210065"/>
            <a:ext cx="5229225" cy="33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11-15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1277805" y="1125565"/>
            <a:ext cx="10445966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13.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有算式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ABCD-CDC=ABC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，其中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均为一个非负整数，编写程序，求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的值。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编程思路：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与求水仙花数的思路一样，可以用一重循环，也可以用四重循环，但一重循环的效率要比四重循环的效率高得多。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一重循环：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in range(1000,9999):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			a=?; b=?; c=?; d=?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if a*1000+b*100+c*10+d -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8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11-15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DC148C1-11A4-491E-8012-42EF4A576B71}"/>
              </a:ext>
            </a:extLst>
          </p:cNvPr>
          <p:cNvSpPr/>
          <p:nvPr/>
        </p:nvSpPr>
        <p:spPr>
          <a:xfrm>
            <a:off x="1361072" y="1161779"/>
            <a:ext cx="10172700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14.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鸡兔同笼问题。已知同一个笼子里，有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只头，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只脚，编写程序，求笼子里，鸡和兔子各有多少只。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6D41722-0D63-4A8C-BD5A-3FF68ACAC2A8}"/>
              </a:ext>
            </a:extLst>
          </p:cNvPr>
          <p:cNvSpPr txBox="1"/>
          <p:nvPr/>
        </p:nvSpPr>
        <p:spPr>
          <a:xfrm>
            <a:off x="1769895" y="2803077"/>
            <a:ext cx="9355054" cy="320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这是一个简单的求二元一次方程的问题。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x+y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=19;x*2+y*4=44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for x in range(0,20):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y=19-x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if 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541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11-15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FAEAA4A-48DE-49D5-AFCE-0745EE11F7C5}"/>
              </a:ext>
            </a:extLst>
          </p:cNvPr>
          <p:cNvSpPr txBox="1"/>
          <p:nvPr/>
        </p:nvSpPr>
        <p:spPr>
          <a:xfrm>
            <a:off x="1478453" y="1265556"/>
            <a:ext cx="10227772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15.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有一个数列，其前三项分别为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，从第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项开始，每项均为其相邻的前三项之和，编写程序，求改数列从第几项开始，其数值超过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编程思路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：与斐波那契数列一样，递推法，可以用   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While True: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循环体中要有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…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163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283</Words>
  <Application>Microsoft Office PowerPoint</Application>
  <PresentationFormat>自定义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PC</cp:lastModifiedBy>
  <cp:revision>57</cp:revision>
  <dcterms:created xsi:type="dcterms:W3CDTF">2020-03-16T01:25:50Z</dcterms:created>
  <dcterms:modified xsi:type="dcterms:W3CDTF">2020-03-26T06:22:47Z</dcterms:modified>
</cp:coreProperties>
</file>