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4" r:id="rId4"/>
    <p:sldId id="445" r:id="rId5"/>
    <p:sldId id="447" r:id="rId6"/>
    <p:sldId id="44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xmlns="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704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xmlns="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xmlns="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CC44B99-2DC5-41BD-B2FE-30EE2878A6D3}"/>
              </a:ext>
            </a:extLst>
          </p:cNvPr>
          <p:cNvSpPr txBox="1"/>
          <p:nvPr/>
        </p:nvSpPr>
        <p:spPr>
          <a:xfrm>
            <a:off x="3309163" y="325475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周第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次上机实践</a:t>
            </a: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4(11-14)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43CDFF-AE24-4D39-BA77-338E2B4FF50D}"/>
              </a:ext>
            </a:extLst>
          </p:cNvPr>
          <p:cNvSpPr txBox="1"/>
          <p:nvPr/>
        </p:nvSpPr>
        <p:spPr>
          <a:xfrm>
            <a:off x="1350471" y="1110030"/>
            <a:ext cx="7741340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组合数据类型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C6E56C2-B94C-4EEA-8C52-38266C8A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43088"/>
            <a:ext cx="9505950" cy="28908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085850" y="4633826"/>
            <a:ext cx="10420350" cy="113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  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需要用到的集合运算有：差集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、交集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、对称差分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、并集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4(11-14)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8863DDC-4E15-48BC-B6D0-9EDC71F674B9}"/>
              </a:ext>
            </a:extLst>
          </p:cNvPr>
          <p:cNvSpPr txBox="1"/>
          <p:nvPr/>
        </p:nvSpPr>
        <p:spPr>
          <a:xfrm>
            <a:off x="1476375" y="4028921"/>
            <a:ext cx="9922835" cy="1693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首先需要创建投票结果的列表，然后转换为集合；对集合进行集合的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交集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差集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等运算，及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判断成员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的运算。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FAC9916-732B-4F0F-8743-E83BC4BF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277860"/>
            <a:ext cx="9486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4(11-14)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1EE2964-8D06-400B-96D8-9C130982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347787"/>
            <a:ext cx="10795893" cy="804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B3EC495-A449-4490-807B-9B46F8343AA1}"/>
              </a:ext>
            </a:extLst>
          </p:cNvPr>
          <p:cNvSpPr txBox="1"/>
          <p:nvPr/>
        </p:nvSpPr>
        <p:spPr>
          <a:xfrm>
            <a:off x="1419224" y="2568911"/>
            <a:ext cx="9582149" cy="233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需要先构建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个集合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，然后任意两个集合做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交集运算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，其结果做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并集运算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，最后还需要对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项都参加的学生名单进行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差集运算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0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4(11-14)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55E03DC-DC6B-4DAD-AAF5-4E874FD7876C}"/>
              </a:ext>
            </a:extLst>
          </p:cNvPr>
          <p:cNvSpPr txBox="1"/>
          <p:nvPr/>
        </p:nvSpPr>
        <p:spPr>
          <a:xfrm>
            <a:off x="1371599" y="1210661"/>
            <a:ext cx="3048001" cy="393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14.datetime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模块。使用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datetime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函数库中的函数，输出当前系统日期时间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strftime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格式化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，并输出当前是第几季度。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53029A3-3060-4210-94ED-62F101C1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51" y="1305911"/>
            <a:ext cx="6277474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4(11-14)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355E03DC-DC6B-4DAD-AAF5-4E874FD7876C}"/>
                  </a:ext>
                </a:extLst>
              </p:cNvPr>
              <p:cNvSpPr txBox="1"/>
              <p:nvPr/>
            </p:nvSpPr>
            <p:spPr>
              <a:xfrm>
                <a:off x="1000124" y="1334486"/>
                <a:ext cx="10706101" cy="331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zh-CN" altLang="en-US" sz="32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练    习</a:t>
                </a:r>
                <a:endParaRPr lang="en-US" altLang="zh-CN" sz="3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1.【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5-1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求组合数：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>
                            <a:solidFill>
                              <a:schemeClr val="tx1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  <m:r>
                      <a:rPr lang="en-US" altLang="zh-CN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zh-CN" altLang="zh-CN" sz="3200" i="1">
                            <a:solidFill>
                              <a:schemeClr val="tx1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  <m:d>
                          <m:dPr>
                            <m:ctrlPr>
                              <a:rPr lang="zh-CN" altLang="zh-CN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，用函数实现求阶乘，并进行调用。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2.【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5-2】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编写函数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gcd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(x, y)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，求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最大公约数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，主程序实现调用。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3.【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5-3】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2~100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之间的所有素数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，其中定义判断素数的函数。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55E03DC-DC6B-4DAD-AAF5-4E874FD7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4" y="1334486"/>
                <a:ext cx="10706101" cy="3315459"/>
              </a:xfrm>
              <a:prstGeom prst="rect">
                <a:avLst/>
              </a:prstGeom>
              <a:blipFill>
                <a:blip r:embed="rId2"/>
                <a:stretch>
                  <a:fillRect l="-854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2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249</Words>
  <Application>Microsoft Office PowerPoint</Application>
  <PresentationFormat>自定义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104</cp:revision>
  <dcterms:created xsi:type="dcterms:W3CDTF">2020-03-16T01:25:50Z</dcterms:created>
  <dcterms:modified xsi:type="dcterms:W3CDTF">2020-04-09T06:49:02Z</dcterms:modified>
</cp:coreProperties>
</file>