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39" r:id="rId3"/>
    <p:sldId id="444" r:id="rId4"/>
    <p:sldId id="445" r:id="rId5"/>
    <p:sldId id="448" r:id="rId6"/>
    <p:sldId id="447" r:id="rId7"/>
    <p:sldId id="44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69281-78FA-47DF-97F1-CAEDDB86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8F2EB1-CD41-4B44-95D7-032B0DE6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92109-9213-4452-AB1A-53204D44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1D90A-9A81-41CB-A939-F7B78AE4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CA556-5AB5-4E3F-9CF3-E928699D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6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BACAE-DC70-494A-B588-D248EAFC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2A574-B34A-416A-9A31-10D949CD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A1CB9-3E25-42C4-A02B-C1B33C46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D289D-79E9-4C2F-B369-3B8DF742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347F5-44DE-4FF5-812E-4588C058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1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129DF8-75BE-460E-8799-AA5646F49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EE2F20-4C4F-4ABF-B7CA-029F34B3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BA382-A5F3-467C-8282-3FBFD582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83129-541A-45C2-9813-6337A20E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60561-7D31-4C21-BDD9-176AAAC7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9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C305669-8255-40CD-9599-74FA71F1CE4B}"/>
              </a:ext>
            </a:extLst>
          </p:cNvPr>
          <p:cNvSpPr txBox="1"/>
          <p:nvPr userDrawn="1"/>
        </p:nvSpPr>
        <p:spPr>
          <a:xfrm>
            <a:off x="0" y="6490250"/>
            <a:ext cx="1219199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中国矿业大学计算机学院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FC7F558-E7A6-4367-BA0F-0C367C2EE0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27013"/>
            <a:ext cx="9874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BB41CA-538E-4372-8B4C-95799E02BD9A}"/>
              </a:ext>
            </a:extLst>
          </p:cNvPr>
          <p:cNvCxnSpPr/>
          <p:nvPr userDrawn="1"/>
        </p:nvCxnSpPr>
        <p:spPr>
          <a:xfrm>
            <a:off x="1401417" y="1033541"/>
            <a:ext cx="1009815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2DCC0716-C121-44CD-9237-74A4003AF44C}"/>
              </a:ext>
            </a:extLst>
          </p:cNvPr>
          <p:cNvSpPr txBox="1">
            <a:spLocks/>
          </p:cNvSpPr>
          <p:nvPr userDrawn="1"/>
        </p:nvSpPr>
        <p:spPr>
          <a:xfrm>
            <a:off x="11499574" y="950"/>
            <a:ext cx="693603" cy="468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18B1CCC-5B4E-41DC-9FD8-30B8F0069F97}" type="slidenum">
              <a:rPr lang="zh-CN" alt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3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C3580-51E6-4E67-99D7-9EB669FC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A4D6D-28EC-4366-868B-D40A751D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86490-C934-4EF6-87F3-7B2E20DC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FC2F4-50C9-4990-8C1C-5BE53F4B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3E69A-3AE5-496F-A1CC-649C3A9E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7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2BAD1-F6A8-4B00-A396-F3F6D147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E11EC2-3937-4592-8925-F1786AB6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F2424B-4F69-4828-8112-2EB7B10B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DABC2-2A36-420C-B2AA-C375350B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302F8-F9DE-47FE-A1E8-EEE3CAA9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63FB0-3E5E-4D04-8335-D81F65C2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A989A-BFF4-4630-817A-98CABD506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74E241-B7A9-4D5C-959E-05D1F2165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F2B1FF-3CDB-4624-A197-055A0491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06E14E-9571-45BE-AD1E-7DE1A677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7301FB-35FD-4368-80FC-031D4FAD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0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26F2F-27C2-42A2-8F53-D838E717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D9972-C503-48AC-AAAD-7803BCBC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0A58E2-A22C-4F79-ADB0-3B7DD8D7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CBC100-A4AA-40F0-B7A8-8E41BEBC3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2AB360-C84A-46A0-931B-11C2AA19F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C0A22A-E29B-43DD-AF48-F336B1B8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FAAA8C-C2FA-4CFD-ADEE-4AB1852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C80C20-B87C-43E0-82EA-94F65499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4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C5415-70B6-437E-A9B0-3283646B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548F13-1C4B-45CF-B07B-98E65156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4965F2-D837-46CA-89B1-24EDC7ED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F47018-368F-47FD-914B-72A2F26A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5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CF1FFA-5B25-4790-9069-E20B689D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8B0700-6647-4FA1-88A4-CA9E3FC1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BB858E-97AF-4D33-8831-EB9DD28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0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591FE-5513-4DA3-81F7-2180D509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31081-09AA-4B34-91FA-F81C00522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9F7E31-C6EF-4829-86BA-49D792616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AA618-0D09-4494-ADDD-E516F912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2D8C0-B9F3-4F3E-9817-B49909D0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BE59A-FAF1-41DB-9BA4-27E67A53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8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D2197-BE00-4D1E-B9F1-55B04D66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6A1EAF-8CC4-4447-962B-5A7056847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2041C6-1241-4CF5-8E90-5B832F3A9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FAE31-454D-465E-9BFB-8C9BB356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1EA37D-EF50-4A41-8C4E-44180B21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73D1B-822F-4C54-94D1-829B3C49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41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53EC8A-2E42-41FD-A5B2-D5791BAC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17E69-F231-4377-B4B4-56794AF50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87BE2-3E56-4CC9-9F30-67B414791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8FF7D-27B6-45F6-954C-41AC8821E2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0679F-CF30-45F0-BAF1-9DD9DC48A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2BC95-F7BA-4DFD-94C2-A0EE2A448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2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5292-EF61-4D07-9DCF-A9DC8294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704" y="1321293"/>
            <a:ext cx="6854687" cy="12239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程序设计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EF0CC4C-287E-43E2-BBF9-E5D25BEC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27013"/>
            <a:ext cx="9874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D48F93-D4E8-4253-8D5B-7C433CBDC784}"/>
              </a:ext>
            </a:extLst>
          </p:cNvPr>
          <p:cNvSpPr txBox="1"/>
          <p:nvPr/>
        </p:nvSpPr>
        <p:spPr>
          <a:xfrm>
            <a:off x="0" y="6490250"/>
            <a:ext cx="1219199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中国矿业大学计算机学院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62E42B2-AD5F-49D4-89A6-FB5983DA1701}"/>
              </a:ext>
            </a:extLst>
          </p:cNvPr>
          <p:cNvGrpSpPr/>
          <p:nvPr/>
        </p:nvGrpSpPr>
        <p:grpSpPr>
          <a:xfrm>
            <a:off x="587637" y="1233291"/>
            <a:ext cx="3787004" cy="1535445"/>
            <a:chOff x="611560" y="266102"/>
            <a:chExt cx="7704857" cy="2350355"/>
          </a:xfrm>
        </p:grpSpPr>
        <p:pic>
          <p:nvPicPr>
            <p:cNvPr id="9" name="图片 8" descr="61479095114.png">
              <a:extLst>
                <a:ext uri="{FF2B5EF4-FFF2-40B4-BE49-F238E27FC236}">
                  <a16:creationId xmlns:a16="http://schemas.microsoft.com/office/drawing/2014/main" id="{E2E41F29-63E0-4EE1-879E-3102B3439B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357554" y="696502"/>
              <a:ext cx="2224086" cy="1668065"/>
            </a:xfrm>
            <a:prstGeom prst="rect">
              <a:avLst/>
            </a:prstGeom>
          </p:spPr>
        </p:pic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7BA1C70-EEC7-46A9-9958-86817535259F}"/>
                </a:ext>
              </a:extLst>
            </p:cNvPr>
            <p:cNvSpPr/>
            <p:nvPr/>
          </p:nvSpPr>
          <p:spPr>
            <a:xfrm>
              <a:off x="2579293" y="1571920"/>
              <a:ext cx="580903" cy="4356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926CAE6-6148-43BE-919F-36590B3A3206}"/>
                </a:ext>
              </a:extLst>
            </p:cNvPr>
            <p:cNvSpPr/>
            <p:nvPr/>
          </p:nvSpPr>
          <p:spPr>
            <a:xfrm>
              <a:off x="1521923" y="1352591"/>
              <a:ext cx="409575" cy="3071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EB1114F-1DD2-4C38-937C-38E9FB22E0A8}"/>
                </a:ext>
              </a:extLst>
            </p:cNvPr>
            <p:cNvSpPr/>
            <p:nvPr/>
          </p:nvSpPr>
          <p:spPr>
            <a:xfrm>
              <a:off x="2067209" y="1139578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7229E5C-2911-4A48-9ED1-E3961D2BE73D}"/>
                </a:ext>
              </a:extLst>
            </p:cNvPr>
            <p:cNvSpPr/>
            <p:nvPr/>
          </p:nvSpPr>
          <p:spPr>
            <a:xfrm>
              <a:off x="2448188" y="1372012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19DF268-89EB-4C76-A4B8-2CE9D4D2E696}"/>
                </a:ext>
              </a:extLst>
            </p:cNvPr>
            <p:cNvSpPr/>
            <p:nvPr/>
          </p:nvSpPr>
          <p:spPr>
            <a:xfrm>
              <a:off x="2102204" y="1536488"/>
              <a:ext cx="210272" cy="1577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654C421-922D-4E6E-A5A4-CF4C24737D72}"/>
                </a:ext>
              </a:extLst>
            </p:cNvPr>
            <p:cNvSpPr/>
            <p:nvPr/>
          </p:nvSpPr>
          <p:spPr>
            <a:xfrm>
              <a:off x="1915979" y="1932532"/>
              <a:ext cx="276227" cy="20717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31D81D2-BBE1-45FB-90B2-C6AEB5B791D7}"/>
                </a:ext>
              </a:extLst>
            </p:cNvPr>
            <p:cNvSpPr/>
            <p:nvPr/>
          </p:nvSpPr>
          <p:spPr>
            <a:xfrm>
              <a:off x="2194465" y="1582396"/>
              <a:ext cx="409575" cy="3071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312285A-E57A-485E-9E07-CFF6E26E58D8}"/>
                </a:ext>
              </a:extLst>
            </p:cNvPr>
            <p:cNvSpPr/>
            <p:nvPr/>
          </p:nvSpPr>
          <p:spPr>
            <a:xfrm>
              <a:off x="1712219" y="1585899"/>
              <a:ext cx="311539" cy="23365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931A9B9-54BF-4502-9191-561DC58BA583}"/>
                </a:ext>
              </a:extLst>
            </p:cNvPr>
            <p:cNvSpPr/>
            <p:nvPr/>
          </p:nvSpPr>
          <p:spPr>
            <a:xfrm>
              <a:off x="1230360" y="1591601"/>
              <a:ext cx="233579" cy="17518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841B173-6DA7-4657-A0F8-6C8C256928F7}"/>
                </a:ext>
              </a:extLst>
            </p:cNvPr>
            <p:cNvSpPr/>
            <p:nvPr/>
          </p:nvSpPr>
          <p:spPr>
            <a:xfrm>
              <a:off x="1605286" y="1136101"/>
              <a:ext cx="209422" cy="1570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5AB605E-1803-49AC-9F13-821E7B7F7269}"/>
                </a:ext>
              </a:extLst>
            </p:cNvPr>
            <p:cNvSpPr/>
            <p:nvPr/>
          </p:nvSpPr>
          <p:spPr>
            <a:xfrm>
              <a:off x="807493" y="1389539"/>
              <a:ext cx="195933" cy="1469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3C71839-44F1-4834-8F1C-E062CF68E1E1}"/>
                </a:ext>
              </a:extLst>
            </p:cNvPr>
            <p:cNvSpPr/>
            <p:nvPr/>
          </p:nvSpPr>
          <p:spPr>
            <a:xfrm>
              <a:off x="611560" y="1714053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1896146-C892-4CC2-B8EE-93E769D7F1EB}"/>
                </a:ext>
              </a:extLst>
            </p:cNvPr>
            <p:cNvSpPr/>
            <p:nvPr/>
          </p:nvSpPr>
          <p:spPr>
            <a:xfrm>
              <a:off x="2582640" y="1804065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79DAAC6-4C18-4162-87FB-20D04E16671A}"/>
                </a:ext>
              </a:extLst>
            </p:cNvPr>
            <p:cNvSpPr/>
            <p:nvPr/>
          </p:nvSpPr>
          <p:spPr>
            <a:xfrm>
              <a:off x="5720934" y="1148190"/>
              <a:ext cx="855425" cy="6415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300B01C-EB89-4703-9AC3-0FEB71618BEE}"/>
                </a:ext>
              </a:extLst>
            </p:cNvPr>
            <p:cNvSpPr/>
            <p:nvPr/>
          </p:nvSpPr>
          <p:spPr>
            <a:xfrm>
              <a:off x="6856415" y="1167595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BC0D3FD-970A-4DA2-BCEA-D7F22BAA19E3}"/>
                </a:ext>
              </a:extLst>
            </p:cNvPr>
            <p:cNvSpPr/>
            <p:nvPr/>
          </p:nvSpPr>
          <p:spPr>
            <a:xfrm>
              <a:off x="7327760" y="1381150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16122D4-68AA-41A0-A35A-C441C6927981}"/>
                </a:ext>
              </a:extLst>
            </p:cNvPr>
            <p:cNvSpPr/>
            <p:nvPr/>
          </p:nvSpPr>
          <p:spPr>
            <a:xfrm>
              <a:off x="6948284" y="1355602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873E901-9084-4906-A974-04ECA1DA2E0A}"/>
                </a:ext>
              </a:extLst>
            </p:cNvPr>
            <p:cNvSpPr/>
            <p:nvPr/>
          </p:nvSpPr>
          <p:spPr>
            <a:xfrm>
              <a:off x="6983279" y="1752512"/>
              <a:ext cx="210272" cy="1577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69F00B5-263E-4775-B6C2-9953C1065E6A}"/>
                </a:ext>
              </a:extLst>
            </p:cNvPr>
            <p:cNvSpPr/>
            <p:nvPr/>
          </p:nvSpPr>
          <p:spPr>
            <a:xfrm>
              <a:off x="6797053" y="2148556"/>
              <a:ext cx="276227" cy="20717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153D666-D733-4CDE-B0C1-BCD00B0C5E5D}"/>
                </a:ext>
              </a:extLst>
            </p:cNvPr>
            <p:cNvSpPr/>
            <p:nvPr/>
          </p:nvSpPr>
          <p:spPr>
            <a:xfrm>
              <a:off x="7075540" y="1798420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61329FB-A84B-48A8-9858-6C00C30AB5B5}"/>
                </a:ext>
              </a:extLst>
            </p:cNvPr>
            <p:cNvSpPr/>
            <p:nvPr/>
          </p:nvSpPr>
          <p:spPr>
            <a:xfrm>
              <a:off x="6593294" y="1801924"/>
              <a:ext cx="311539" cy="23365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DFF65B9-3933-492E-B52E-52CBF959CF87}"/>
                </a:ext>
              </a:extLst>
            </p:cNvPr>
            <p:cNvSpPr/>
            <p:nvPr/>
          </p:nvSpPr>
          <p:spPr>
            <a:xfrm>
              <a:off x="6259839" y="1986765"/>
              <a:ext cx="233579" cy="1751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7E947B3-8B4B-431B-B6A9-8648CA6F693F}"/>
                </a:ext>
              </a:extLst>
            </p:cNvPr>
            <p:cNvSpPr/>
            <p:nvPr/>
          </p:nvSpPr>
          <p:spPr>
            <a:xfrm>
              <a:off x="6486361" y="1352125"/>
              <a:ext cx="209422" cy="1570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07291CA-12FF-4E4B-9B40-5197EFC772E8}"/>
                </a:ext>
              </a:extLst>
            </p:cNvPr>
            <p:cNvSpPr/>
            <p:nvPr/>
          </p:nvSpPr>
          <p:spPr>
            <a:xfrm>
              <a:off x="5836972" y="1784703"/>
              <a:ext cx="195933" cy="14695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BF3AD61-9B95-4F32-AA12-8BC958F54B5D}"/>
                </a:ext>
              </a:extLst>
            </p:cNvPr>
            <p:cNvSpPr/>
            <p:nvPr/>
          </p:nvSpPr>
          <p:spPr>
            <a:xfrm>
              <a:off x="6376588" y="1586767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A4500F4-96C3-44F5-9333-F68260622F9C}"/>
                </a:ext>
              </a:extLst>
            </p:cNvPr>
            <p:cNvSpPr/>
            <p:nvPr/>
          </p:nvSpPr>
          <p:spPr>
            <a:xfrm>
              <a:off x="7463715" y="2020089"/>
              <a:ext cx="140668" cy="10550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6A916639-2D7B-4620-B3A8-29B1102B6427}"/>
                </a:ext>
              </a:extLst>
            </p:cNvPr>
            <p:cNvSpPr/>
            <p:nvPr/>
          </p:nvSpPr>
          <p:spPr>
            <a:xfrm>
              <a:off x="8163952" y="1548434"/>
              <a:ext cx="152465" cy="11434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755298C3-DB92-4F18-864E-309A17DB15C5}"/>
                </a:ext>
              </a:extLst>
            </p:cNvPr>
            <p:cNvSpPr/>
            <p:nvPr/>
          </p:nvSpPr>
          <p:spPr>
            <a:xfrm>
              <a:off x="7640121" y="1559105"/>
              <a:ext cx="257876" cy="193407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同心圆 40">
              <a:extLst>
                <a:ext uri="{FF2B5EF4-FFF2-40B4-BE49-F238E27FC236}">
                  <a16:creationId xmlns:a16="http://schemas.microsoft.com/office/drawing/2014/main" id="{F31203ED-AB47-4056-AC0F-9F06F5104118}"/>
                </a:ext>
              </a:extLst>
            </p:cNvPr>
            <p:cNvSpPr/>
            <p:nvPr/>
          </p:nvSpPr>
          <p:spPr>
            <a:xfrm>
              <a:off x="2877405" y="266102"/>
              <a:ext cx="3133806" cy="2350355"/>
            </a:xfrm>
            <a:prstGeom prst="donut">
              <a:avLst>
                <a:gd name="adj" fmla="val 1038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b"/>
            <a:lstStyle/>
            <a:p>
              <a:pPr algn="ctr"/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9CC44B99-2DC5-41BD-B2FE-30EE2878A6D3}"/>
              </a:ext>
            </a:extLst>
          </p:cNvPr>
          <p:cNvSpPr txBox="1"/>
          <p:nvPr/>
        </p:nvSpPr>
        <p:spPr>
          <a:xfrm>
            <a:off x="3309163" y="3254750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周第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次上机实践</a:t>
            </a:r>
          </a:p>
        </p:txBody>
      </p:sp>
    </p:spTree>
    <p:extLst>
      <p:ext uri="{BB962C8B-B14F-4D97-AF65-F5344CB8AC3E}">
        <p14:creationId xmlns:p14="http://schemas.microsoft.com/office/powerpoint/2010/main" val="21605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周第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次上机实践内容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43CDFF-AE24-4D39-BA77-338E2B4FF50D}"/>
              </a:ext>
            </a:extLst>
          </p:cNvPr>
          <p:cNvSpPr txBox="1"/>
          <p:nvPr/>
        </p:nvSpPr>
        <p:spPr>
          <a:xfrm>
            <a:off x="1350471" y="1195755"/>
            <a:ext cx="7741340" cy="66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组合数据类型 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sz="3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~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D5D40B-6B0A-42A8-ADC2-8A63DA53E83F}"/>
              </a:ext>
            </a:extLst>
          </p:cNvPr>
          <p:cNvSpPr txBox="1"/>
          <p:nvPr/>
        </p:nvSpPr>
        <p:spPr>
          <a:xfrm>
            <a:off x="1350471" y="2081454"/>
            <a:ext cx="10328182" cy="384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排序输出。用户输入一段英文字符串，请按照字符的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ASCII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码值从大到小排序后输出。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   </a:t>
            </a:r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需要对输入的字符串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降序排序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，且排序后的结果为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列表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，因此，最后还需要对列表中排好序的字符进行</a:t>
            </a: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join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连接为字符串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46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周第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次上机实践内容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D5D40B-6B0A-42A8-ADC2-8A63DA53E83F}"/>
              </a:ext>
            </a:extLst>
          </p:cNvPr>
          <p:cNvSpPr txBox="1"/>
          <p:nvPr/>
        </p:nvSpPr>
        <p:spPr>
          <a:xfrm>
            <a:off x="1387992" y="1122127"/>
            <a:ext cx="10154093" cy="1281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7.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字典创建。使用字典保存中国主要城市和对应邮编，编写程序，用户输入城市名称，输出该城市邮编号。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60D90C-5AD4-4E95-B34A-6D8E6E7C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67" y="2404016"/>
            <a:ext cx="4307366" cy="38937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863DDC-4E15-48BC-B6D0-9EDC71F674B9}"/>
              </a:ext>
            </a:extLst>
          </p:cNvPr>
          <p:cNvSpPr txBox="1"/>
          <p:nvPr/>
        </p:nvSpPr>
        <p:spPr>
          <a:xfrm>
            <a:off x="6230493" y="2869033"/>
            <a:ext cx="5178242" cy="2562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这题比较简单，创建一个字典，然后由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键名查找键值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即可。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39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95991A-1925-42A2-BD75-956948A5A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12" y="2371648"/>
            <a:ext cx="10124497" cy="32100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周第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次上机实践内容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3ACE82-5473-4E6C-A2AC-1D2C9390F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16" y="1175328"/>
            <a:ext cx="10870160" cy="119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1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周第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次上机实践内容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D5D40B-6B0A-42A8-ADC2-8A63DA53E83F}"/>
              </a:ext>
            </a:extLst>
          </p:cNvPr>
          <p:cNvSpPr txBox="1"/>
          <p:nvPr/>
        </p:nvSpPr>
        <p:spPr>
          <a:xfrm>
            <a:off x="1430716" y="1632836"/>
            <a:ext cx="8917534" cy="28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练习字典的方法：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keys()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values()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items()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get()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update()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pop()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练习字典的操作：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键值查找、字典更新或替换、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删除字典元素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9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周第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次上机实践内容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D5D40B-6B0A-42A8-ADC2-8A63DA53E83F}"/>
              </a:ext>
            </a:extLst>
          </p:cNvPr>
          <p:cNvSpPr txBox="1"/>
          <p:nvPr/>
        </p:nvSpPr>
        <p:spPr>
          <a:xfrm>
            <a:off x="1393001" y="1205734"/>
            <a:ext cx="10122059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9.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字典应用。创建一个字典，保存用户名和密码。设计一个登录检查程序，提示用户输入用户名和密码，只有用户名和密码输入都正确，显示“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Welcome!”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通过登录检查，提供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次尝试机会，三次输入都错误，提示无法登录，结束程序。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需先创建一个具有“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用户名和密码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”的字典，然后分别用</a:t>
            </a: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input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输入用户名和密码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，与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字典中的比较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01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707630-6002-47D6-9168-80FE505EF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91" y="1216106"/>
            <a:ext cx="10748963" cy="28623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周第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次上机实践内容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D5D40B-6B0A-42A8-ADC2-8A63DA53E83F}"/>
              </a:ext>
            </a:extLst>
          </p:cNvPr>
          <p:cNvSpPr txBox="1"/>
          <p:nvPr/>
        </p:nvSpPr>
        <p:spPr>
          <a:xfrm>
            <a:off x="4204139" y="1799304"/>
            <a:ext cx="7471482" cy="38425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先创建字典，然后对字典的键名进行排序，再根据键名输出键值。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题目中要求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根据成绩输出学生姓名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，因此，创建字典时需要考虑，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键名是姓名还是成绩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38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383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黑体</vt:lpstr>
      <vt:lpstr>华文中宋</vt:lpstr>
      <vt:lpstr>微软雅黑</vt:lpstr>
      <vt:lpstr>Arial</vt:lpstr>
      <vt:lpstr>Wingdings</vt:lpstr>
      <vt:lpstr>Office 主题​​</vt:lpstr>
      <vt:lpstr>Python程序设计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</dc:title>
  <dc:creator>月美</dc:creator>
  <cp:lastModifiedBy>月美</cp:lastModifiedBy>
  <cp:revision>88</cp:revision>
  <dcterms:created xsi:type="dcterms:W3CDTF">2020-03-16T01:25:50Z</dcterms:created>
  <dcterms:modified xsi:type="dcterms:W3CDTF">2020-04-06T13:26:58Z</dcterms:modified>
</cp:coreProperties>
</file>