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5" r:id="rId5"/>
    <p:sldId id="447" r:id="rId6"/>
    <p:sldId id="449" r:id="rId7"/>
    <p:sldId id="4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559046" y="24474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10030"/>
            <a:ext cx="6126654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942975" y="1932103"/>
            <a:ext cx="10696575" cy="393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判断奇偶。编写函数，参数为整数，如果参数为奇数，返回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，否则返回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。主程序中用户输入一个整数，调用函数判断奇偶并输出结果。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判断奇偶的函数用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if n % 2 ==1: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return True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4368291-C49A-4C69-A62F-B53DAED53D80}"/>
              </a:ext>
            </a:extLst>
          </p:cNvPr>
          <p:cNvSpPr txBox="1"/>
          <p:nvPr/>
        </p:nvSpPr>
        <p:spPr>
          <a:xfrm>
            <a:off x="6748462" y="3735824"/>
            <a:ext cx="4957763" cy="1693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主程序中用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输入数据，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eval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转换，然后调用函数比较判断，输出结果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/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8863DDC-4E15-48BC-B6D0-9EDC71F674B9}"/>
              </a:ext>
            </a:extLst>
          </p:cNvPr>
          <p:cNvSpPr txBox="1"/>
          <p:nvPr/>
        </p:nvSpPr>
        <p:spPr>
          <a:xfrm>
            <a:off x="1367518" y="1346500"/>
            <a:ext cx="9922835" cy="337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判断互质。编写函数判断两个整数是否互质。在主程序中使用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random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函数库中的函数</a:t>
            </a:r>
            <a:r>
              <a:rPr lang="en-US" altLang="zh-CN" sz="28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randint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(1,100)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产生两个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以内的随机整数，调用函数判断它们是否互质并输出结果。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互质就是两个数的最大公约数为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。因此需要自定义求两个数最大公约数的函数（可以是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，可以用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B3EC495-A449-4490-807B-9B46F8343AA1}"/>
              </a:ext>
            </a:extLst>
          </p:cNvPr>
          <p:cNvSpPr txBox="1"/>
          <p:nvPr/>
        </p:nvSpPr>
        <p:spPr>
          <a:xfrm>
            <a:off x="1142999" y="1216361"/>
            <a:ext cx="10668001" cy="409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排序输出。编写函数将正整数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的各位上的数字按照从大到小的顺序重新排序，构造一个新的数字，例如，输入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854793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，则输出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987543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。用户输入一个正整数，调用函数完成重新排列，输出结果。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函数体中需要对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降序排序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sorted(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s,reverse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=True)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其结果是排序后的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，然后对列表中的字符数字用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连接成一个新的字符串即可。必要时用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eval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转换类型。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55E03DC-DC6B-4DAD-AAF5-4E874FD7876C}"/>
              </a:ext>
            </a:extLst>
          </p:cNvPr>
          <p:cNvSpPr txBox="1"/>
          <p:nvPr/>
        </p:nvSpPr>
        <p:spPr>
          <a:xfrm>
            <a:off x="6095999" y="2923261"/>
            <a:ext cx="5762625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add_dic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函数直接用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一个赋值语句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实现向字典中添加元素，因此需要两个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个字符串参数。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search_dic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函数中直接在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中用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来判断成员。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可以在主程序中定义一个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全局字典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8C9947D-5359-45BB-AD61-475057AC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1082218"/>
            <a:ext cx="9610725" cy="1752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EFF5D6F-839C-4E77-A0C3-91ECA0D2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4" y="3056611"/>
            <a:ext cx="4729165" cy="31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2C3DF99-A598-4455-A358-B0DB0CC36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82"/>
          <a:stretch/>
        </p:blipFill>
        <p:spPr>
          <a:xfrm>
            <a:off x="902294" y="1189637"/>
            <a:ext cx="10611671" cy="20488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6D829F4-B0AF-4F7C-9AD8-AD98E11346C4}"/>
              </a:ext>
            </a:extLst>
          </p:cNvPr>
          <p:cNvSpPr txBox="1"/>
          <p:nvPr/>
        </p:nvSpPr>
        <p:spPr>
          <a:xfrm>
            <a:off x="1143821" y="3314699"/>
            <a:ext cx="10706100" cy="250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统计单词出现的频率，其方法较多，需要先对字符串进行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split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分离出单词。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(1)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构建集合，从集合中取元素，到单词列表中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，然后将单词和次数添加到字典；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(2)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直接向字典中添加单词及次数。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0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9C370A8-3013-440F-B70A-D5B0C5B80DC6}"/>
              </a:ext>
            </a:extLst>
          </p:cNvPr>
          <p:cNvGrpSpPr/>
          <p:nvPr/>
        </p:nvGrpSpPr>
        <p:grpSpPr>
          <a:xfrm>
            <a:off x="2314573" y="1190624"/>
            <a:ext cx="2209800" cy="5055870"/>
            <a:chOff x="304798" y="1285874"/>
            <a:chExt cx="2209800" cy="505587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E527559-563F-4308-9083-2E98F49C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98" y="1703069"/>
              <a:ext cx="2209800" cy="4638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D9D8B6D-B2FF-4467-8195-11BDAF6DA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798" y="1285874"/>
              <a:ext cx="2095501" cy="3981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72E1C13-9909-43A8-9F0A-C188530E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72" y="1124772"/>
            <a:ext cx="5309926" cy="51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438</Words>
  <Application>Microsoft Office PowerPoint</Application>
  <PresentationFormat>自定义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124</cp:revision>
  <dcterms:created xsi:type="dcterms:W3CDTF">2020-03-16T01:25:50Z</dcterms:created>
  <dcterms:modified xsi:type="dcterms:W3CDTF">2020-04-14T06:48:10Z</dcterms:modified>
</cp:coreProperties>
</file>