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5" r:id="rId5"/>
    <p:sldId id="447" r:id="rId6"/>
    <p:sldId id="452" r:id="rId7"/>
    <p:sldId id="45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3ED"/>
    <a:srgbClr val="FF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="" xmlns:a16="http://schemas.microsoft.com/office/drawing/2014/main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="" xmlns:a16="http://schemas.microsoft.com/office/drawing/2014/main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43CDFF-AE24-4D39-BA77-338E2B4FF50D}"/>
              </a:ext>
            </a:extLst>
          </p:cNvPr>
          <p:cNvSpPr txBox="1"/>
          <p:nvPr/>
        </p:nvSpPr>
        <p:spPr>
          <a:xfrm>
            <a:off x="1350471" y="1110030"/>
            <a:ext cx="6126654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1252139" y="1774699"/>
            <a:ext cx="10031476" cy="281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设计程序，输出文本文件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sy-1.txt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中的所有内容，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sy-1.txt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中的内容为：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Welcome to Python.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Python is a programming language that lets you work quickly and integrate systems more effectively.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4368291-C49A-4C69-A62F-B53DAED53D80}"/>
              </a:ext>
            </a:extLst>
          </p:cNvPr>
          <p:cNvSpPr txBox="1"/>
          <p:nvPr/>
        </p:nvSpPr>
        <p:spPr>
          <a:xfrm>
            <a:off x="1320514" y="4896078"/>
            <a:ext cx="9963101" cy="984500"/>
          </a:xfrm>
          <a:prstGeom prst="rect">
            <a:avLst/>
          </a:prstGeom>
          <a:solidFill>
            <a:srgbClr val="FFF5EB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这是一个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简单的读文件操作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。先用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open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打开文件，如何用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read()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读文件，输出读的文件数据，最后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关闭文件。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2E10A8C-072B-49A6-8153-F1C3A22D8352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8863DDC-4E15-48BC-B6D0-9EDC71F674B9}"/>
              </a:ext>
            </a:extLst>
          </p:cNvPr>
          <p:cNvSpPr txBox="1"/>
          <p:nvPr/>
        </p:nvSpPr>
        <p:spPr>
          <a:xfrm>
            <a:off x="1305041" y="1249663"/>
            <a:ext cx="9860473" cy="1133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设计程序，输出文本文件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sy6-2.txt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中的所有数的最大值和最小值。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sy6-2.txt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中内容为：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34,56,77,21,33,69,3,97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6538238-F1D4-4F87-AF59-9A4E0339DA06}"/>
              </a:ext>
            </a:extLst>
          </p:cNvPr>
          <p:cNvSpPr txBox="1"/>
          <p:nvPr/>
        </p:nvSpPr>
        <p:spPr>
          <a:xfrm>
            <a:off x="1305041" y="2782350"/>
            <a:ext cx="9860473" cy="225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读出文件中的数据，然后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split()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分离数字字符串，用</a:t>
            </a:r>
            <a:r>
              <a:rPr lang="en-US" altLang="zh-CN" sz="280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eval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转换为整数，最后用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max()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min()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对列表求最大值和最小值即可。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B3EC495-A449-4490-807B-9B46F8343AA1}"/>
              </a:ext>
            </a:extLst>
          </p:cNvPr>
          <p:cNvSpPr txBox="1"/>
          <p:nvPr/>
        </p:nvSpPr>
        <p:spPr>
          <a:xfrm>
            <a:off x="1066799" y="1028801"/>
            <a:ext cx="10658475" cy="365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3.sy-3.txt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中保存了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位学生的语数外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门课的成绩，设计程序，统计并输出文本文件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sy6-3.txt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中的每门课的平均分。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sy6-3.txt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中的内容为：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李晓红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,67,66,78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张  凯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,88,76,93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孙乐乐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,85,97,76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吕珊琦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,98,97,98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王琳凯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,76,78,85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A110028-FA8D-48D1-A06B-003DE31F4506}"/>
              </a:ext>
            </a:extLst>
          </p:cNvPr>
          <p:cNvSpPr txBox="1"/>
          <p:nvPr/>
        </p:nvSpPr>
        <p:spPr>
          <a:xfrm>
            <a:off x="4133041" y="2855500"/>
            <a:ext cx="7305676" cy="2973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readline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readlines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读文件，读到列表中，且列表中的每个元素又是一个小列表，小列表中的元素是每一个学生的姓名及各科成绩，要计算每门课的平均分需要对小列表中对应元素求和求平均。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55E03DC-DC6B-4DAD-AAF5-4E874FD7876C}"/>
              </a:ext>
            </a:extLst>
          </p:cNvPr>
          <p:cNvSpPr txBox="1"/>
          <p:nvPr/>
        </p:nvSpPr>
        <p:spPr>
          <a:xfrm>
            <a:off x="1279739" y="1440763"/>
            <a:ext cx="10340761" cy="26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设计程序，将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2-100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之间的所有素数写入文本文件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sy6-4.txt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一个简单的写文件的操作，用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write()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写即可，但要注意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写的是字符串，因此需要将素数用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str()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转换为字符串；也可以先创建素数字符串的列表，然后用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writelines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写文件。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55E03DC-DC6B-4DAD-AAF5-4E874FD7876C}"/>
              </a:ext>
            </a:extLst>
          </p:cNvPr>
          <p:cNvSpPr txBox="1"/>
          <p:nvPr/>
        </p:nvSpPr>
        <p:spPr>
          <a:xfrm>
            <a:off x="1279739" y="1440763"/>
            <a:ext cx="10340761" cy="418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设计程序，随机产生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之间的数，将这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个数写入文本文件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sy6-5.txt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中，要求每行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个数。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循环来实现写文件，在写的过程中需要将数转换为字符串，且数字字符串之间要有空格分隔，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f.write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(str(x)+'  ')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。要求每行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个数，则可以：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% 5 == 0: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f.write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('\n')</a:t>
            </a:r>
          </a:p>
        </p:txBody>
      </p:sp>
    </p:spTree>
    <p:extLst>
      <p:ext uri="{BB962C8B-B14F-4D97-AF65-F5344CB8AC3E}">
        <p14:creationId xmlns:p14="http://schemas.microsoft.com/office/powerpoint/2010/main" val="2279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55E03DC-DC6B-4DAD-AAF5-4E874FD7876C}"/>
              </a:ext>
            </a:extLst>
          </p:cNvPr>
          <p:cNvSpPr txBox="1"/>
          <p:nvPr/>
        </p:nvSpPr>
        <p:spPr>
          <a:xfrm>
            <a:off x="1590675" y="5234516"/>
            <a:ext cx="10340761" cy="106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readline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一行一行的读，读一行就处理这一行，然后将这一行对应的姓名和平均分添加到列表或字典中，最后再排序输出即可。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4A48468-678C-4D82-8A2A-E443052D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7" y="1280063"/>
            <a:ext cx="10200304" cy="38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514</Words>
  <Application>Microsoft Office PowerPoint</Application>
  <PresentationFormat>自定义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157</cp:revision>
  <dcterms:created xsi:type="dcterms:W3CDTF">2020-03-16T01:25:50Z</dcterms:created>
  <dcterms:modified xsi:type="dcterms:W3CDTF">2020-04-21T06:09:18Z</dcterms:modified>
</cp:coreProperties>
</file>