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57" r:id="rId13"/>
    <p:sldId id="296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4286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05840" algn="l"/>
          <a:tab pos="1005840" algn="l"/>
          <a:tab pos="1005840" algn="l"/>
          <a:tab pos="1005840" algn="l"/>
        </a:tabLst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7143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0001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2858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47.xml"/><Relationship Id="rId16" Type="http://schemas.openxmlformats.org/officeDocument/2006/relationships/image" Target="../media/image1.png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63.xml"/><Relationship Id="rId16" Type="http://schemas.openxmlformats.org/officeDocument/2006/relationships/image" Target="../media/image1.png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9.xml"/><Relationship Id="rId16" Type="http://schemas.openxmlformats.org/officeDocument/2006/relationships/image" Target="../media/image1.png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5.xml"/><Relationship Id="rId16" Type="http://schemas.openxmlformats.org/officeDocument/2006/relationships/image" Target="../media/image1.png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tags" Target="../tags/tag18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11.xml"/><Relationship Id="rId16" Type="http://schemas.openxmlformats.org/officeDocument/2006/relationships/image" Target="../media/image1.png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27.xml"/><Relationship Id="rId16" Type="http://schemas.openxmlformats.org/officeDocument/2006/relationships/image" Target="../media/image1.png"/><Relationship Id="rId15" Type="http://schemas.openxmlformats.org/officeDocument/2006/relationships/tags" Target="../tags/tag226.xml"/><Relationship Id="rId14" Type="http://schemas.openxmlformats.org/officeDocument/2006/relationships/tags" Target="../tags/tag225.xml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43.xml"/><Relationship Id="rId16" Type="http://schemas.openxmlformats.org/officeDocument/2006/relationships/image" Target="../media/image1.png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tags" Target="../tags/tag22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59.xml"/><Relationship Id="rId16" Type="http://schemas.openxmlformats.org/officeDocument/2006/relationships/image" Target="../media/image1.png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75.xml"/><Relationship Id="rId16" Type="http://schemas.openxmlformats.org/officeDocument/2006/relationships/image" Target="../media/image1.png"/><Relationship Id="rId15" Type="http://schemas.openxmlformats.org/officeDocument/2006/relationships/tags" Target="../tags/tag274.xml"/><Relationship Id="rId14" Type="http://schemas.openxmlformats.org/officeDocument/2006/relationships/tags" Target="../tags/tag273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91.xml"/><Relationship Id="rId16" Type="http://schemas.openxmlformats.org/officeDocument/2006/relationships/image" Target="../media/image1.png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.xml"/><Relationship Id="rId16" Type="http://schemas.openxmlformats.org/officeDocument/2006/relationships/image" Target="../media/image1.png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07.xml"/><Relationship Id="rId16" Type="http://schemas.openxmlformats.org/officeDocument/2006/relationships/image" Target="../media/image1.png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23.xml"/><Relationship Id="rId16" Type="http://schemas.openxmlformats.org/officeDocument/2006/relationships/image" Target="../media/image1.png"/><Relationship Id="rId15" Type="http://schemas.openxmlformats.org/officeDocument/2006/relationships/tags" Target="../tags/tag322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0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39.xml"/><Relationship Id="rId16" Type="http://schemas.openxmlformats.org/officeDocument/2006/relationships/image" Target="../media/image1.png"/><Relationship Id="rId15" Type="http://schemas.openxmlformats.org/officeDocument/2006/relationships/tags" Target="../tags/tag338.xml"/><Relationship Id="rId14" Type="http://schemas.openxmlformats.org/officeDocument/2006/relationships/tags" Target="../tags/tag337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5.xml"/><Relationship Id="rId16" Type="http://schemas.openxmlformats.org/officeDocument/2006/relationships/image" Target="../media/image1.png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4.xml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71.xml"/><Relationship Id="rId16" Type="http://schemas.openxmlformats.org/officeDocument/2006/relationships/image" Target="../media/image1.png"/><Relationship Id="rId15" Type="http://schemas.openxmlformats.org/officeDocument/2006/relationships/tags" Target="../tags/tag370.xml"/><Relationship Id="rId14" Type="http://schemas.openxmlformats.org/officeDocument/2006/relationships/tags" Target="../tags/tag369.xml"/><Relationship Id="rId13" Type="http://schemas.openxmlformats.org/officeDocument/2006/relationships/tags" Target="../tags/tag368.xml"/><Relationship Id="rId12" Type="http://schemas.openxmlformats.org/officeDocument/2006/relationships/tags" Target="../tags/tag367.xml"/><Relationship Id="rId11" Type="http://schemas.openxmlformats.org/officeDocument/2006/relationships/tags" Target="../tags/tag366.xml"/><Relationship Id="rId10" Type="http://schemas.openxmlformats.org/officeDocument/2006/relationships/tags" Target="../tags/tag365.xml"/><Relationship Id="rId1" Type="http://schemas.openxmlformats.org/officeDocument/2006/relationships/tags" Target="../tags/tag35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87.xml"/><Relationship Id="rId16" Type="http://schemas.openxmlformats.org/officeDocument/2006/relationships/image" Target="../media/image1.png"/><Relationship Id="rId15" Type="http://schemas.openxmlformats.org/officeDocument/2006/relationships/tags" Target="../tags/tag386.xml"/><Relationship Id="rId14" Type="http://schemas.openxmlformats.org/officeDocument/2006/relationships/tags" Target="../tags/tag385.xml"/><Relationship Id="rId13" Type="http://schemas.openxmlformats.org/officeDocument/2006/relationships/tags" Target="../tags/tag384.xml"/><Relationship Id="rId12" Type="http://schemas.openxmlformats.org/officeDocument/2006/relationships/tags" Target="../tags/tag383.xml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03.xml"/><Relationship Id="rId16" Type="http://schemas.openxmlformats.org/officeDocument/2006/relationships/image" Target="../media/image1.png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tags" Target="../tags/tag38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19.xml"/><Relationship Id="rId16" Type="http://schemas.openxmlformats.org/officeDocument/2006/relationships/image" Target="../media/image1.png"/><Relationship Id="rId15" Type="http://schemas.openxmlformats.org/officeDocument/2006/relationships/tags" Target="../tags/tag418.xml"/><Relationship Id="rId14" Type="http://schemas.openxmlformats.org/officeDocument/2006/relationships/tags" Target="../tags/tag417.xml"/><Relationship Id="rId13" Type="http://schemas.openxmlformats.org/officeDocument/2006/relationships/tags" Target="../tags/tag416.xml"/><Relationship Id="rId12" Type="http://schemas.openxmlformats.org/officeDocument/2006/relationships/tags" Target="../tags/tag415.xml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35.xml"/><Relationship Id="rId16" Type="http://schemas.openxmlformats.org/officeDocument/2006/relationships/image" Target="../media/image1.png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tags" Target="../tags/tag420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51.xml"/><Relationship Id="rId16" Type="http://schemas.openxmlformats.org/officeDocument/2006/relationships/image" Target="../media/image1.png"/><Relationship Id="rId15" Type="http://schemas.openxmlformats.org/officeDocument/2006/relationships/tags" Target="../tags/tag450.xml"/><Relationship Id="rId14" Type="http://schemas.openxmlformats.org/officeDocument/2006/relationships/tags" Target="../tags/tag449.xml"/><Relationship Id="rId13" Type="http://schemas.openxmlformats.org/officeDocument/2006/relationships/tags" Target="../tags/tag448.xml"/><Relationship Id="rId12" Type="http://schemas.openxmlformats.org/officeDocument/2006/relationships/tags" Target="../tags/tag447.xml"/><Relationship Id="rId11" Type="http://schemas.openxmlformats.org/officeDocument/2006/relationships/tags" Target="../tags/tag446.xml"/><Relationship Id="rId10" Type="http://schemas.openxmlformats.org/officeDocument/2006/relationships/tags" Target="../tags/tag445.xml"/><Relationship Id="rId1" Type="http://schemas.openxmlformats.org/officeDocument/2006/relationships/tags" Target="../tags/tag43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.xml"/><Relationship Id="rId16" Type="http://schemas.openxmlformats.org/officeDocument/2006/relationships/image" Target="../media/image1.pn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60.xml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67.xml"/><Relationship Id="rId16" Type="http://schemas.openxmlformats.org/officeDocument/2006/relationships/image" Target="../media/image1.png"/><Relationship Id="rId15" Type="http://schemas.openxmlformats.org/officeDocument/2006/relationships/tags" Target="../tags/tag466.xml"/><Relationship Id="rId14" Type="http://schemas.openxmlformats.org/officeDocument/2006/relationships/tags" Target="../tags/tag465.xml"/><Relationship Id="rId13" Type="http://schemas.openxmlformats.org/officeDocument/2006/relationships/tags" Target="../tags/tag464.xml"/><Relationship Id="rId12" Type="http://schemas.openxmlformats.org/officeDocument/2006/relationships/tags" Target="../tags/tag463.xml"/><Relationship Id="rId11" Type="http://schemas.openxmlformats.org/officeDocument/2006/relationships/tags" Target="../tags/tag462.xml"/><Relationship Id="rId10" Type="http://schemas.openxmlformats.org/officeDocument/2006/relationships/tags" Target="../tags/tag461.xml"/><Relationship Id="rId1" Type="http://schemas.openxmlformats.org/officeDocument/2006/relationships/tags" Target="../tags/tag45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76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4" Type="http://schemas.openxmlformats.org/officeDocument/2006/relationships/tags" Target="../tags/tag471.xml"/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83.xml"/><Relationship Id="rId16" Type="http://schemas.openxmlformats.org/officeDocument/2006/relationships/image" Target="../media/image1.png"/><Relationship Id="rId15" Type="http://schemas.openxmlformats.org/officeDocument/2006/relationships/tags" Target="../tags/tag482.xml"/><Relationship Id="rId14" Type="http://schemas.openxmlformats.org/officeDocument/2006/relationships/tags" Target="../tags/tag481.xml"/><Relationship Id="rId13" Type="http://schemas.openxmlformats.org/officeDocument/2006/relationships/tags" Target="../tags/tag480.xml"/><Relationship Id="rId12" Type="http://schemas.openxmlformats.org/officeDocument/2006/relationships/tags" Target="../tags/tag479.xml"/><Relationship Id="rId11" Type="http://schemas.openxmlformats.org/officeDocument/2006/relationships/tags" Target="../tags/tag478.xml"/><Relationship Id="rId10" Type="http://schemas.openxmlformats.org/officeDocument/2006/relationships/tags" Target="../tags/tag477.xml"/><Relationship Id="rId1" Type="http://schemas.openxmlformats.org/officeDocument/2006/relationships/tags" Target="../tags/tag4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1.xml"/><Relationship Id="rId16" Type="http://schemas.openxmlformats.org/officeDocument/2006/relationships/image" Target="../media/image1.png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7.xml"/><Relationship Id="rId16" Type="http://schemas.openxmlformats.org/officeDocument/2006/relationships/image" Target="../media/image1.png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3.xml"/><Relationship Id="rId16" Type="http://schemas.openxmlformats.org/officeDocument/2006/relationships/image" Target="../media/image1.png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9.xml"/><Relationship Id="rId16" Type="http://schemas.openxmlformats.org/officeDocument/2006/relationships/image" Target="../media/image1.png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5.xml"/><Relationship Id="rId16" Type="http://schemas.openxmlformats.org/officeDocument/2006/relationships/image" Target="../media/image1.png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1.xml"/><Relationship Id="rId16" Type="http://schemas.openxmlformats.org/officeDocument/2006/relationships/image" Target="../media/image1.png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t>2019级综英3雨课堂</a:t>
            </a:r>
            <a:r>
              <a:rPr lang="en-US"/>
              <a:t>Unit1</a:t>
            </a:r>
            <a:r>
              <a:t>（一二三级通用）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30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5662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 The ____ of his speech is friendship and love.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7452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philanthroph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1807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mixture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6097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keynote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keyboard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217930"/>
            <a:ext cx="4566285" cy="1691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 He was ____ when he was accepted by the graduate school of Tsinghua University.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41878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 the moon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 the counter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51028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 the table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 the years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225550"/>
            <a:ext cx="4566285" cy="16764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 He knows that the_______ of social status can consume vast amounts of his time and effort.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53416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publicity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2922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pursuit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6097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207708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compliment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27430"/>
            <a:ext cx="4203065" cy="2072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 The doctors are at a loss because so far no medicine has been found to______ the spread of the disease.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0382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inject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89357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disconnect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25603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detach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1861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inhibit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29310"/>
            <a:ext cx="4518660" cy="24688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 We see many special education directors trying to______ the quality of their programs with much less money and much smaller staff.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56146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maintain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08648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linger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0877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retain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01600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dwell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27430"/>
            <a:ext cx="4363720" cy="2072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 People there are told it is their______duty to support the national economy by buying their own products.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51892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identical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49479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patriotic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32969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35509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225550"/>
            <a:ext cx="4420235" cy="16764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 Darwin's thinking both drew upon and______ the conventional ideas of his time.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32778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refuted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233870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overwhelmed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213741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transcended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217360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transplanted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27430"/>
            <a:ext cx="4562475" cy="2072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 In carrying out the plan we are likely to come across difficulties, but we are determined to ______them all.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223901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triumph over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70497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skim over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48209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 over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81483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bring over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27430"/>
            <a:ext cx="4572000" cy="2072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17.All the passengers in the plane that crashed in the middle of the Andes Mountains a week ago were_______ as dead.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209994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switched off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202311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disposed of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8211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written off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51066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worn off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956310"/>
            <a:ext cx="4526915" cy="22148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 My advice to Mr. Stewart is to think carefully before entering into a career in medicine, as this is a field which requires a lot of_______ and long working hours.</a:t>
            </a:r>
            <a:endParaRPr lang="zh-CN" altLang="en-US" sz="2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42176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impulse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85293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dedication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85801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inspiration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92087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disposition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42023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Before the war, the general made a short speech to ____ his soldiers.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497580"/>
            <a:ext cx="13277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inspire	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3387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perspire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21374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aspire	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173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spire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29310"/>
            <a:ext cx="4487545" cy="24688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 Most Chinese parents would prefer to choose some professions that are stable and could bring_______ and economic benefits.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22574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46494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prestige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87071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confession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309308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acknowledgement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29310"/>
            <a:ext cx="4467225" cy="24688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 It is legally possible for an elderly person to ______ someone to act for them, should they become incapable of looking after themselves.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68084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67767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32397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reclaim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68592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nominate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71500" y="74422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21. If you know from experience that you are the over-anxious type, it is critical that you ___ a fixed ration of time every day for relaxation.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distribute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allot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save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22. We will ___ our rights, even if we have to go through fire and water to secure them.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stand up for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stand by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stand up to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stand in for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23. Good health is a combination of many factors, most of which ___ within the individual.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reside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attribute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24. The Vice-Minister of Environmental Protection stressed at the meeting that China will not ___ environment to foster economic growth.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sabotage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promote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sacrifice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25. Amid a massive, multi-year mess I ___ this old brooch when I was cleaning out the attic.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came to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came through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came by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came upon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26. This set of Dickens is definitely something to value. The paper is fine quality, covers are solid and each ____ includes the original illustrations.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volume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episode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piece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edition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27. They see you as ___ worrier, seeing problems which don’t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exist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crossing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bridges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before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them.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someone of a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something about a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someone for a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something of a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28. In a typical medical discourse, after the disease and likely remedy are listed, a case history is supplied ___ illustration so that readers can see the point more clearly.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out of the way of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the way of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across the way of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 way of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217930"/>
            <a:ext cx="4420235" cy="1691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Alex wore a ____ shirt and went into an expensive restaurant. No one treated him seriously.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13277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3387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humble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21374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dirty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173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inspiring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29. Namaste, a Sanskrit word that translates literally as “I bow to you”, is ____ on the wedding rings.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engraved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drawn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placed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instilled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30. Ultimately, much of the debate ___ the question of choice.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comes down to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comes upon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comes through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comes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 with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217930"/>
            <a:ext cx="4566285" cy="1691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3.Hearing his grandpa’s death, Alex felt a/an ____ sense of sadness and burst into tears.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0988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overcoming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9171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overtaking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39026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overdoing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84619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overwhelming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217930"/>
            <a:ext cx="4566285" cy="1691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During the war, the national ____ between Pakistan and India were closed.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6995"/>
            <a:ext cx="153416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bonds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6422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0232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boundaries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large ____ of dolphins in that area will eventually die from water pollution.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153416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amount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6944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proportion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6097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quality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is undergoing a huge ____ in economic structure.  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5775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transmission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2289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transportatio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213475"/>
            <a:ext cx="342646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transplatation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Miss Sue adopted a multimedia ____ to English teaching.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022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approval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022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appropriate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982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cockroach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Susan wore a bikini in the beach. It was very ____ back in the 1880s.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697605"/>
            <a:ext cx="1534160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orthodox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12922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5983605"/>
            <a:ext cx="160972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unorthodox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acceptable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" val="ProblemBody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p="http://schemas.openxmlformats.org/presentationml/2006/main">
  <p:tag name="RAINPROBLEM" val="ProblemItem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p="http://schemas.openxmlformats.org/presentationml/2006/main">
  <p:tag name="RAINPROBLEM" val="ProblemItem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p="http://schemas.openxmlformats.org/presentationml/2006/main">
  <p:tag name="RAINPROBLEM" val="ProblemItem"/>
</p:tagLst>
</file>

<file path=ppt/tags/tag10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Item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" val="ProblemSetting"/>
  <p:tag name="RAINPROBLEMTYPE" val="MultipleChoice"/>
</p:tagLst>
</file>

<file path=ppt/tags/tag115.xml><?xml version="1.0" encoding="utf-8"?>
<p:tagLst xmlns:p="http://schemas.openxmlformats.org/presentationml/2006/main">
  <p:tag name="RAINPROBLEM" val="MultipleChoice"/>
  <p:tag name="PROBLEMSCORE" val="1.0"/>
</p:tagLst>
</file>

<file path=ppt/tags/tag116.xml><?xml version="1.0" encoding="utf-8"?>
<p:tagLst xmlns:p="http://schemas.openxmlformats.org/presentationml/2006/main">
  <p:tag name="RAINPROBLEM" val="ProblemBody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p="http://schemas.openxmlformats.org/presentationml/2006/main">
  <p:tag name="RAINPROBLEM" val="ProblemItem"/>
</p:tagLst>
</file>

<file path=ppt/tags/tag12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p="http://schemas.openxmlformats.org/presentationml/2006/main">
  <p:tag name="RAINPROBLEM" val="ProblemItem"/>
</p:tagLst>
</file>

<file path=ppt/tags/tag1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ProblemSetting"/>
  <p:tag name="RAINPROBLEMTYPE" val="MultipleChoice"/>
</p:tagLst>
</file>

<file path=ppt/tags/tag131.xml><?xml version="1.0" encoding="utf-8"?>
<p:tagLst xmlns:p="http://schemas.openxmlformats.org/presentationml/2006/main">
  <p:tag name="RAINPROBLEM" val="MultipleChoice"/>
  <p:tag name="PROBLEMSCORE" val="1.0"/>
</p:tagLst>
</file>

<file path=ppt/tags/tag132.xml><?xml version="1.0" encoding="utf-8"?>
<p:tagLst xmlns:p="http://schemas.openxmlformats.org/presentationml/2006/main">
  <p:tag name="RAINPROBLEM" val="ProblemBody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7.xml><?xml version="1.0" encoding="utf-8"?>
<p:tagLst xmlns:p="http://schemas.openxmlformats.org/presentationml/2006/main">
  <p:tag name="RAINPROBLEM" val="ProblemItem"/>
</p:tagLst>
</file>

<file path=ppt/tags/tag13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9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TYPE" val="ProblemTypeMarker"/>
</p:tagLst>
</file>

<file path=ppt/tags/tag146.xml><?xml version="1.0" encoding="utf-8"?>
<p:tagLst xmlns:p="http://schemas.openxmlformats.org/presentationml/2006/main">
  <p:tag name="RAINPROBLEM" val="ProblemSetting"/>
  <p:tag name="RAINPROBLEMTYPE" val="MultipleChoice"/>
</p:tagLst>
</file>

<file path=ppt/tags/tag147.xml><?xml version="1.0" encoding="utf-8"?>
<p:tagLst xmlns:p="http://schemas.openxmlformats.org/presentationml/2006/main">
  <p:tag name="RAINPROBLEM" val="MultipleChoice"/>
  <p:tag name="PROBLEMSCORE" val="1.0"/>
</p:tagLst>
</file>

<file path=ppt/tags/tag148.xml><?xml version="1.0" encoding="utf-8"?>
<p:tagLst xmlns:p="http://schemas.openxmlformats.org/presentationml/2006/main">
  <p:tag name="RAINPROBLEM" val="ProblemBody"/>
</p:tagLst>
</file>

<file path=ppt/tags/tag149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1.xml><?xml version="1.0" encoding="utf-8"?>
<p:tagLst xmlns:p="http://schemas.openxmlformats.org/presentationml/2006/main">
  <p:tag name="RAINPROBLEM" val="ProblemItem"/>
</p:tagLst>
</file>

<file path=ppt/tags/tag1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3.xml><?xml version="1.0" encoding="utf-8"?>
<p:tagLst xmlns:p="http://schemas.openxmlformats.org/presentationml/2006/main">
  <p:tag name="RAINPROBLEM" val="ProblemItem"/>
</p:tagLst>
</file>

<file path=ppt/tags/tag1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p="http://schemas.openxmlformats.org/presentationml/2006/main">
  <p:tag name="RAINPROBLEM" val="ProblemItem"/>
</p:tagLst>
</file>

<file path=ppt/tags/tag1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TYPE" val="ProblemTypeMarker"/>
</p:tagLst>
</file>

<file path=ppt/tags/tag162.xml><?xml version="1.0" encoding="utf-8"?>
<p:tagLst xmlns:p="http://schemas.openxmlformats.org/presentationml/2006/main">
  <p:tag name="RAINPROBLEM" val="ProblemSetting"/>
  <p:tag name="RAINPROBLEMTYPE" val="MultipleChoice"/>
</p:tagLst>
</file>

<file path=ppt/tags/tag163.xml><?xml version="1.0" encoding="utf-8"?>
<p:tagLst xmlns:p="http://schemas.openxmlformats.org/presentationml/2006/main">
  <p:tag name="RAINPROBLEM" val="MultipleChoice"/>
  <p:tag name="PROBLEMSCORE" val="1.0"/>
</p:tagLst>
</file>

<file path=ppt/tags/tag164.xml><?xml version="1.0" encoding="utf-8"?>
<p:tagLst xmlns:p="http://schemas.openxmlformats.org/presentationml/2006/main">
  <p:tag name="RAINPROBLEM" val="ProblemBody"/>
</p:tagLst>
</file>

<file path=ppt/tags/tag165.xml><?xml version="1.0" encoding="utf-8"?>
<p:tagLst xmlns:p="http://schemas.openxmlformats.org/presentationml/2006/main">
  <p:tag name="RAINPROBLEM" val="ProblemItem"/>
</p:tagLst>
</file>

<file path=ppt/tags/tag16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7.xml><?xml version="1.0" encoding="utf-8"?>
<p:tagLst xmlns:p="http://schemas.openxmlformats.org/presentationml/2006/main">
  <p:tag name="RAINPROBLEM" val="ProblemItem"/>
</p:tagLst>
</file>

<file path=ppt/tags/tag16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9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TYPE" val="ProblemTypeMarker"/>
</p:tagLst>
</file>

<file path=ppt/tags/tag1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1.xml><?xml version="1.0" encoding="utf-8"?>
<p:tagLst xmlns:p="http://schemas.openxmlformats.org/presentationml/2006/main">
  <p:tag name="RAINPROBLEM" val="ProblemItem"/>
</p:tagLst>
</file>

<file path=ppt/tags/tag1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TYPE" val="ProblemTypeMarker"/>
</p:tagLst>
</file>

<file path=ppt/tags/tag176.xml><?xml version="1.0" encoding="utf-8"?>
<p:tagLst xmlns:p="http://schemas.openxmlformats.org/presentationml/2006/main">
  <p:tag name="RAINPROBLEMTYPE" val="ProblemTypeMarker"/>
</p:tagLst>
</file>

<file path=ppt/tags/tag177.xml><?xml version="1.0" encoding="utf-8"?>
<p:tagLst xmlns:p="http://schemas.openxmlformats.org/presentationml/2006/main">
  <p:tag name="RAINPROBLEMTYPE" val="ProblemTypeMarker"/>
</p:tagLst>
</file>

<file path=ppt/tags/tag178.xml><?xml version="1.0" encoding="utf-8"?>
<p:tagLst xmlns:p="http://schemas.openxmlformats.org/presentationml/2006/main">
  <p:tag name="RAINPROBLEM" val="ProblemSetting"/>
  <p:tag name="RAINPROBLEMTYPE" val="MultipleChoice"/>
</p:tagLst>
</file>

<file path=ppt/tags/tag179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Setting"/>
  <p:tag name="RAINPROBLEMTYPE" val="MultipleChoice"/>
</p:tagLst>
</file>

<file path=ppt/tags/tag180.xml><?xml version="1.0" encoding="utf-8"?>
<p:tagLst xmlns:p="http://schemas.openxmlformats.org/presentationml/2006/main">
  <p:tag name="RAINPROBLEM" val="ProblemBody"/>
</p:tagLst>
</file>

<file path=ppt/tags/tag181.xml><?xml version="1.0" encoding="utf-8"?>
<p:tagLst xmlns:p="http://schemas.openxmlformats.org/presentationml/2006/main">
  <p:tag name="RAINPROBLEM" val="ProblemItem"/>
</p:tagLst>
</file>

<file path=ppt/tags/tag18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3.xml><?xml version="1.0" encoding="utf-8"?>
<p:tagLst xmlns:p="http://schemas.openxmlformats.org/presentationml/2006/main">
  <p:tag name="RAINPROBLEM" val="ProblemItem"/>
</p:tagLst>
</file>

<file path=ppt/tags/tag1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5.xml><?xml version="1.0" encoding="utf-8"?>
<p:tagLst xmlns:p="http://schemas.openxmlformats.org/presentationml/2006/main">
  <p:tag name="RAINPROBLEM" val="ProblemItem"/>
</p:tagLst>
</file>

<file path=ppt/tags/tag1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7.xml><?xml version="1.0" encoding="utf-8"?>
<p:tagLst xmlns:p="http://schemas.openxmlformats.org/presentationml/2006/main">
  <p:tag name="RAINPROBLEM" val="ProblemItem"/>
</p:tagLst>
</file>

<file path=ppt/tags/tag18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MultipleChoice"/>
  <p:tag name="PROBLEMSCORE" val="1.0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TYPE" val="ProblemTypeMarker"/>
</p:tagLst>
</file>

<file path=ppt/tags/tag194.xml><?xml version="1.0" encoding="utf-8"?>
<p:tagLst xmlns:p="http://schemas.openxmlformats.org/presentationml/2006/main">
  <p:tag name="RAINPROBLEM" val="ProblemSetting"/>
  <p:tag name="RAINPROBLEMTYPE" val="MultipleChoice"/>
</p:tagLst>
</file>

<file path=ppt/tags/tag195.xml><?xml version="1.0" encoding="utf-8"?>
<p:tagLst xmlns:p="http://schemas.openxmlformats.org/presentationml/2006/main">
  <p:tag name="RAINPROBLEM" val="MultipleChoice"/>
  <p:tag name="PROBLEMSCORE" val="1.0"/>
</p:tagLst>
</file>

<file path=ppt/tags/tag196.xml><?xml version="1.0" encoding="utf-8"?>
<p:tagLst xmlns:p="http://schemas.openxmlformats.org/presentationml/2006/main">
  <p:tag name="RAINPROBLEM" val="ProblemBody"/>
</p:tagLst>
</file>

<file path=ppt/tags/tag197.xml><?xml version="1.0" encoding="utf-8"?>
<p:tagLst xmlns:p="http://schemas.openxmlformats.org/presentationml/2006/main">
  <p:tag name="RAINPROBLEM" val="ProblemItem"/>
</p:tagLst>
</file>

<file path=ppt/tags/tag19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9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RAINPROBLEM" val="ProblemBody"/>
</p:tagLst>
</file>

<file path=ppt/tags/tag2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1.xml><?xml version="1.0" encoding="utf-8"?>
<p:tagLst xmlns:p="http://schemas.openxmlformats.org/presentationml/2006/main">
  <p:tag name="RAINPROBLEM" val="ProblemItem"/>
</p:tagLst>
</file>

<file path=ppt/tags/tag2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3.xml><?xml version="1.0" encoding="utf-8"?>
<p:tagLst xmlns:p="http://schemas.openxmlformats.org/presentationml/2006/main">
  <p:tag name="RAINPROBLEM" val="ProblemItem"/>
</p:tagLst>
</file>

<file path=ppt/tags/tag2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5.xml><?xml version="1.0" encoding="utf-8"?>
<p:tagLst xmlns:p="http://schemas.openxmlformats.org/presentationml/2006/main">
  <p:tag name="RAINPROBLEMTYPE" val="ProblemTypeMarker"/>
</p:tagLst>
</file>

<file path=ppt/tags/tag206.xml><?xml version="1.0" encoding="utf-8"?>
<p:tagLst xmlns:p="http://schemas.openxmlformats.org/presentationml/2006/main">
  <p:tag name="RAINPROBLEMTYPE" val="ProblemTypeMarker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RAINPROBLEM" val="ProblemSetting"/>
  <p:tag name="RAINPROBLEMTYPE" val="MultipleChoice"/>
</p:tagLst>
</file>

<file path=ppt/tags/tag211.xml><?xml version="1.0" encoding="utf-8"?>
<p:tagLst xmlns:p="http://schemas.openxmlformats.org/presentationml/2006/main">
  <p:tag name="RAINPROBLEM" val="MultipleChoice"/>
  <p:tag name="PROBLEMSCORE" val="1.0"/>
</p:tagLst>
</file>

<file path=ppt/tags/tag212.xml><?xml version="1.0" encoding="utf-8"?>
<p:tagLst xmlns:p="http://schemas.openxmlformats.org/presentationml/2006/main">
  <p:tag name="RAINPROBLEM" val="ProblemBody"/>
</p:tagLst>
</file>

<file path=ppt/tags/tag213.xml><?xml version="1.0" encoding="utf-8"?>
<p:tagLst xmlns:p="http://schemas.openxmlformats.org/presentationml/2006/main">
  <p:tag name="RAINPROBLEM" val="ProblemItem"/>
</p:tagLst>
</file>

<file path=ppt/tags/tag2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p="http://schemas.openxmlformats.org/presentationml/2006/main">
  <p:tag name="RAINPROBLEM" val="ProblemItem"/>
</p:tagLst>
</file>

<file path=ppt/tags/tag2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17.xml><?xml version="1.0" encoding="utf-8"?>
<p:tagLst xmlns:p="http://schemas.openxmlformats.org/presentationml/2006/main">
  <p:tag name="RAINPROBLEM" val="ProblemItem"/>
</p:tagLst>
</file>

<file path=ppt/tags/tag2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9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TYPE" val="ProblemTypeMarker"/>
</p:tagLst>
</file>

<file path=ppt/tags/tag226.xml><?xml version="1.0" encoding="utf-8"?>
<p:tagLst xmlns:p="http://schemas.openxmlformats.org/presentationml/2006/main">
  <p:tag name="RAINPROBLEM" val="ProblemSetting"/>
  <p:tag name="RAINPROBLEMTYPE" val="MultipleChoice"/>
</p:tagLst>
</file>

<file path=ppt/tags/tag227.xml><?xml version="1.0" encoding="utf-8"?>
<p:tagLst xmlns:p="http://schemas.openxmlformats.org/presentationml/2006/main">
  <p:tag name="RAINPROBLEM" val="MultipleChoice"/>
  <p:tag name="PROBLEMSCORE" val="1.0"/>
</p:tagLst>
</file>

<file path=ppt/tags/tag228.xml><?xml version="1.0" encoding="utf-8"?>
<p:tagLst xmlns:p="http://schemas.openxmlformats.org/presentationml/2006/main">
  <p:tag name="RAINPROBLEM" val="ProblemBody"/>
</p:tagLst>
</file>

<file path=ppt/tags/tag229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p="http://schemas.openxmlformats.org/presentationml/2006/main">
  <p:tag name="RAINPROBLEM" val="ProblemItem"/>
</p:tagLst>
</file>

<file path=ppt/tags/tag2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3.xml><?xml version="1.0" encoding="utf-8"?>
<p:tagLst xmlns:p="http://schemas.openxmlformats.org/presentationml/2006/main">
  <p:tag name="RAINPROBLEM" val="ProblemItem"/>
</p:tagLst>
</file>

<file path=ppt/tags/tag23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35.xml><?xml version="1.0" encoding="utf-8"?>
<p:tagLst xmlns:p="http://schemas.openxmlformats.org/presentationml/2006/main">
  <p:tag name="RAINPROBLEM" val="ProblemItem"/>
</p:tagLst>
</file>

<file path=ppt/tags/tag2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7.xml><?xml version="1.0" encoding="utf-8"?>
<p:tagLst xmlns:p="http://schemas.openxmlformats.org/presentationml/2006/main">
  <p:tag name="RAINPROBLEMTYPE" val="ProblemTypeMarker"/>
</p:tagLst>
</file>

<file path=ppt/tags/tag238.xml><?xml version="1.0" encoding="utf-8"?>
<p:tagLst xmlns:p="http://schemas.openxmlformats.org/presentationml/2006/main">
  <p:tag name="RAINPROBLEMTYPE" val="ProblemTypeMarker"/>
</p:tagLst>
</file>

<file path=ppt/tags/tag239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40.xml><?xml version="1.0" encoding="utf-8"?>
<p:tagLst xmlns:p="http://schemas.openxmlformats.org/presentationml/2006/main">
  <p:tag name="RAINPROBLEMTYPE" val="ProblemTypeMarker"/>
</p:tagLst>
</file>

<file path=ppt/tags/tag241.xml><?xml version="1.0" encoding="utf-8"?>
<p:tagLst xmlns:p="http://schemas.openxmlformats.org/presentationml/2006/main">
  <p:tag name="RAINPROBLEMTYPE" val="ProblemTypeMarker"/>
</p:tagLst>
</file>

<file path=ppt/tags/tag242.xml><?xml version="1.0" encoding="utf-8"?>
<p:tagLst xmlns:p="http://schemas.openxmlformats.org/presentationml/2006/main">
  <p:tag name="RAINPROBLEM" val="ProblemSetting"/>
  <p:tag name="RAINPROBLEMTYPE" val="MultipleChoice"/>
</p:tagLst>
</file>

<file path=ppt/tags/tag243.xml><?xml version="1.0" encoding="utf-8"?>
<p:tagLst xmlns:p="http://schemas.openxmlformats.org/presentationml/2006/main">
  <p:tag name="RAINPROBLEM" val="MultipleChoice"/>
  <p:tag name="PROBLEMSCORE" val="1.0"/>
</p:tagLst>
</file>

<file path=ppt/tags/tag244.xml><?xml version="1.0" encoding="utf-8"?>
<p:tagLst xmlns:p="http://schemas.openxmlformats.org/presentationml/2006/main">
  <p:tag name="RAINPROBLEM" val="ProblemBody"/>
</p:tagLst>
</file>

<file path=ppt/tags/tag245.xml><?xml version="1.0" encoding="utf-8"?>
<p:tagLst xmlns:p="http://schemas.openxmlformats.org/presentationml/2006/main">
  <p:tag name="RAINPROBLEM" val="ProblemItem"/>
</p:tagLst>
</file>

<file path=ppt/tags/tag24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47.xml><?xml version="1.0" encoding="utf-8"?>
<p:tagLst xmlns:p="http://schemas.openxmlformats.org/presentationml/2006/main">
  <p:tag name="RAINPROBLEM" val="ProblemItem"/>
</p:tagLst>
</file>

<file path=ppt/tags/tag2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9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Item"/>
</p:tagLst>
</file>

<file path=ppt/tags/tag2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1.xml><?xml version="1.0" encoding="utf-8"?>
<p:tagLst xmlns:p="http://schemas.openxmlformats.org/presentationml/2006/main">
  <p:tag name="RAINPROBLEM" val="ProblemItem"/>
</p:tagLst>
</file>

<file path=ppt/tags/tag2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3.xml><?xml version="1.0" encoding="utf-8"?>
<p:tagLst xmlns:p="http://schemas.openxmlformats.org/presentationml/2006/main">
  <p:tag name="RAINPROBLEMTYPE" val="ProblemTypeMarker"/>
</p:tagLst>
</file>

<file path=ppt/tags/tag254.xml><?xml version="1.0" encoding="utf-8"?>
<p:tagLst xmlns:p="http://schemas.openxmlformats.org/presentationml/2006/main">
  <p:tag name="RAINPROBLEMTYPE" val="ProblemTypeMarker"/>
</p:tagLst>
</file>

<file path=ppt/tags/tag255.xml><?xml version="1.0" encoding="utf-8"?>
<p:tagLst xmlns:p="http://schemas.openxmlformats.org/presentationml/2006/main">
  <p:tag name="RAINPROBLEMTYPE" val="ProblemTypeMarker"/>
</p:tagLst>
</file>

<file path=ppt/tags/tag256.xml><?xml version="1.0" encoding="utf-8"?>
<p:tagLst xmlns:p="http://schemas.openxmlformats.org/presentationml/2006/main">
  <p:tag name="RAINPROBLEMTYPE" val="ProblemTypeMarker"/>
</p:tagLst>
</file>

<file path=ppt/tags/tag257.xml><?xml version="1.0" encoding="utf-8"?>
<p:tagLst xmlns:p="http://schemas.openxmlformats.org/presentationml/2006/main">
  <p:tag name="RAINPROBLEMTYPE" val="ProblemTypeMarker"/>
</p:tagLst>
</file>

<file path=ppt/tags/tag258.xml><?xml version="1.0" encoding="utf-8"?>
<p:tagLst xmlns:p="http://schemas.openxmlformats.org/presentationml/2006/main">
  <p:tag name="RAINPROBLEM" val="ProblemSetting"/>
  <p:tag name="RAINPROBLEMTYPE" val="MultipleChoice"/>
</p:tagLst>
</file>

<file path=ppt/tags/tag259.xml><?xml version="1.0" encoding="utf-8"?>
<p:tagLst xmlns:p="http://schemas.openxmlformats.org/presentationml/2006/main">
  <p:tag name="RAINPROBLEM" val="MultipleChoice"/>
  <p:tag name="PROBLEMSCORE" val="1.0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p="http://schemas.openxmlformats.org/presentationml/2006/main">
  <p:tag name="RAINPROBLEM" val="ProblemBody"/>
</p:tagLst>
</file>

<file path=ppt/tags/tag261.xml><?xml version="1.0" encoding="utf-8"?>
<p:tagLst xmlns:p="http://schemas.openxmlformats.org/presentationml/2006/main">
  <p:tag name="RAINPROBLEM" val="ProblemItem"/>
</p:tagLst>
</file>

<file path=ppt/tags/tag2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3.xml><?xml version="1.0" encoding="utf-8"?>
<p:tagLst xmlns:p="http://schemas.openxmlformats.org/presentationml/2006/main">
  <p:tag name="RAINPROBLEM" val="ProblemItem"/>
</p:tagLst>
</file>

<file path=ppt/tags/tag2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5.xml><?xml version="1.0" encoding="utf-8"?>
<p:tagLst xmlns:p="http://schemas.openxmlformats.org/presentationml/2006/main">
  <p:tag name="RAINPROBLEM" val="ProblemItem"/>
</p:tagLst>
</file>

<file path=ppt/tags/tag26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67.xml><?xml version="1.0" encoding="utf-8"?>
<p:tagLst xmlns:p="http://schemas.openxmlformats.org/presentationml/2006/main">
  <p:tag name="RAINPROBLEM" val="ProblemItem"/>
</p:tagLst>
</file>

<file path=ppt/tags/tag2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9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" val="ProblemItem"/>
</p:tagLst>
</file>

<file path=ppt/tags/tag270.xml><?xml version="1.0" encoding="utf-8"?>
<p:tagLst xmlns:p="http://schemas.openxmlformats.org/presentationml/2006/main">
  <p:tag name="RAINPROBLEMTYPE" val="ProblemTypeMarker"/>
</p:tagLst>
</file>

<file path=ppt/tags/tag271.xml><?xml version="1.0" encoding="utf-8"?>
<p:tagLst xmlns:p="http://schemas.openxmlformats.org/presentationml/2006/main">
  <p:tag name="RAINPROBLEMTYPE" val="ProblemTypeMarker"/>
</p:tagLst>
</file>

<file path=ppt/tags/tag272.xml><?xml version="1.0" encoding="utf-8"?>
<p:tagLst xmlns:p="http://schemas.openxmlformats.org/presentationml/2006/main">
  <p:tag name="RAINPROBLEMTYPE" val="ProblemTypeMarker"/>
</p:tagLst>
</file>

<file path=ppt/tags/tag273.xml><?xml version="1.0" encoding="utf-8"?>
<p:tagLst xmlns:p="http://schemas.openxmlformats.org/presentationml/2006/main">
  <p:tag name="RAINPROBLEMTYPE" val="ProblemTypeMarker"/>
</p:tagLst>
</file>

<file path=ppt/tags/tag274.xml><?xml version="1.0" encoding="utf-8"?>
<p:tagLst xmlns:p="http://schemas.openxmlformats.org/presentationml/2006/main">
  <p:tag name="RAINPROBLEM" val="ProblemSetting"/>
  <p:tag name="RAINPROBLEMTYPE" val="MultipleChoice"/>
</p:tagLst>
</file>

<file path=ppt/tags/tag275.xml><?xml version="1.0" encoding="utf-8"?>
<p:tagLst xmlns:p="http://schemas.openxmlformats.org/presentationml/2006/main">
  <p:tag name="RAINPROBLEM" val="MultipleChoice"/>
  <p:tag name="PROBLEMSCORE" val="1.0"/>
</p:tagLst>
</file>

<file path=ppt/tags/tag276.xml><?xml version="1.0" encoding="utf-8"?>
<p:tagLst xmlns:p="http://schemas.openxmlformats.org/presentationml/2006/main">
  <p:tag name="RAINPROBLEM" val="ProblemBody"/>
</p:tagLst>
</file>

<file path=ppt/tags/tag277.xml><?xml version="1.0" encoding="utf-8"?>
<p:tagLst xmlns:p="http://schemas.openxmlformats.org/presentationml/2006/main">
  <p:tag name="RAINPROBLEM" val="ProblemItem"/>
</p:tagLst>
</file>

<file path=ppt/tags/tag27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9.xml><?xml version="1.0" encoding="utf-8"?>
<p:tagLst xmlns:p="http://schemas.openxmlformats.org/presentationml/2006/main">
  <p:tag name="RAINPROBLEM" val="ProblemItem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1.xml><?xml version="1.0" encoding="utf-8"?>
<p:tagLst xmlns:p="http://schemas.openxmlformats.org/presentationml/2006/main">
  <p:tag name="RAINPROBLEM" val="ProblemItem"/>
</p:tagLst>
</file>

<file path=ppt/tags/tag28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3.xml><?xml version="1.0" encoding="utf-8"?>
<p:tagLst xmlns:p="http://schemas.openxmlformats.org/presentationml/2006/main">
  <p:tag name="RAINPROBLEM" val="ProblemItem"/>
</p:tagLst>
</file>

<file path=ppt/tags/tag2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5.xml><?xml version="1.0" encoding="utf-8"?>
<p:tagLst xmlns:p="http://schemas.openxmlformats.org/presentationml/2006/main">
  <p:tag name="RAINPROBLEMTYPE" val="ProblemTypeMarker"/>
</p:tagLst>
</file>

<file path=ppt/tags/tag286.xml><?xml version="1.0" encoding="utf-8"?>
<p:tagLst xmlns:p="http://schemas.openxmlformats.org/presentationml/2006/main">
  <p:tag name="RAINPROBLEMTYPE" val="ProblemTypeMarker"/>
</p:tagLst>
</file>

<file path=ppt/tags/tag287.xml><?xml version="1.0" encoding="utf-8"?>
<p:tagLst xmlns:p="http://schemas.openxmlformats.org/presentationml/2006/main">
  <p:tag name="RAINPROBLEMTYPE" val="ProblemTypeMarker"/>
</p:tagLst>
</file>

<file path=ppt/tags/tag288.xml><?xml version="1.0" encoding="utf-8"?>
<p:tagLst xmlns:p="http://schemas.openxmlformats.org/presentationml/2006/main">
  <p:tag name="RAINPROBLEMTYPE" val="ProblemTypeMarker"/>
</p:tagLst>
</file>

<file path=ppt/tags/tag289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RAINPROBLEM" val="ProblemSetting"/>
  <p:tag name="RAINPROBLEMTYPE" val="MultipleChoice"/>
</p:tagLst>
</file>

<file path=ppt/tags/tag291.xml><?xml version="1.0" encoding="utf-8"?>
<p:tagLst xmlns:p="http://schemas.openxmlformats.org/presentationml/2006/main">
  <p:tag name="RAINPROBLEM" val="MultipleChoice"/>
  <p:tag name="PROBLEMSCORE" val="1.0"/>
</p:tagLst>
</file>

<file path=ppt/tags/tag292.xml><?xml version="1.0" encoding="utf-8"?>
<p:tagLst xmlns:p="http://schemas.openxmlformats.org/presentationml/2006/main">
  <p:tag name="RAINPROBLEM" val="ProblemBody"/>
</p:tagLst>
</file>

<file path=ppt/tags/tag293.xml><?xml version="1.0" encoding="utf-8"?>
<p:tagLst xmlns:p="http://schemas.openxmlformats.org/presentationml/2006/main">
  <p:tag name="RAINPROBLEM" val="ProblemItem"/>
</p:tagLst>
</file>

<file path=ppt/tags/tag2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5.xml><?xml version="1.0" encoding="utf-8"?>
<p:tagLst xmlns:p="http://schemas.openxmlformats.org/presentationml/2006/main">
  <p:tag name="RAINPROBLEM" val="ProblemItem"/>
</p:tagLst>
</file>

<file path=ppt/tags/tag29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97.xml><?xml version="1.0" encoding="utf-8"?>
<p:tagLst xmlns:p="http://schemas.openxmlformats.org/presentationml/2006/main">
  <p:tag name="RAINPROBLEM" val="ProblemItem"/>
</p:tagLst>
</file>

<file path=ppt/tags/tag29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01.xml><?xml version="1.0" encoding="utf-8"?>
<p:tagLst xmlns:p="http://schemas.openxmlformats.org/presentationml/2006/main">
  <p:tag name="RAINPROBLEMTYPE" val="ProblemTypeMarker"/>
</p:tagLst>
</file>

<file path=ppt/tags/tag302.xml><?xml version="1.0" encoding="utf-8"?>
<p:tagLst xmlns:p="http://schemas.openxmlformats.org/presentationml/2006/main">
  <p:tag name="RAINPROBLEMTYPE" val="ProblemTypeMarker"/>
</p:tagLst>
</file>

<file path=ppt/tags/tag303.xml><?xml version="1.0" encoding="utf-8"?>
<p:tagLst xmlns:p="http://schemas.openxmlformats.org/presentationml/2006/main">
  <p:tag name="RAINPROBLEMTYPE" val="ProblemTypeMarker"/>
</p:tagLst>
</file>

<file path=ppt/tags/tag304.xml><?xml version="1.0" encoding="utf-8"?>
<p:tagLst xmlns:p="http://schemas.openxmlformats.org/presentationml/2006/main">
  <p:tag name="RAINPROBLEMTYPE" val="ProblemTypeMarker"/>
</p:tagLst>
</file>

<file path=ppt/tags/tag305.xml><?xml version="1.0" encoding="utf-8"?>
<p:tagLst xmlns:p="http://schemas.openxmlformats.org/presentationml/2006/main">
  <p:tag name="RAINPROBLEMTYPE" val="ProblemTypeMarker"/>
</p:tagLst>
</file>

<file path=ppt/tags/tag306.xml><?xml version="1.0" encoding="utf-8"?>
<p:tagLst xmlns:p="http://schemas.openxmlformats.org/presentationml/2006/main">
  <p:tag name="RAINPROBLEM" val="ProblemSetting"/>
  <p:tag name="RAINPROBLEMTYPE" val="MultipleChoice"/>
</p:tagLst>
</file>

<file path=ppt/tags/tag307.xml><?xml version="1.0" encoding="utf-8"?>
<p:tagLst xmlns:p="http://schemas.openxmlformats.org/presentationml/2006/main">
  <p:tag name="RAINPROBLEM" val="MultipleChoice"/>
  <p:tag name="PROBLEMSCORE" val="1.0"/>
</p:tagLst>
</file>

<file path=ppt/tags/tag308.xml><?xml version="1.0" encoding="utf-8"?>
<p:tagLst xmlns:p="http://schemas.openxmlformats.org/presentationml/2006/main">
  <p:tag name="RAINPROBLEM" val="ProblemBody"/>
</p:tagLst>
</file>

<file path=ppt/tags/tag309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1.xml><?xml version="1.0" encoding="utf-8"?>
<p:tagLst xmlns:p="http://schemas.openxmlformats.org/presentationml/2006/main">
  <p:tag name="RAINPROBLEM" val="ProblemItem"/>
</p:tagLst>
</file>

<file path=ppt/tags/tag3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3.xml><?xml version="1.0" encoding="utf-8"?>
<p:tagLst xmlns:p="http://schemas.openxmlformats.org/presentationml/2006/main">
  <p:tag name="RAINPROBLEM" val="ProblemItem"/>
</p:tagLst>
</file>

<file path=ppt/tags/tag3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5.xml><?xml version="1.0" encoding="utf-8"?>
<p:tagLst xmlns:p="http://schemas.openxmlformats.org/presentationml/2006/main">
  <p:tag name="RAINPROBLEM" val="ProblemItem"/>
</p:tagLst>
</file>

<file path=ppt/tags/tag3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17.xml><?xml version="1.0" encoding="utf-8"?>
<p:tagLst xmlns:p="http://schemas.openxmlformats.org/presentationml/2006/main">
  <p:tag name="RAINPROBLEMTYPE" val="ProblemTypeMarker"/>
</p:tagLst>
</file>

<file path=ppt/tags/tag318.xml><?xml version="1.0" encoding="utf-8"?>
<p:tagLst xmlns:p="http://schemas.openxmlformats.org/presentationml/2006/main">
  <p:tag name="RAINPROBLEMTYPE" val="ProblemTypeMarker"/>
</p:tagLst>
</file>

<file path=ppt/tags/tag319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20.xml><?xml version="1.0" encoding="utf-8"?>
<p:tagLst xmlns:p="http://schemas.openxmlformats.org/presentationml/2006/main">
  <p:tag name="RAINPROBLEMTYPE" val="ProblemTypeMarker"/>
</p:tagLst>
</file>

<file path=ppt/tags/tag321.xml><?xml version="1.0" encoding="utf-8"?>
<p:tagLst xmlns:p="http://schemas.openxmlformats.org/presentationml/2006/main">
  <p:tag name="RAINPROBLEMTYPE" val="ProblemTypeMarker"/>
</p:tagLst>
</file>

<file path=ppt/tags/tag322.xml><?xml version="1.0" encoding="utf-8"?>
<p:tagLst xmlns:p="http://schemas.openxmlformats.org/presentationml/2006/main">
  <p:tag name="RAINPROBLEM" val="ProblemSetting"/>
  <p:tag name="RAINPROBLEMTYPE" val="MultipleChoice"/>
</p:tagLst>
</file>

<file path=ppt/tags/tag323.xml><?xml version="1.0" encoding="utf-8"?>
<p:tagLst xmlns:p="http://schemas.openxmlformats.org/presentationml/2006/main">
  <p:tag name="RAINPROBLEM" val="MultipleChoice"/>
  <p:tag name="PROBLEMSCORE" val="1.0"/>
</p:tagLst>
</file>

<file path=ppt/tags/tag324.xml><?xml version="1.0" encoding="utf-8"?>
<p:tagLst xmlns:p="http://schemas.openxmlformats.org/presentationml/2006/main">
  <p:tag name="RAINPROBLEM" val="ProblemBody"/>
</p:tagLst>
</file>

<file path=ppt/tags/tag325.xml><?xml version="1.0" encoding="utf-8"?>
<p:tagLst xmlns:p="http://schemas.openxmlformats.org/presentationml/2006/main">
  <p:tag name="RAINPROBLEM" val="ProblemItem"/>
</p:tagLst>
</file>

<file path=ppt/tags/tag326.xml><?xml version="1.0" encoding="utf-8"?>
<p:tagLst xmlns:p="http://schemas.openxmlformats.org/presentationml/2006/main">
  <p:tag name="RAINPROBLEM" val="ProblemItem"/>
</p:tagLst>
</file>

<file path=ppt/tags/tag327.xml><?xml version="1.0" encoding="utf-8"?>
<p:tagLst xmlns:p="http://schemas.openxmlformats.org/presentationml/2006/main">
  <p:tag name="RAINPROBLEM" val="ProblemItem"/>
</p:tagLst>
</file>

<file path=ppt/tags/tag328.xml><?xml version="1.0" encoding="utf-8"?>
<p:tagLst xmlns:p="http://schemas.openxmlformats.org/presentationml/2006/main">
  <p:tag name="RAINPROBLEM" val="ProblemItem"/>
</p:tagLst>
</file>

<file path=ppt/tags/tag32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TYPE" val="ProblemTypeMarker"/>
</p:tagLst>
</file>

<file path=ppt/tags/tag3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3.xml><?xml version="1.0" encoding="utf-8"?>
<p:tagLst xmlns:p="http://schemas.openxmlformats.org/presentationml/2006/main">
  <p:tag name="RAINPROBLEMTYPE" val="ProblemTypeMarker"/>
</p:tagLst>
</file>

<file path=ppt/tags/tag334.xml><?xml version="1.0" encoding="utf-8"?>
<p:tagLst xmlns:p="http://schemas.openxmlformats.org/presentationml/2006/main">
  <p:tag name="RAINPROBLEMTYPE" val="ProblemTypeMarker"/>
</p:tagLst>
</file>

<file path=ppt/tags/tag335.xml><?xml version="1.0" encoding="utf-8"?>
<p:tagLst xmlns:p="http://schemas.openxmlformats.org/presentationml/2006/main">
  <p:tag name="RAINPROBLEMTYPE" val="ProblemTypeMarker"/>
</p:tagLst>
</file>

<file path=ppt/tags/tag336.xml><?xml version="1.0" encoding="utf-8"?>
<p:tagLst xmlns:p="http://schemas.openxmlformats.org/presentationml/2006/main">
  <p:tag name="RAINPROBLEMTYPE" val="ProblemTypeMarker"/>
</p:tagLst>
</file>

<file path=ppt/tags/tag337.xml><?xml version="1.0" encoding="utf-8"?>
<p:tagLst xmlns:p="http://schemas.openxmlformats.org/presentationml/2006/main">
  <p:tag name="RAINPROBLEMTYPE" val="ProblemTypeMarker"/>
</p:tagLst>
</file>

<file path=ppt/tags/tag338.xml><?xml version="1.0" encoding="utf-8"?>
<p:tagLst xmlns:p="http://schemas.openxmlformats.org/presentationml/2006/main">
  <p:tag name="RAINPROBLEM" val="ProblemSetting"/>
  <p:tag name="RAINPROBLEMTYPE" val="MultipleChoice"/>
</p:tagLst>
</file>

<file path=ppt/tags/tag339.xml><?xml version="1.0" encoding="utf-8"?>
<p:tagLst xmlns:p="http://schemas.openxmlformats.org/presentationml/2006/main">
  <p:tag name="RAINPROBLEM" val="MultipleChoice"/>
  <p:tag name="PROBLEMSCORE" val="1.0"/>
</p:tagLst>
</file>

<file path=ppt/tags/tag34.xml><?xml version="1.0" encoding="utf-8"?>
<p:tagLst xmlns:p="http://schemas.openxmlformats.org/presentationml/2006/main">
  <p:tag name="RAINPROBLEM" val="ProblemSetting"/>
  <p:tag name="RAINPROBLEMTYPE" val="MultipleChoice"/>
</p:tagLst>
</file>

<file path=ppt/tags/tag340.xml><?xml version="1.0" encoding="utf-8"?>
<p:tagLst xmlns:p="http://schemas.openxmlformats.org/presentationml/2006/main">
  <p:tag name="RAINPROBLEM" val="ProblemBody"/>
</p:tagLst>
</file>

<file path=ppt/tags/tag341.xml><?xml version="1.0" encoding="utf-8"?>
<p:tagLst xmlns:p="http://schemas.openxmlformats.org/presentationml/2006/main">
  <p:tag name="RAINPROBLEM" val="ProblemItem"/>
</p:tagLst>
</file>

<file path=ppt/tags/tag342.xml><?xml version="1.0" encoding="utf-8"?>
<p:tagLst xmlns:p="http://schemas.openxmlformats.org/presentationml/2006/main">
  <p:tag name="RAINPROBLEM" val="ProblemItem"/>
</p:tagLst>
</file>

<file path=ppt/tags/tag343.xml><?xml version="1.0" encoding="utf-8"?>
<p:tagLst xmlns:p="http://schemas.openxmlformats.org/presentationml/2006/main">
  <p:tag name="RAINPROBLEM" val="ProblemItem"/>
</p:tagLst>
</file>

<file path=ppt/tags/tag344.xml><?xml version="1.0" encoding="utf-8"?>
<p:tagLst xmlns:p="http://schemas.openxmlformats.org/presentationml/2006/main">
  <p:tag name="RAINPROBLEM" val="ProblemItem"/>
</p:tagLst>
</file>

<file path=ppt/tags/tag34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9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" val="MultipleChoice"/>
  <p:tag name="PROBLEMSCORE" val="1.0"/>
</p:tagLst>
</file>

<file path=ppt/tags/tag350.xml><?xml version="1.0" encoding="utf-8"?>
<p:tagLst xmlns:p="http://schemas.openxmlformats.org/presentationml/2006/main">
  <p:tag name="RAINPROBLEMTYPE" val="ProblemTypeMarker"/>
</p:tagLst>
</file>

<file path=ppt/tags/tag351.xml><?xml version="1.0" encoding="utf-8"?>
<p:tagLst xmlns:p="http://schemas.openxmlformats.org/presentationml/2006/main">
  <p:tag name="RAINPROBLEMTYPE" val="ProblemTypeMarker"/>
</p:tagLst>
</file>

<file path=ppt/tags/tag352.xml><?xml version="1.0" encoding="utf-8"?>
<p:tagLst xmlns:p="http://schemas.openxmlformats.org/presentationml/2006/main">
  <p:tag name="RAINPROBLEMTYPE" val="ProblemTypeMarker"/>
</p:tagLst>
</file>

<file path=ppt/tags/tag353.xml><?xml version="1.0" encoding="utf-8"?>
<p:tagLst xmlns:p="http://schemas.openxmlformats.org/presentationml/2006/main">
  <p:tag name="RAINPROBLEMTYPE" val="ProblemTypeMarker"/>
</p:tagLst>
</file>

<file path=ppt/tags/tag354.xml><?xml version="1.0" encoding="utf-8"?>
<p:tagLst xmlns:p="http://schemas.openxmlformats.org/presentationml/2006/main">
  <p:tag name="RAINPROBLEM" val="ProblemSetting"/>
  <p:tag name="RAINPROBLEMTYPE" val="MultipleChoice"/>
</p:tagLst>
</file>

<file path=ppt/tags/tag355.xml><?xml version="1.0" encoding="utf-8"?>
<p:tagLst xmlns:p="http://schemas.openxmlformats.org/presentationml/2006/main">
  <p:tag name="RAINPROBLEM" val="MultipleChoice"/>
  <p:tag name="PROBLEMSCORE" val="1.0"/>
</p:tagLst>
</file>

<file path=ppt/tags/tag356.xml><?xml version="1.0" encoding="utf-8"?>
<p:tagLst xmlns:p="http://schemas.openxmlformats.org/presentationml/2006/main">
  <p:tag name="RAINPROBLEM" val="ProblemBody"/>
</p:tagLst>
</file>

<file path=ppt/tags/tag357.xml><?xml version="1.0" encoding="utf-8"?>
<p:tagLst xmlns:p="http://schemas.openxmlformats.org/presentationml/2006/main">
  <p:tag name="RAINPROBLEM" val="ProblemItem"/>
</p:tagLst>
</file>

<file path=ppt/tags/tag358.xml><?xml version="1.0" encoding="utf-8"?>
<p:tagLst xmlns:p="http://schemas.openxmlformats.org/presentationml/2006/main">
  <p:tag name="RAINPROBLEM" val="ProblemItem"/>
</p:tagLst>
</file>

<file path=ppt/tags/tag359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Body"/>
</p:tagLst>
</file>

<file path=ppt/tags/tag360.xml><?xml version="1.0" encoding="utf-8"?>
<p:tagLst xmlns:p="http://schemas.openxmlformats.org/presentationml/2006/main">
  <p:tag name="RAINPROBLEM" val="ProblemItem"/>
</p:tagLst>
</file>

<file path=ppt/tags/tag3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5.xml><?xml version="1.0" encoding="utf-8"?>
<p:tagLst xmlns:p="http://schemas.openxmlformats.org/presentationml/2006/main">
  <p:tag name="RAINPROBLEMTYPE" val="ProblemTypeMarker"/>
</p:tagLst>
</file>

<file path=ppt/tags/tag366.xml><?xml version="1.0" encoding="utf-8"?>
<p:tagLst xmlns:p="http://schemas.openxmlformats.org/presentationml/2006/main">
  <p:tag name="RAINPROBLEMTYPE" val="ProblemTypeMarker"/>
</p:tagLst>
</file>

<file path=ppt/tags/tag367.xml><?xml version="1.0" encoding="utf-8"?>
<p:tagLst xmlns:p="http://schemas.openxmlformats.org/presentationml/2006/main">
  <p:tag name="RAINPROBLEMTYPE" val="ProblemTypeMarker"/>
</p:tagLst>
</file>

<file path=ppt/tags/tag368.xml><?xml version="1.0" encoding="utf-8"?>
<p:tagLst xmlns:p="http://schemas.openxmlformats.org/presentationml/2006/main">
  <p:tag name="RAINPROBLEMTYPE" val="ProblemTypeMarker"/>
</p:tagLst>
</file>

<file path=ppt/tags/tag369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" val="ProblemItem"/>
</p:tagLst>
</file>

<file path=ppt/tags/tag370.xml><?xml version="1.0" encoding="utf-8"?>
<p:tagLst xmlns:p="http://schemas.openxmlformats.org/presentationml/2006/main">
  <p:tag name="RAINPROBLEM" val="ProblemSetting"/>
  <p:tag name="RAINPROBLEMTYPE" val="MultipleChoice"/>
</p:tagLst>
</file>

<file path=ppt/tags/tag371.xml><?xml version="1.0" encoding="utf-8"?>
<p:tagLst xmlns:p="http://schemas.openxmlformats.org/presentationml/2006/main">
  <p:tag name="RAINPROBLEM" val="MultipleChoice"/>
  <p:tag name="PROBLEMSCORE" val="1.0"/>
</p:tagLst>
</file>

<file path=ppt/tags/tag372.xml><?xml version="1.0" encoding="utf-8"?>
<p:tagLst xmlns:p="http://schemas.openxmlformats.org/presentationml/2006/main">
  <p:tag name="RAINPROBLEM" val="ProblemBody"/>
</p:tagLst>
</file>

<file path=ppt/tags/tag373.xml><?xml version="1.0" encoding="utf-8"?>
<p:tagLst xmlns:p="http://schemas.openxmlformats.org/presentationml/2006/main">
  <p:tag name="RAINPROBLEM" val="ProblemItem"/>
</p:tagLst>
</file>

<file path=ppt/tags/tag374.xml><?xml version="1.0" encoding="utf-8"?>
<p:tagLst xmlns:p="http://schemas.openxmlformats.org/presentationml/2006/main">
  <p:tag name="RAINPROBLEM" val="ProblemItem"/>
</p:tagLst>
</file>

<file path=ppt/tags/tag375.xml><?xml version="1.0" encoding="utf-8"?>
<p:tagLst xmlns:p="http://schemas.openxmlformats.org/presentationml/2006/main">
  <p:tag name="RAINPROBLEM" val="ProblemItem"/>
</p:tagLst>
</file>

<file path=ppt/tags/tag376.xml><?xml version="1.0" encoding="utf-8"?>
<p:tagLst xmlns:p="http://schemas.openxmlformats.org/presentationml/2006/main">
  <p:tag name="RAINPROBLEM" val="ProblemItem"/>
</p:tagLst>
</file>

<file path=ppt/tags/tag37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81.xml><?xml version="1.0" encoding="utf-8"?>
<p:tagLst xmlns:p="http://schemas.openxmlformats.org/presentationml/2006/main">
  <p:tag name="RAINPROBLEMTYPE" val="ProblemTypeMarker"/>
</p:tagLst>
</file>

<file path=ppt/tags/tag382.xml><?xml version="1.0" encoding="utf-8"?>
<p:tagLst xmlns:p="http://schemas.openxmlformats.org/presentationml/2006/main">
  <p:tag name="RAINPROBLEMTYPE" val="ProblemTypeMarker"/>
</p:tagLst>
</file>

<file path=ppt/tags/tag383.xml><?xml version="1.0" encoding="utf-8"?>
<p:tagLst xmlns:p="http://schemas.openxmlformats.org/presentationml/2006/main">
  <p:tag name="RAINPROBLEMTYPE" val="ProblemTypeMarker"/>
</p:tagLst>
</file>

<file path=ppt/tags/tag384.xml><?xml version="1.0" encoding="utf-8"?>
<p:tagLst xmlns:p="http://schemas.openxmlformats.org/presentationml/2006/main">
  <p:tag name="RAINPROBLEMTYPE" val="ProblemTypeMarker"/>
</p:tagLst>
</file>

<file path=ppt/tags/tag385.xml><?xml version="1.0" encoding="utf-8"?>
<p:tagLst xmlns:p="http://schemas.openxmlformats.org/presentationml/2006/main">
  <p:tag name="RAINPROBLEMTYPE" val="ProblemTypeMarker"/>
</p:tagLst>
</file>

<file path=ppt/tags/tag386.xml><?xml version="1.0" encoding="utf-8"?>
<p:tagLst xmlns:p="http://schemas.openxmlformats.org/presentationml/2006/main">
  <p:tag name="RAINPROBLEM" val="ProblemSetting"/>
  <p:tag name="RAINPROBLEMTYPE" val="MultipleChoice"/>
</p:tagLst>
</file>

<file path=ppt/tags/tag387.xml><?xml version="1.0" encoding="utf-8"?>
<p:tagLst xmlns:p="http://schemas.openxmlformats.org/presentationml/2006/main">
  <p:tag name="RAINPROBLEM" val="MultipleChoice"/>
  <p:tag name="PROBLEMSCORE" val="1.0"/>
</p:tagLst>
</file>

<file path=ppt/tags/tag388.xml><?xml version="1.0" encoding="utf-8"?>
<p:tagLst xmlns:p="http://schemas.openxmlformats.org/presentationml/2006/main">
  <p:tag name="RAINPROBLEM" val="ProblemBody"/>
</p:tagLst>
</file>

<file path=ppt/tags/tag389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390.xml><?xml version="1.0" encoding="utf-8"?>
<p:tagLst xmlns:p="http://schemas.openxmlformats.org/presentationml/2006/main">
  <p:tag name="RAINPROBLEM" val="ProblemItem"/>
</p:tagLst>
</file>

<file path=ppt/tags/tag391.xml><?xml version="1.0" encoding="utf-8"?>
<p:tagLst xmlns:p="http://schemas.openxmlformats.org/presentationml/2006/main">
  <p:tag name="RAINPROBLEM" val="ProblemItem"/>
</p:tagLst>
</file>

<file path=ppt/tags/tag392.xml><?xml version="1.0" encoding="utf-8"?>
<p:tagLst xmlns:p="http://schemas.openxmlformats.org/presentationml/2006/main">
  <p:tag name="RAINPROBLEM" val="ProblemItem"/>
</p:tagLst>
</file>

<file path=ppt/tags/tag39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97.xml><?xml version="1.0" encoding="utf-8"?>
<p:tagLst xmlns:p="http://schemas.openxmlformats.org/presentationml/2006/main">
  <p:tag name="RAINPROBLEMTYPE" val="ProblemTypeMarker"/>
</p:tagLst>
</file>

<file path=ppt/tags/tag398.xml><?xml version="1.0" encoding="utf-8"?>
<p:tagLst xmlns:p="http://schemas.openxmlformats.org/presentationml/2006/main">
  <p:tag name="RAINPROBLEMTYPE" val="ProblemTypeMarker"/>
</p:tagLst>
</file>

<file path=ppt/tags/tag39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0.xml><?xml version="1.0" encoding="utf-8"?>
<p:tagLst xmlns:p="http://schemas.openxmlformats.org/presentationml/2006/main">
  <p:tag name="RAINPROBLEMTYPE" val="ProblemTypeMarker"/>
</p:tagLst>
</file>

<file path=ppt/tags/tag401.xml><?xml version="1.0" encoding="utf-8"?>
<p:tagLst xmlns:p="http://schemas.openxmlformats.org/presentationml/2006/main">
  <p:tag name="RAINPROBLEMTYPE" val="ProblemTypeMarker"/>
</p:tagLst>
</file>

<file path=ppt/tags/tag402.xml><?xml version="1.0" encoding="utf-8"?>
<p:tagLst xmlns:p="http://schemas.openxmlformats.org/presentationml/2006/main">
  <p:tag name="RAINPROBLEM" val="ProblemSetting"/>
  <p:tag name="RAINPROBLEMTYPE" val="MultipleChoice"/>
</p:tagLst>
</file>

<file path=ppt/tags/tag403.xml><?xml version="1.0" encoding="utf-8"?>
<p:tagLst xmlns:p="http://schemas.openxmlformats.org/presentationml/2006/main">
  <p:tag name="RAINPROBLEM" val="MultipleChoice"/>
  <p:tag name="PROBLEMSCORE" val="1.0"/>
</p:tagLst>
</file>

<file path=ppt/tags/tag404.xml><?xml version="1.0" encoding="utf-8"?>
<p:tagLst xmlns:p="http://schemas.openxmlformats.org/presentationml/2006/main">
  <p:tag name="RAINPROBLEM" val="ProblemBody"/>
</p:tagLst>
</file>

<file path=ppt/tags/tag405.xml><?xml version="1.0" encoding="utf-8"?>
<p:tagLst xmlns:p="http://schemas.openxmlformats.org/presentationml/2006/main">
  <p:tag name="RAINPROBLEM" val="ProblemItem"/>
</p:tagLst>
</file>

<file path=ppt/tags/tag406.xml><?xml version="1.0" encoding="utf-8"?>
<p:tagLst xmlns:p="http://schemas.openxmlformats.org/presentationml/2006/main">
  <p:tag name="RAINPROBLEM" val="ProblemItem"/>
</p:tagLst>
</file>

<file path=ppt/tags/tag407.xml><?xml version="1.0" encoding="utf-8"?>
<p:tagLst xmlns:p="http://schemas.openxmlformats.org/presentationml/2006/main">
  <p:tag name="RAINPROBLEM" val="ProblemItem"/>
</p:tagLst>
</file>

<file path=ppt/tags/tag408.xml><?xml version="1.0" encoding="utf-8"?>
<p:tagLst xmlns:p="http://schemas.openxmlformats.org/presentationml/2006/main">
  <p:tag name="RAINPROBLEM" val="ProblemItem"/>
</p:tagLst>
</file>

<file path=ppt/tags/tag40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1.xml><?xml version="1.0" encoding="utf-8"?>
<p:tagLst xmlns:p="http://schemas.openxmlformats.org/presentationml/2006/main">
  <p:tag name="RAINPROBLEM" val="ProblemItem"/>
</p:tagLst>
</file>

<file path=ppt/tags/tag4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3.xml><?xml version="1.0" encoding="utf-8"?>
<p:tagLst xmlns:p="http://schemas.openxmlformats.org/presentationml/2006/main">
  <p:tag name="RAINPROBLEMTYPE" val="ProblemTypeMarker"/>
</p:tagLst>
</file>

<file path=ppt/tags/tag414.xml><?xml version="1.0" encoding="utf-8"?>
<p:tagLst xmlns:p="http://schemas.openxmlformats.org/presentationml/2006/main">
  <p:tag name="RAINPROBLEMTYPE" val="ProblemTypeMarker"/>
</p:tagLst>
</file>

<file path=ppt/tags/tag415.xml><?xml version="1.0" encoding="utf-8"?>
<p:tagLst xmlns:p="http://schemas.openxmlformats.org/presentationml/2006/main">
  <p:tag name="RAINPROBLEMTYPE" val="ProblemTypeMarker"/>
</p:tagLst>
</file>

<file path=ppt/tags/tag416.xml><?xml version="1.0" encoding="utf-8"?>
<p:tagLst xmlns:p="http://schemas.openxmlformats.org/presentationml/2006/main">
  <p:tag name="RAINPROBLEMTYPE" val="ProblemTypeMarker"/>
</p:tagLst>
</file>

<file path=ppt/tags/tag417.xml><?xml version="1.0" encoding="utf-8"?>
<p:tagLst xmlns:p="http://schemas.openxmlformats.org/presentationml/2006/main">
  <p:tag name="RAINPROBLEMTYPE" val="ProblemTypeMarker"/>
</p:tagLst>
</file>

<file path=ppt/tags/tag418.xml><?xml version="1.0" encoding="utf-8"?>
<p:tagLst xmlns:p="http://schemas.openxmlformats.org/presentationml/2006/main">
  <p:tag name="RAINPROBLEM" val="ProblemSetting"/>
  <p:tag name="RAINPROBLEMTYPE" val="MultipleChoice"/>
</p:tagLst>
</file>

<file path=ppt/tags/tag419.xml><?xml version="1.0" encoding="utf-8"?>
<p:tagLst xmlns:p="http://schemas.openxmlformats.org/presentationml/2006/main">
  <p:tag name="RAINPROBLEM" val="MultipleChoice"/>
  <p:tag name="PROBLEMSCORE" val="1.0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0.xml><?xml version="1.0" encoding="utf-8"?>
<p:tagLst xmlns:p="http://schemas.openxmlformats.org/presentationml/2006/main">
  <p:tag name="RAINPROBLEM" val="ProblemBody"/>
</p:tagLst>
</file>

<file path=ppt/tags/tag421.xml><?xml version="1.0" encoding="utf-8"?>
<p:tagLst xmlns:p="http://schemas.openxmlformats.org/presentationml/2006/main">
  <p:tag name="RAINPROBLEM" val="ProblemItem"/>
</p:tagLst>
</file>

<file path=ppt/tags/tag422.xml><?xml version="1.0" encoding="utf-8"?>
<p:tagLst xmlns:p="http://schemas.openxmlformats.org/presentationml/2006/main">
  <p:tag name="RAINPROBLEM" val="ProblemItem"/>
</p:tagLst>
</file>

<file path=ppt/tags/tag423.xml><?xml version="1.0" encoding="utf-8"?>
<p:tagLst xmlns:p="http://schemas.openxmlformats.org/presentationml/2006/main">
  <p:tag name="RAINPROBLEM" val="ProblemItem"/>
</p:tagLst>
</file>

<file path=ppt/tags/tag424.xml><?xml version="1.0" encoding="utf-8"?>
<p:tagLst xmlns:p="http://schemas.openxmlformats.org/presentationml/2006/main">
  <p:tag name="RAINPROBLEM" val="ProblemItem"/>
</p:tagLst>
</file>

<file path=ppt/tags/tag4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29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" val="ProblemItem"/>
</p:tagLst>
</file>

<file path=ppt/tags/tag430.xml><?xml version="1.0" encoding="utf-8"?>
<p:tagLst xmlns:p="http://schemas.openxmlformats.org/presentationml/2006/main">
  <p:tag name="RAINPROBLEMTYPE" val="ProblemTypeMarker"/>
</p:tagLst>
</file>

<file path=ppt/tags/tag431.xml><?xml version="1.0" encoding="utf-8"?>
<p:tagLst xmlns:p="http://schemas.openxmlformats.org/presentationml/2006/main">
  <p:tag name="RAINPROBLEMTYPE" val="ProblemTypeMarker"/>
</p:tagLst>
</file>

<file path=ppt/tags/tag432.xml><?xml version="1.0" encoding="utf-8"?>
<p:tagLst xmlns:p="http://schemas.openxmlformats.org/presentationml/2006/main">
  <p:tag name="RAINPROBLEMTYPE" val="ProblemTypeMarker"/>
</p:tagLst>
</file>

<file path=ppt/tags/tag433.xml><?xml version="1.0" encoding="utf-8"?>
<p:tagLst xmlns:p="http://schemas.openxmlformats.org/presentationml/2006/main">
  <p:tag name="RAINPROBLEMTYPE" val="ProblemTypeMarker"/>
</p:tagLst>
</file>

<file path=ppt/tags/tag434.xml><?xml version="1.0" encoding="utf-8"?>
<p:tagLst xmlns:p="http://schemas.openxmlformats.org/presentationml/2006/main">
  <p:tag name="RAINPROBLEM" val="ProblemSetting"/>
  <p:tag name="RAINPROBLEMTYPE" val="MultipleChoice"/>
</p:tagLst>
</file>

<file path=ppt/tags/tag435.xml><?xml version="1.0" encoding="utf-8"?>
<p:tagLst xmlns:p="http://schemas.openxmlformats.org/presentationml/2006/main">
  <p:tag name="RAINPROBLEM" val="MultipleChoice"/>
  <p:tag name="PROBLEMSCORE" val="1.0"/>
</p:tagLst>
</file>

<file path=ppt/tags/tag436.xml><?xml version="1.0" encoding="utf-8"?>
<p:tagLst xmlns:p="http://schemas.openxmlformats.org/presentationml/2006/main">
  <p:tag name="RAINPROBLEM" val="ProblemBody"/>
</p:tagLst>
</file>

<file path=ppt/tags/tag437.xml><?xml version="1.0" encoding="utf-8"?>
<p:tagLst xmlns:p="http://schemas.openxmlformats.org/presentationml/2006/main">
  <p:tag name="RAINPROBLEM" val="ProblemItem"/>
</p:tagLst>
</file>

<file path=ppt/tags/tag438.xml><?xml version="1.0" encoding="utf-8"?>
<p:tagLst xmlns:p="http://schemas.openxmlformats.org/presentationml/2006/main">
  <p:tag name="RAINPROBLEM" val="ProblemItem"/>
</p:tagLst>
</file>

<file path=ppt/tags/tag439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40.xml><?xml version="1.0" encoding="utf-8"?>
<p:tagLst xmlns:p="http://schemas.openxmlformats.org/presentationml/2006/main">
  <p:tag name="RAINPROBLEM" val="ProblemItem"/>
</p:tagLst>
</file>

<file path=ppt/tags/tag4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45.xml><?xml version="1.0" encoding="utf-8"?>
<p:tagLst xmlns:p="http://schemas.openxmlformats.org/presentationml/2006/main">
  <p:tag name="RAINPROBLEMTYPE" val="ProblemTypeMarker"/>
</p:tagLst>
</file>

<file path=ppt/tags/tag446.xml><?xml version="1.0" encoding="utf-8"?>
<p:tagLst xmlns:p="http://schemas.openxmlformats.org/presentationml/2006/main">
  <p:tag name="RAINPROBLEMTYPE" val="ProblemTypeMarker"/>
</p:tagLst>
</file>

<file path=ppt/tags/tag447.xml><?xml version="1.0" encoding="utf-8"?>
<p:tagLst xmlns:p="http://schemas.openxmlformats.org/presentationml/2006/main">
  <p:tag name="RAINPROBLEMTYPE" val="ProblemTypeMarker"/>
</p:tagLst>
</file>

<file path=ppt/tags/tag448.xml><?xml version="1.0" encoding="utf-8"?>
<p:tagLst xmlns:p="http://schemas.openxmlformats.org/presentationml/2006/main">
  <p:tag name="RAINPROBLEMTYPE" val="ProblemTypeMarker"/>
</p:tagLst>
</file>

<file path=ppt/tags/tag449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50.xml><?xml version="1.0" encoding="utf-8"?>
<p:tagLst xmlns:p="http://schemas.openxmlformats.org/presentationml/2006/main">
  <p:tag name="RAINPROBLEM" val="ProblemSetting"/>
  <p:tag name="RAINPROBLEMTYPE" val="MultipleChoice"/>
</p:tagLst>
</file>

<file path=ppt/tags/tag451.xml><?xml version="1.0" encoding="utf-8"?>
<p:tagLst xmlns:p="http://schemas.openxmlformats.org/presentationml/2006/main">
  <p:tag name="RAINPROBLEM" val="MultipleChoice"/>
  <p:tag name="PROBLEMSCORE" val="1.0"/>
</p:tagLst>
</file>

<file path=ppt/tags/tag452.xml><?xml version="1.0" encoding="utf-8"?>
<p:tagLst xmlns:p="http://schemas.openxmlformats.org/presentationml/2006/main">
  <p:tag name="RAINPROBLEM" val="ProblemBody"/>
</p:tagLst>
</file>

<file path=ppt/tags/tag453.xml><?xml version="1.0" encoding="utf-8"?>
<p:tagLst xmlns:p="http://schemas.openxmlformats.org/presentationml/2006/main">
  <p:tag name="RAINPROBLEM" val="ProblemItem"/>
</p:tagLst>
</file>

<file path=ppt/tags/tag454.xml><?xml version="1.0" encoding="utf-8"?>
<p:tagLst xmlns:p="http://schemas.openxmlformats.org/presentationml/2006/main">
  <p:tag name="RAINPROBLEM" val="ProblemItem"/>
</p:tagLst>
</file>

<file path=ppt/tags/tag455.xml><?xml version="1.0" encoding="utf-8"?>
<p:tagLst xmlns:p="http://schemas.openxmlformats.org/presentationml/2006/main">
  <p:tag name="RAINPROBLEM" val="ProblemItem"/>
</p:tagLst>
</file>

<file path=ppt/tags/tag456.xml><?xml version="1.0" encoding="utf-8"?>
<p:tagLst xmlns:p="http://schemas.openxmlformats.org/presentationml/2006/main">
  <p:tag name="RAINPROBLEM" val="ProblemItem"/>
</p:tagLst>
</file>

<file path=ppt/tags/tag45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p="http://schemas.openxmlformats.org/presentationml/2006/main">
  <p:tag name="RAINPROBLEMTYPE" val="ProblemTypeMarker"/>
</p:tagLst>
</file>

<file path=ppt/tags/tag4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61.xml><?xml version="1.0" encoding="utf-8"?>
<p:tagLst xmlns:p="http://schemas.openxmlformats.org/presentationml/2006/main">
  <p:tag name="RAINPROBLEMTYPE" val="ProblemTypeMarker"/>
</p:tagLst>
</file>

<file path=ppt/tags/tag462.xml><?xml version="1.0" encoding="utf-8"?>
<p:tagLst xmlns:p="http://schemas.openxmlformats.org/presentationml/2006/main">
  <p:tag name="RAINPROBLEMTYPE" val="ProblemTypeMarker"/>
</p:tagLst>
</file>

<file path=ppt/tags/tag463.xml><?xml version="1.0" encoding="utf-8"?>
<p:tagLst xmlns:p="http://schemas.openxmlformats.org/presentationml/2006/main">
  <p:tag name="RAINPROBLEMTYPE" val="ProblemTypeMarker"/>
</p:tagLst>
</file>

<file path=ppt/tags/tag464.xml><?xml version="1.0" encoding="utf-8"?>
<p:tagLst xmlns:p="http://schemas.openxmlformats.org/presentationml/2006/main">
  <p:tag name="RAINPROBLEMTYPE" val="ProblemTypeMarker"/>
</p:tagLst>
</file>

<file path=ppt/tags/tag465.xml><?xml version="1.0" encoding="utf-8"?>
<p:tagLst xmlns:p="http://schemas.openxmlformats.org/presentationml/2006/main">
  <p:tag name="RAINPROBLEMTYPE" val="ProblemTypeMarker"/>
</p:tagLst>
</file>

<file path=ppt/tags/tag466.xml><?xml version="1.0" encoding="utf-8"?>
<p:tagLst xmlns:p="http://schemas.openxmlformats.org/presentationml/2006/main">
  <p:tag name="RAINPROBLEM" val="ProblemSetting"/>
  <p:tag name="RAINPROBLEMTYPE" val="MultipleChoice"/>
</p:tagLst>
</file>

<file path=ppt/tags/tag467.xml><?xml version="1.0" encoding="utf-8"?>
<p:tagLst xmlns:p="http://schemas.openxmlformats.org/presentationml/2006/main">
  <p:tag name="RAINPROBLEM" val="MultipleChoice"/>
  <p:tag name="PROBLEMSCORE" val="1.0"/>
</p:tagLst>
</file>

<file path=ppt/tags/tag468.xml><?xml version="1.0" encoding="utf-8"?>
<p:tagLst xmlns:p="http://schemas.openxmlformats.org/presentationml/2006/main">
  <p:tag name="RAINPROBLEM" val="ProblemBody"/>
</p:tagLst>
</file>

<file path=ppt/tags/tag469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TYPE" val="ProblemTypeMarker"/>
</p:tagLst>
</file>

<file path=ppt/tags/tag470.xml><?xml version="1.0" encoding="utf-8"?>
<p:tagLst xmlns:p="http://schemas.openxmlformats.org/presentationml/2006/main">
  <p:tag name="RAINPROBLEM" val="ProblemItem"/>
</p:tagLst>
</file>

<file path=ppt/tags/tag471.xml><?xml version="1.0" encoding="utf-8"?>
<p:tagLst xmlns:p="http://schemas.openxmlformats.org/presentationml/2006/main">
  <p:tag name="RAINPROBLEM" val="ProblemItem"/>
</p:tagLst>
</file>

<file path=ppt/tags/tag472.xml><?xml version="1.0" encoding="utf-8"?>
<p:tagLst xmlns:p="http://schemas.openxmlformats.org/presentationml/2006/main">
  <p:tag name="RAINPROBLEM" val="ProblemItem"/>
</p:tagLst>
</file>

<file path=ppt/tags/tag47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7.xml><?xml version="1.0" encoding="utf-8"?>
<p:tagLst xmlns:p="http://schemas.openxmlformats.org/presentationml/2006/main">
  <p:tag name="RAINPROBLEMTYPE" val="ProblemTypeMarker"/>
</p:tagLst>
</file>

<file path=ppt/tags/tag478.xml><?xml version="1.0" encoding="utf-8"?>
<p:tagLst xmlns:p="http://schemas.openxmlformats.org/presentationml/2006/main">
  <p:tag name="RAINPROBLEMTYPE" val="ProblemTypeMarker"/>
</p:tagLst>
</file>

<file path=ppt/tags/tag479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80.xml><?xml version="1.0" encoding="utf-8"?>
<p:tagLst xmlns:p="http://schemas.openxmlformats.org/presentationml/2006/main">
  <p:tag name="RAINPROBLEMTYPE" val="ProblemTypeMarker"/>
</p:tagLst>
</file>

<file path=ppt/tags/tag481.xml><?xml version="1.0" encoding="utf-8"?>
<p:tagLst xmlns:p="http://schemas.openxmlformats.org/presentationml/2006/main">
  <p:tag name="RAINPROBLEMTYPE" val="ProblemTypeMarker"/>
</p:tagLst>
</file>

<file path=ppt/tags/tag482.xml><?xml version="1.0" encoding="utf-8"?>
<p:tagLst xmlns:p="http://schemas.openxmlformats.org/presentationml/2006/main">
  <p:tag name="RAINPROBLEM" val="ProblemSetting"/>
  <p:tag name="RAINPROBLEMTYPE" val="MultipleChoice"/>
</p:tagLst>
</file>

<file path=ppt/tags/tag483.xml><?xml version="1.0" encoding="utf-8"?>
<p:tagLst xmlns:p="http://schemas.openxmlformats.org/presentationml/2006/main">
  <p:tag name="RAINPROBLEM" val="MultipleChoice"/>
  <p:tag name="PROBLEMSCORE" val="1.0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p="http://schemas.openxmlformats.org/presentationml/2006/main">
  <p:tag name="RAINPROBLEM" val="MultipleChoice"/>
  <p:tag name="PROBLEMSCORE" val="1.0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p="http://schemas.openxmlformats.org/presentationml/2006/main">
  <p:tag name="RAINPROBLEM" val="MultipleChoice"/>
  <p:tag name="PROBLEMSCORE" val="1.0"/>
</p:tagLst>
</file>

<file path=ppt/tags/tag68.xml><?xml version="1.0" encoding="utf-8"?>
<p:tagLst xmlns:p="http://schemas.openxmlformats.org/presentationml/2006/main">
  <p:tag name="RAINPROBLEM" val="ProblemBody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p="http://schemas.openxmlformats.org/presentationml/2006/main">
  <p:tag name="RAINPROBLEM" val="ProblemItem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p="http://schemas.openxmlformats.org/presentationml/2006/main">
  <p:tag name="RAINPROBLEM" val="ProblemItem"/>
</p:tagLst>
</file>

<file path=ppt/tags/tag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p="http://schemas.openxmlformats.org/presentationml/2006/main">
  <p:tag name="RAINPROBLEM" val="MultipleChoice"/>
  <p:tag name="PROBLEMSCORE" val="1.0"/>
</p:tagLst>
</file>

<file path=ppt/tags/tag84.xml><?xml version="1.0" encoding="utf-8"?>
<p:tagLst xmlns:p="http://schemas.openxmlformats.org/presentationml/2006/main">
  <p:tag name="RAINPROBLEM" val="ProblemBody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Item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Item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4535</Words>
  <Application>WPS 演示</Application>
  <PresentationFormat>宽屏</PresentationFormat>
  <Paragraphs>666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2019级综英3雨课堂Unit1（一二三级通用）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</dc:creator>
  <cp:lastModifiedBy>user</cp:lastModifiedBy>
  <cp:revision>165</cp:revision>
  <dcterms:created xsi:type="dcterms:W3CDTF">2019-06-19T02:08:00Z</dcterms:created>
  <dcterms:modified xsi:type="dcterms:W3CDTF">2020-09-04T04:25:30Z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