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83" r:id="rId7"/>
    <p:sldId id="284" r:id="rId8"/>
    <p:sldId id="290" r:id="rId9"/>
    <p:sldId id="285" r:id="rId10"/>
    <p:sldId id="286" r:id="rId11"/>
    <p:sldId id="287" r:id="rId12"/>
    <p:sldId id="288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6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46.xml"/><Relationship Id="rId16" Type="http://schemas.openxmlformats.org/officeDocument/2006/relationships/image" Target="../media/image1.png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62.xml"/><Relationship Id="rId16" Type="http://schemas.openxmlformats.org/officeDocument/2006/relationships/image" Target="../media/image1.png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8.xml"/><Relationship Id="rId16" Type="http://schemas.openxmlformats.org/officeDocument/2006/relationships/image" Target="../media/image1.png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4.xml"/><Relationship Id="rId16" Type="http://schemas.openxmlformats.org/officeDocument/2006/relationships/image" Target="../media/image1.png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7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10.xml"/><Relationship Id="rId16" Type="http://schemas.openxmlformats.org/officeDocument/2006/relationships/image" Target="../media/image1.png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26.xml"/><Relationship Id="rId16" Type="http://schemas.openxmlformats.org/officeDocument/2006/relationships/image" Target="../media/image1.png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42.xml"/><Relationship Id="rId16" Type="http://schemas.openxmlformats.org/officeDocument/2006/relationships/image" Target="../media/image1.png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58.xml"/><Relationship Id="rId16" Type="http://schemas.openxmlformats.org/officeDocument/2006/relationships/image" Target="../media/image1.png"/><Relationship Id="rId15" Type="http://schemas.openxmlformats.org/officeDocument/2006/relationships/tags" Target="../tags/tag257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74.xml"/><Relationship Id="rId16" Type="http://schemas.openxmlformats.org/officeDocument/2006/relationships/image" Target="../media/image1.png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tags" Target="../tags/tag25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90.xml"/><Relationship Id="rId16" Type="http://schemas.openxmlformats.org/officeDocument/2006/relationships/image" Target="../media/image1.png"/><Relationship Id="rId15" Type="http://schemas.openxmlformats.org/officeDocument/2006/relationships/tags" Target="../tags/tag289.xml"/><Relationship Id="rId14" Type="http://schemas.openxmlformats.org/officeDocument/2006/relationships/tags" Target="../tags/tag288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tags" Target="../tags/tag2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8.xml"/><Relationship Id="rId16" Type="http://schemas.openxmlformats.org/officeDocument/2006/relationships/image" Target="../media/image1.png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06.xml"/><Relationship Id="rId16" Type="http://schemas.openxmlformats.org/officeDocument/2006/relationships/image" Target="../media/image1.png"/><Relationship Id="rId15" Type="http://schemas.openxmlformats.org/officeDocument/2006/relationships/tags" Target="../tags/tag305.xml"/><Relationship Id="rId14" Type="http://schemas.openxmlformats.org/officeDocument/2006/relationships/tags" Target="../tags/tag304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tags" Target="../tags/tag29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22.xml"/><Relationship Id="rId16" Type="http://schemas.openxmlformats.org/officeDocument/2006/relationships/image" Target="../media/image1.png"/><Relationship Id="rId15" Type="http://schemas.openxmlformats.org/officeDocument/2006/relationships/tags" Target="../tags/tag32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0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38.xml"/><Relationship Id="rId16" Type="http://schemas.openxmlformats.org/officeDocument/2006/relationships/image" Target="../media/image1.png"/><Relationship Id="rId15" Type="http://schemas.openxmlformats.org/officeDocument/2006/relationships/tags" Target="../tags/tag337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tags" Target="../tags/tag333.xml"/><Relationship Id="rId10" Type="http://schemas.openxmlformats.org/officeDocument/2006/relationships/tags" Target="../tags/tag332.xml"/><Relationship Id="rId1" Type="http://schemas.openxmlformats.org/officeDocument/2006/relationships/tags" Target="../tags/tag32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4.xml"/><Relationship Id="rId16" Type="http://schemas.openxmlformats.org/officeDocument/2006/relationships/image" Target="../media/image1.png"/><Relationship Id="rId15" Type="http://schemas.openxmlformats.org/officeDocument/2006/relationships/tags" Target="../tags/tag353.xml"/><Relationship Id="rId14" Type="http://schemas.openxmlformats.org/officeDocument/2006/relationships/tags" Target="../tags/tag352.xml"/><Relationship Id="rId13" Type="http://schemas.openxmlformats.org/officeDocument/2006/relationships/tags" Target="../tags/tag351.xml"/><Relationship Id="rId12" Type="http://schemas.openxmlformats.org/officeDocument/2006/relationships/tags" Target="../tags/tag350.xml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3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70.xml"/><Relationship Id="rId16" Type="http://schemas.openxmlformats.org/officeDocument/2006/relationships/image" Target="../media/image1.png"/><Relationship Id="rId15" Type="http://schemas.openxmlformats.org/officeDocument/2006/relationships/tags" Target="../tags/tag369.xml"/><Relationship Id="rId14" Type="http://schemas.openxmlformats.org/officeDocument/2006/relationships/tags" Target="../tags/tag368.xml"/><Relationship Id="rId13" Type="http://schemas.openxmlformats.org/officeDocument/2006/relationships/tags" Target="../tags/tag367.xml"/><Relationship Id="rId12" Type="http://schemas.openxmlformats.org/officeDocument/2006/relationships/tags" Target="../tags/tag366.xml"/><Relationship Id="rId11" Type="http://schemas.openxmlformats.org/officeDocument/2006/relationships/tags" Target="../tags/tag365.xml"/><Relationship Id="rId10" Type="http://schemas.openxmlformats.org/officeDocument/2006/relationships/tags" Target="../tags/tag364.xml"/><Relationship Id="rId1" Type="http://schemas.openxmlformats.org/officeDocument/2006/relationships/tags" Target="../tags/tag35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86.xml"/><Relationship Id="rId16" Type="http://schemas.openxmlformats.org/officeDocument/2006/relationships/image" Target="../media/image1.png"/><Relationship Id="rId15" Type="http://schemas.openxmlformats.org/officeDocument/2006/relationships/tags" Target="../tags/tag385.xml"/><Relationship Id="rId14" Type="http://schemas.openxmlformats.org/officeDocument/2006/relationships/tags" Target="../tags/tag384.xml"/><Relationship Id="rId13" Type="http://schemas.openxmlformats.org/officeDocument/2006/relationships/tags" Target="../tags/tag383.xml"/><Relationship Id="rId12" Type="http://schemas.openxmlformats.org/officeDocument/2006/relationships/tags" Target="../tags/tag382.xml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02.xml"/><Relationship Id="rId16" Type="http://schemas.openxmlformats.org/officeDocument/2006/relationships/image" Target="../media/image1.png"/><Relationship Id="rId15" Type="http://schemas.openxmlformats.org/officeDocument/2006/relationships/tags" Target="../tags/tag401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8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18.xml"/><Relationship Id="rId16" Type="http://schemas.openxmlformats.org/officeDocument/2006/relationships/image" Target="../media/image1.png"/><Relationship Id="rId15" Type="http://schemas.openxmlformats.org/officeDocument/2006/relationships/tags" Target="../tags/tag417.xml"/><Relationship Id="rId14" Type="http://schemas.openxmlformats.org/officeDocument/2006/relationships/tags" Target="../tags/tag416.xml"/><Relationship Id="rId13" Type="http://schemas.openxmlformats.org/officeDocument/2006/relationships/tags" Target="../tags/tag415.xml"/><Relationship Id="rId12" Type="http://schemas.openxmlformats.org/officeDocument/2006/relationships/tags" Target="../tags/tag414.xml"/><Relationship Id="rId11" Type="http://schemas.openxmlformats.org/officeDocument/2006/relationships/tags" Target="../tags/tag413.xml"/><Relationship Id="rId10" Type="http://schemas.openxmlformats.org/officeDocument/2006/relationships/tags" Target="../tags/tag412.xml"/><Relationship Id="rId1" Type="http://schemas.openxmlformats.org/officeDocument/2006/relationships/tags" Target="../tags/tag40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34.xml"/><Relationship Id="rId16" Type="http://schemas.openxmlformats.org/officeDocument/2006/relationships/image" Target="../media/image1.png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tags" Target="../tags/tag41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43.xml"/><Relationship Id="rId8" Type="http://schemas.openxmlformats.org/officeDocument/2006/relationships/tags" Target="../tags/tag442.xml"/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50.xml"/><Relationship Id="rId16" Type="http://schemas.openxmlformats.org/officeDocument/2006/relationships/image" Target="../media/image1.png"/><Relationship Id="rId15" Type="http://schemas.openxmlformats.org/officeDocument/2006/relationships/tags" Target="../tags/tag449.xml"/><Relationship Id="rId14" Type="http://schemas.openxmlformats.org/officeDocument/2006/relationships/tags" Target="../tags/tag448.xml"/><Relationship Id="rId13" Type="http://schemas.openxmlformats.org/officeDocument/2006/relationships/tags" Target="../tags/tag447.xml"/><Relationship Id="rId12" Type="http://schemas.openxmlformats.org/officeDocument/2006/relationships/tags" Target="../tags/tag446.xml"/><Relationship Id="rId11" Type="http://schemas.openxmlformats.org/officeDocument/2006/relationships/tags" Target="../tags/tag445.xml"/><Relationship Id="rId10" Type="http://schemas.openxmlformats.org/officeDocument/2006/relationships/tags" Target="../tags/tag444.xml"/><Relationship Id="rId1" Type="http://schemas.openxmlformats.org/officeDocument/2006/relationships/tags" Target="../tags/tag43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4.xml"/><Relationship Id="rId16" Type="http://schemas.openxmlformats.org/officeDocument/2006/relationships/image" Target="../media/image1.png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66.xml"/><Relationship Id="rId16" Type="http://schemas.openxmlformats.org/officeDocument/2006/relationships/image" Target="../media/image1.png"/><Relationship Id="rId15" Type="http://schemas.openxmlformats.org/officeDocument/2006/relationships/tags" Target="../tags/tag465.xml"/><Relationship Id="rId14" Type="http://schemas.openxmlformats.org/officeDocument/2006/relationships/tags" Target="../tags/tag464.xml"/><Relationship Id="rId13" Type="http://schemas.openxmlformats.org/officeDocument/2006/relationships/tags" Target="../tags/tag463.xml"/><Relationship Id="rId12" Type="http://schemas.openxmlformats.org/officeDocument/2006/relationships/tags" Target="../tags/tag462.xml"/><Relationship Id="rId11" Type="http://schemas.openxmlformats.org/officeDocument/2006/relationships/tags" Target="../tags/tag461.xml"/><Relationship Id="rId10" Type="http://schemas.openxmlformats.org/officeDocument/2006/relationships/tags" Target="../tags/tag460.xml"/><Relationship Id="rId1" Type="http://schemas.openxmlformats.org/officeDocument/2006/relationships/tags" Target="../tags/tag45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75.xml"/><Relationship Id="rId8" Type="http://schemas.openxmlformats.org/officeDocument/2006/relationships/tags" Target="../tags/tag474.xml"/><Relationship Id="rId7" Type="http://schemas.openxmlformats.org/officeDocument/2006/relationships/tags" Target="../tags/tag473.xml"/><Relationship Id="rId6" Type="http://schemas.openxmlformats.org/officeDocument/2006/relationships/tags" Target="../tags/tag472.xml"/><Relationship Id="rId5" Type="http://schemas.openxmlformats.org/officeDocument/2006/relationships/tags" Target="../tags/tag471.xml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82.xml"/><Relationship Id="rId16" Type="http://schemas.openxmlformats.org/officeDocument/2006/relationships/image" Target="../media/image1.png"/><Relationship Id="rId15" Type="http://schemas.openxmlformats.org/officeDocument/2006/relationships/tags" Target="../tags/tag481.xml"/><Relationship Id="rId14" Type="http://schemas.openxmlformats.org/officeDocument/2006/relationships/tags" Target="../tags/tag480.xml"/><Relationship Id="rId13" Type="http://schemas.openxmlformats.org/officeDocument/2006/relationships/tags" Target="../tags/tag479.xml"/><Relationship Id="rId12" Type="http://schemas.openxmlformats.org/officeDocument/2006/relationships/tags" Target="../tags/tag478.xml"/><Relationship Id="rId11" Type="http://schemas.openxmlformats.org/officeDocument/2006/relationships/tags" Target="../tags/tag477.xml"/><Relationship Id="rId10" Type="http://schemas.openxmlformats.org/officeDocument/2006/relationships/tags" Target="../tags/tag476.xml"/><Relationship Id="rId1" Type="http://schemas.openxmlformats.org/officeDocument/2006/relationships/tags" Target="../tags/tag4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0.xml"/><Relationship Id="rId16" Type="http://schemas.openxmlformats.org/officeDocument/2006/relationships/image" Target="../media/image1.png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6.xml"/><Relationship Id="rId16" Type="http://schemas.openxmlformats.org/officeDocument/2006/relationships/image" Target="../media/image1.png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2.xml"/><Relationship Id="rId16" Type="http://schemas.openxmlformats.org/officeDocument/2006/relationships/image" Target="../media/image1.png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8.xml"/><Relationship Id="rId16" Type="http://schemas.openxmlformats.org/officeDocument/2006/relationships/image" Target="../media/image1.png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4.xml"/><Relationship Id="rId16" Type="http://schemas.openxmlformats.org/officeDocument/2006/relationships/image" Target="../media/image1.png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0.xml"/><Relationship Id="rId16" Type="http://schemas.openxmlformats.org/officeDocument/2006/relationships/image" Target="../media/image1.png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2019</a:t>
            </a:r>
            <a:r>
              <a:rPr lang="zh-CN" altLang="en-US" b="1" dirty="0" smtClean="0"/>
              <a:t>级综英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雨课堂</a:t>
            </a:r>
            <a:r>
              <a:rPr lang="en-US" altLang="zh-CN" b="1" dirty="0" smtClean="0"/>
              <a:t>Unit2</a:t>
            </a:r>
            <a:r>
              <a:rPr lang="zh-CN" altLang="en-US" b="1" dirty="0" smtClean="0"/>
              <a:t>（一二三级通用）</a:t>
            </a:r>
            <a:endParaRPr lang="zh-CN" altLang="en-US" b="1" dirty="0" smtClean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总分: 30</a:t>
            </a:r>
            <a:endParaRPr lang="zh-CN" altLang="en-US" sz="2000" smtClean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81000" y="1618615"/>
            <a:ext cx="4915535" cy="8915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9. She has been ______ for the TV drama “Prime Suspect”.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clapped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acclaimed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02196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achieved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259315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unaccustomed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717415" cy="12915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10. He would confidently ____his children's very thought.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interest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indicate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356043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intuit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intend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717415" cy="20916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 Proper lightening is necessary for good eyesight, _____human night vision can be temporarily damaged by extreme flashes of light.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whereas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moreover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32156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furthermore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somehow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45135" y="1617980"/>
            <a:ext cx="5142865" cy="8915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 Please analyze it ______the principles discussed.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the event of 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case of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preparation of 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the light of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58445" y="1244600"/>
            <a:ext cx="4889500" cy="1691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13. The assumptions _____this argument are strong, as was indeed recognized in Ricardo's discussion.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appraising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proposing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hovering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underlying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717415" cy="20916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14. You can't let your eyes ____across the lines of a book and come up with an understanding of what you have read.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glide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encounter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717415" cy="12915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 The ball _____two or three times before rolling down the slope.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bounced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hopped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swayed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escorted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017905"/>
            <a:ext cx="4717415" cy="20916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16. All the people in the stadium cheered up when they saw hundreds of colorful balloons ______slowly into the sky.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elevating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69205"/>
            <a:ext cx="194754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lingering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ascending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escalating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717415" cy="1691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17. The winners of the football championship ran off the field carrying the silver cup_______.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imperatively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69205"/>
            <a:ext cx="340487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tremendously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turbulently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triumphantly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717415" cy="24917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18. Some researchers feel that certain people have nervous systems particularly_</a:t>
            </a:r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</a:t>
            </a:r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__to hot, dry winds. They are what we call weather-sensitive people.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subjective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69205"/>
            <a:ext cx="340487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liable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inferior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vulnerable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05280"/>
            <a:ext cx="4572000" cy="8915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I ______a plan to solve both problems at once.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opened up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dreamed up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356043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put up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got up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217930"/>
            <a:ext cx="4717415" cy="16916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19. There is supposed to be a safety____which makes it impossible for trains to detail.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mechanism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69205"/>
            <a:ext cx="340487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machine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mechanics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machinery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717415" cy="12915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20. That part of the city has long been _____for is street violence.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312039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responsible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69205"/>
            <a:ext cx="340487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illegal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340550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historical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notorious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23670"/>
            <a:ext cx="457200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The Beatles enjoyed success on a scale _______ by any previous pop group.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21148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unabridged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223240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unparalleled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3560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unable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259315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unaccustomed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225550"/>
            <a:ext cx="4547743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Study has uncovered the fact that there is a close correlation between food and some _____ diseases.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43548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chronic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9909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slow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160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infect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970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fatal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23670"/>
            <a:ext cx="457200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23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This move is designed to _____ sales during Christmas.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15449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boast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21170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broad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236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booth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186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boost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621790"/>
            <a:ext cx="4400233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This novel is _____ of wit and inventiveness.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35871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devoid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36709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devote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38887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devour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14281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avoid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23670"/>
            <a:ext cx="435845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She speaks English without the slightest _____ of an accent.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8861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trail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0560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track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0639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01638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treat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225550"/>
            <a:ext cx="4557395" cy="16764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One can forget some information at one point in time and yet be able to _____ it at a later point.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05924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46989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retrieve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18941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revise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29736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review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23670"/>
            <a:ext cx="457200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Can you tell the difference between _____ and poisonous mushroom?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68617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exclusive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4485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dietetic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252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edible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7973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nutritious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621790"/>
            <a:ext cx="457200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Much of the coast has been _____ by nuclear waste.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23629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concentrated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8799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concealed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24645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contaminated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821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conceded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84480" y="1604645"/>
            <a:ext cx="4572000" cy="8915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The decision to leave her childeren now _______her.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recalls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haunts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356043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forgets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hangs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23670"/>
            <a:ext cx="4262311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29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This is a very_____ drug and can have unpleasant side effects.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351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violent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22790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tough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2131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brutal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33426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potent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23670"/>
            <a:ext cx="457200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You won't get him to change his mind——he's as _____ as a mule.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143000" y="3899535"/>
            <a:ext cx="1554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stumble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143000" y="5042535"/>
            <a:ext cx="171894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stubborn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43000" y="6185535"/>
            <a:ext cx="116814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stuffy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143000" y="7328535"/>
            <a:ext cx="16671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stunning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875530" cy="12915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I was enchanted by the romance and ____atmosphere of the souks in Marrakech.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exotic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excessive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356043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explicit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exclusive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796790" cy="8915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He felt as if it had all been a ____dream.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mounting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143000" y="6183630"/>
            <a:ext cx="259334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delicious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monstrous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273810" y="5040630"/>
            <a:ext cx="259334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curious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836795" cy="12915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We opened the windows and ____the glorious evening air.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out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down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356043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in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 up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836795" cy="8915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 Don't ____your childern so much.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fuss over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look over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441575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hand over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over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783455" cy="89154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 Literature and art can only ____the life of the people.</a:t>
            </a:r>
            <a:endParaRPr 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keep from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from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259334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hear from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088390" y="7298055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obtain from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743450" cy="12915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 Unfortunately, I was still very _____behind the wheel of the jeep.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000" y="3897630"/>
            <a:ext cx="2114868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clung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43000" y="5040630"/>
            <a:ext cx="2232406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clumsy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43000" y="6183630"/>
            <a:ext cx="1356043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clump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143000" y="7326630"/>
            <a:ext cx="2593150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clue</a:t>
            </a:r>
            <a:endParaRPr 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ProblemItem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p="http://schemas.openxmlformats.org/presentationml/2006/main">
  <p:tag name="RAINPROBLEM" val="ProblemItem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4.xml><?xml version="1.0" encoding="utf-8"?>
<p:tagLst xmlns:p="http://schemas.openxmlformats.org/presentationml/2006/main">
  <p:tag name="RAINPROBLEM" val="ProblemItem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p="http://schemas.openxmlformats.org/presentationml/2006/main">
  <p:tag name="RAINPROBLEM" val="ProblemItem"/>
</p:tagLst>
</file>

<file path=ppt/tags/tag10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p="http://schemas.openxmlformats.org/presentationml/2006/main">
  <p:tag name="RAINPROBLEM" val="MultipleChoice"/>
  <p:tag name="PROBLEMSCORE" val="1.0"/>
</p:tagLst>
</file>

<file path=ppt/tags/tag115.xml><?xml version="1.0" encoding="utf-8"?>
<p:tagLst xmlns:p="http://schemas.openxmlformats.org/presentationml/2006/main">
  <p:tag name="RAINPROBLEM" val="ProblemBody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ProblemItem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p="http://schemas.openxmlformats.org/presentationml/2006/main">
  <p:tag name="RAINPROBLEM" val="ProblemItem"/>
</p:tagLst>
</file>

<file path=ppt/tags/tag1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MultipleChoice"/>
  <p:tag name="PROBLEMSCORE" val="1.0"/>
</p:tagLst>
</file>

<file path=ppt/tags/tag131.xml><?xml version="1.0" encoding="utf-8"?>
<p:tagLst xmlns:p="http://schemas.openxmlformats.org/presentationml/2006/main">
  <p:tag name="RAINPROBLEM" val="ProblemBody"/>
</p:tagLst>
</file>

<file path=ppt/tags/tag132.xml><?xml version="1.0" encoding="utf-8"?>
<p:tagLst xmlns:p="http://schemas.openxmlformats.org/presentationml/2006/main">
  <p:tag name="RAINPROBLEM" val="ProblemItem"/>
</p:tagLst>
</file>

<file path=ppt/tags/tag1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4.xml><?xml version="1.0" encoding="utf-8"?>
<p:tagLst xmlns:p="http://schemas.openxmlformats.org/presentationml/2006/main">
  <p:tag name="RAINPROBLEM" val="ProblemItem"/>
</p:tagLst>
</file>

<file path=ppt/tags/tag13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6.xml><?xml version="1.0" encoding="utf-8"?>
<p:tagLst xmlns:p="http://schemas.openxmlformats.org/presentationml/2006/main">
  <p:tag name="RAINPROBLEM" val="ProblemItem"/>
</p:tagLst>
</file>

<file path=ppt/tags/tag1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p="http://schemas.openxmlformats.org/presentationml/2006/main">
  <p:tag name="RAINPROBLEM" val="ProblemItem"/>
</p:tagLst>
</file>

<file path=ppt/tags/tag1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" val="ProblemSetting"/>
  <p:tag name="RAINPROBLEMTYPE" val="MultipleChoice"/>
</p:tagLst>
</file>

<file path=ppt/tags/tag146.xml><?xml version="1.0" encoding="utf-8"?>
<p:tagLst xmlns:p="http://schemas.openxmlformats.org/presentationml/2006/main">
  <p:tag name="RAINPROBLEM" val="MultipleChoice"/>
  <p:tag name="PROBLEMSCORE" val="1.0"/>
</p:tagLst>
</file>

<file path=ppt/tags/tag147.xml><?xml version="1.0" encoding="utf-8"?>
<p:tagLst xmlns:p="http://schemas.openxmlformats.org/presentationml/2006/main">
  <p:tag name="RAINPROBLEM" val="ProblemBody"/>
</p:tagLst>
</file>

<file path=ppt/tags/tag148.xml><?xml version="1.0" encoding="utf-8"?>
<p:tagLst xmlns:p="http://schemas.openxmlformats.org/presentationml/2006/main">
  <p:tag name="RAINPROBLEM" val="ProblemItem"/>
</p:tagLst>
</file>

<file path=ppt/tags/tag14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Item"/>
</p:tagLst>
</file>

<file path=ppt/tags/tag1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p="http://schemas.openxmlformats.org/presentationml/2006/main">
  <p:tag name="RAINPROBLEM" val="ProblemItem"/>
</p:tagLst>
</file>

<file path=ppt/tags/tag15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4.xml><?xml version="1.0" encoding="utf-8"?>
<p:tagLst xmlns:p="http://schemas.openxmlformats.org/presentationml/2006/main">
  <p:tag name="RAINPROBLEM" val="ProblemItem"/>
</p:tagLst>
</file>

<file path=ppt/tags/tag1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p="http://schemas.openxmlformats.org/presentationml/2006/main">
  <p:tag name="RAINPROBLEM" val="MultipleChoice"/>
  <p:tag name="PROBLEMSCORE" val="1.0"/>
</p:tagLst>
</file>

<file path=ppt/tags/tag163.xml><?xml version="1.0" encoding="utf-8"?>
<p:tagLst xmlns:p="http://schemas.openxmlformats.org/presentationml/2006/main">
  <p:tag name="RAINPROBLEM" val="ProblemBody"/>
</p:tagLst>
</file>

<file path=ppt/tags/tag164.xml><?xml version="1.0" encoding="utf-8"?>
<p:tagLst xmlns:p="http://schemas.openxmlformats.org/presentationml/2006/main">
  <p:tag name="RAINPROBLEM" val="ProblemItem"/>
</p:tagLst>
</file>

<file path=ppt/tags/tag16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6.xml><?xml version="1.0" encoding="utf-8"?>
<p:tagLst xmlns:p="http://schemas.openxmlformats.org/presentationml/2006/main">
  <p:tag name="RAINPROBLEM" val="ProblemItem"/>
</p:tagLst>
</file>

<file path=ppt/tags/tag1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8.xml><?xml version="1.0" encoding="utf-8"?>
<p:tagLst xmlns:p="http://schemas.openxmlformats.org/presentationml/2006/main">
  <p:tag name="RAINPROBLEM" val="ProblemItem"/>
</p:tagLst>
</file>

<file path=ppt/tags/tag1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Setting"/>
  <p:tag name="RAINPROBLEMTYPE" val="MultipleChoice"/>
</p:tagLst>
</file>

<file path=ppt/tags/tag170.xml><?xml version="1.0" encoding="utf-8"?>
<p:tagLst xmlns:p="http://schemas.openxmlformats.org/presentationml/2006/main">
  <p:tag name="RAINPROBLEM" val="ProblemItem"/>
</p:tagLst>
</file>

<file path=ppt/tags/tag1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p="http://schemas.openxmlformats.org/presentationml/2006/main">
  <p:tag name="RAINPROBLEMTYPE" val="ProblemTypeMarker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" val="ProblemSetting"/>
  <p:tag name="RAINPROBLEMTYPE" val="MultipleChoice"/>
</p:tagLst>
</file>

<file path=ppt/tags/tag178.xml><?xml version="1.0" encoding="utf-8"?>
<p:tagLst xmlns:p="http://schemas.openxmlformats.org/presentationml/2006/main">
  <p:tag name="RAINPROBLEM" val="MultipleChoice"/>
  <p:tag name="PROBLEMSCORE" val="1.0"/>
</p:tagLst>
</file>

<file path=ppt/tags/tag179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MultipleChoice"/>
  <p:tag name="PROBLEMSCORE" val="1.0"/>
</p:tagLst>
</file>

<file path=ppt/tags/tag180.xml><?xml version="1.0" encoding="utf-8"?>
<p:tagLst xmlns:p="http://schemas.openxmlformats.org/presentationml/2006/main">
  <p:tag name="RAINPROBLEM" val="ProblemItem"/>
</p:tagLst>
</file>

<file path=ppt/tags/tag18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2.xml><?xml version="1.0" encoding="utf-8"?>
<p:tagLst xmlns:p="http://schemas.openxmlformats.org/presentationml/2006/main">
  <p:tag name="RAINPROBLEM" val="ProblemItem"/>
</p:tagLst>
</file>

<file path=ppt/tags/tag18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4.xml><?xml version="1.0" encoding="utf-8"?>
<p:tagLst xmlns:p="http://schemas.openxmlformats.org/presentationml/2006/main">
  <p:tag name="RAINPROBLEM" val="ProblemItem"/>
</p:tagLst>
</file>

<file path=ppt/tags/tag1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6.xml><?xml version="1.0" encoding="utf-8"?>
<p:tagLst xmlns:p="http://schemas.openxmlformats.org/presentationml/2006/main">
  <p:tag name="RAINPROBLEM" val="ProblemItem"/>
</p:tagLst>
</file>

<file path=ppt/tags/tag18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Body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" val="ProblemSetting"/>
  <p:tag name="RAINPROBLEMTYPE" val="MultipleChoice"/>
</p:tagLst>
</file>

<file path=ppt/tags/tag194.xml><?xml version="1.0" encoding="utf-8"?>
<p:tagLst xmlns:p="http://schemas.openxmlformats.org/presentationml/2006/main">
  <p:tag name="RAINPROBLEM" val="MultipleChoice"/>
  <p:tag name="PROBLEMSCORE" val="1.0"/>
</p:tagLst>
</file>

<file path=ppt/tags/tag195.xml><?xml version="1.0" encoding="utf-8"?>
<p:tagLst xmlns:p="http://schemas.openxmlformats.org/presentationml/2006/main">
  <p:tag name="RAINPROBLEM" val="ProblemBody"/>
</p:tagLst>
</file>

<file path=ppt/tags/tag196.xml><?xml version="1.0" encoding="utf-8"?>
<p:tagLst xmlns:p="http://schemas.openxmlformats.org/presentationml/2006/main">
  <p:tag name="RAINPROBLEM" val="ProblemItem"/>
</p:tagLst>
</file>

<file path=ppt/tags/tag19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p="http://schemas.openxmlformats.org/presentationml/2006/main">
  <p:tag name="RAINPROBLEM" val="ProblemItem"/>
</p:tagLst>
</file>

<file path=ppt/tags/tag19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" val="ProblemItem"/>
</p:tagLst>
</file>

<file path=ppt/tags/tag200.xml><?xml version="1.0" encoding="utf-8"?>
<p:tagLst xmlns:p="http://schemas.openxmlformats.org/presentationml/2006/main">
  <p:tag name="RAINPROBLEM" val="ProblemItem"/>
</p:tagLst>
</file>

<file path=ppt/tags/tag20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2.xml><?xml version="1.0" encoding="utf-8"?>
<p:tagLst xmlns:p="http://schemas.openxmlformats.org/presentationml/2006/main">
  <p:tag name="RAINPROBLEM" val="ProblemItem"/>
</p:tagLst>
</file>

<file path=ppt/tags/tag20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04.xml><?xml version="1.0" encoding="utf-8"?>
<p:tagLst xmlns:p="http://schemas.openxmlformats.org/presentationml/2006/main">
  <p:tag name="RAINPROBLEMTYPE" val="ProblemTypeMarker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0.xml><?xml version="1.0" encoding="utf-8"?>
<p:tagLst xmlns:p="http://schemas.openxmlformats.org/presentationml/2006/main">
  <p:tag name="RAINPROBLEM" val="MultipleChoice"/>
  <p:tag name="PROBLEMSCORE" val="1.0"/>
</p:tagLst>
</file>

<file path=ppt/tags/tag211.xml><?xml version="1.0" encoding="utf-8"?>
<p:tagLst xmlns:p="http://schemas.openxmlformats.org/presentationml/2006/main">
  <p:tag name="RAINPROBLEM" val="ProblemBody"/>
</p:tagLst>
</file>

<file path=ppt/tags/tag212.xml><?xml version="1.0" encoding="utf-8"?>
<p:tagLst xmlns:p="http://schemas.openxmlformats.org/presentationml/2006/main">
  <p:tag name="RAINPROBLEM" val="ProblemItem"/>
</p:tagLst>
</file>

<file path=ppt/tags/tag2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p="http://schemas.openxmlformats.org/presentationml/2006/main">
  <p:tag name="RAINPROBLEM" val="ProblemItem"/>
</p:tagLst>
</file>

<file path=ppt/tags/tag2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p="http://schemas.openxmlformats.org/presentationml/2006/main">
  <p:tag name="RAINPROBLEM" val="ProblemItem"/>
</p:tagLst>
</file>

<file path=ppt/tags/tag21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18.xml><?xml version="1.0" encoding="utf-8"?>
<p:tagLst xmlns:p="http://schemas.openxmlformats.org/presentationml/2006/main">
  <p:tag name="RAINPROBLEM" val="ProblemItem"/>
</p:tagLst>
</file>

<file path=ppt/tags/tag2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p="http://schemas.openxmlformats.org/presentationml/2006/main">
  <p:tag name="RAINPROBLEM" val="ProblemItem"/>
</p:tagLst>
</file>

<file path=ppt/tags/tag220.xml><?xml version="1.0" encoding="utf-8"?>
<p:tagLst xmlns:p="http://schemas.openxmlformats.org/presentationml/2006/main">
  <p:tag name="RAINPROBLEMTYPE" val="ProblemTypeMarker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" val="ProblemSetting"/>
  <p:tag name="RAINPROBLEMTYPE" val="MultipleChoice"/>
</p:tagLst>
</file>

<file path=ppt/tags/tag226.xml><?xml version="1.0" encoding="utf-8"?>
<p:tagLst xmlns:p="http://schemas.openxmlformats.org/presentationml/2006/main">
  <p:tag name="RAINPROBLEM" val="MultipleChoice"/>
  <p:tag name="PROBLEMSCORE" val="1.0"/>
</p:tagLst>
</file>

<file path=ppt/tags/tag227.xml><?xml version="1.0" encoding="utf-8"?>
<p:tagLst xmlns:p="http://schemas.openxmlformats.org/presentationml/2006/main">
  <p:tag name="RAINPROBLEM" val="ProblemBody"/>
</p:tagLst>
</file>

<file path=ppt/tags/tag228.xml><?xml version="1.0" encoding="utf-8"?>
<p:tagLst xmlns:p="http://schemas.openxmlformats.org/presentationml/2006/main">
  <p:tag name="RAINPROBLEM" val="ProblemItem"/>
</p:tagLst>
</file>

<file path=ppt/tags/tag22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0.xml><?xml version="1.0" encoding="utf-8"?>
<p:tagLst xmlns:p="http://schemas.openxmlformats.org/presentationml/2006/main">
  <p:tag name="RAINPROBLEM" val="ProblemItem"/>
</p:tagLst>
</file>

<file path=ppt/tags/tag2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p="http://schemas.openxmlformats.org/presentationml/2006/main">
  <p:tag name="RAINPROBLEM" val="ProblemItem"/>
</p:tagLst>
</file>

<file path=ppt/tags/tag2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4.xml><?xml version="1.0" encoding="utf-8"?>
<p:tagLst xmlns:p="http://schemas.openxmlformats.org/presentationml/2006/main">
  <p:tag name="RAINPROBLEM" val="ProblemItem"/>
</p:tagLst>
</file>

<file path=ppt/tags/tag2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6.xml><?xml version="1.0" encoding="utf-8"?>
<p:tagLst xmlns:p="http://schemas.openxmlformats.org/presentationml/2006/main">
  <p:tag name="RAINPROBLEMTYPE" val="ProblemTypeMarker"/>
</p:tagLst>
</file>

<file path=ppt/tags/tag237.xml><?xml version="1.0" encoding="utf-8"?>
<p:tagLst xmlns:p="http://schemas.openxmlformats.org/presentationml/2006/main">
  <p:tag name="RAINPROBLEMTYPE" val="ProblemTypeMarker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Item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" val="ProblemSetting"/>
  <p:tag name="RAINPROBLEMTYPE" val="MultipleChoice"/>
</p:tagLst>
</file>

<file path=ppt/tags/tag242.xml><?xml version="1.0" encoding="utf-8"?>
<p:tagLst xmlns:p="http://schemas.openxmlformats.org/presentationml/2006/main">
  <p:tag name="RAINPROBLEM" val="MultipleChoice"/>
  <p:tag name="PROBLEMSCORE" val="1.0"/>
</p:tagLst>
</file>

<file path=ppt/tags/tag243.xml><?xml version="1.0" encoding="utf-8"?>
<p:tagLst xmlns:p="http://schemas.openxmlformats.org/presentationml/2006/main">
  <p:tag name="RAINPROBLEM" val="ProblemBody"/>
</p:tagLst>
</file>

<file path=ppt/tags/tag244.xml><?xml version="1.0" encoding="utf-8"?>
<p:tagLst xmlns:p="http://schemas.openxmlformats.org/presentationml/2006/main">
  <p:tag name="RAINPROBLEM" val="ProblemItem"/>
</p:tagLst>
</file>

<file path=ppt/tags/tag2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6.xml><?xml version="1.0" encoding="utf-8"?>
<p:tagLst xmlns:p="http://schemas.openxmlformats.org/presentationml/2006/main">
  <p:tag name="RAINPROBLEM" val="ProblemItem"/>
</p:tagLst>
</file>

<file path=ppt/tags/tag2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8.xml><?xml version="1.0" encoding="utf-8"?>
<p:tagLst xmlns:p="http://schemas.openxmlformats.org/presentationml/2006/main">
  <p:tag name="RAINPROBLEM" val="ProblemItem"/>
</p:tagLst>
</file>

<file path=ppt/tags/tag24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p="http://schemas.openxmlformats.org/presentationml/2006/main">
  <p:tag name="RAINPROBLEM" val="ProblemItem"/>
</p:tagLst>
</file>

<file path=ppt/tags/tag2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2.xml><?xml version="1.0" encoding="utf-8"?>
<p:tagLst xmlns:p="http://schemas.openxmlformats.org/presentationml/2006/main">
  <p:tag name="RAINPROBLEMTYPE" val="ProblemTypeMarker"/>
</p:tagLst>
</file>

<file path=ppt/tags/tag253.xml><?xml version="1.0" encoding="utf-8"?>
<p:tagLst xmlns:p="http://schemas.openxmlformats.org/presentationml/2006/main">
  <p:tag name="RAINPROBLEMTYPE" val="ProblemTypeMarker"/>
</p:tagLst>
</file>

<file path=ppt/tags/tag254.xml><?xml version="1.0" encoding="utf-8"?>
<p:tagLst xmlns:p="http://schemas.openxmlformats.org/presentationml/2006/main">
  <p:tag name="RAINPROBLEMTYPE" val="ProblemTypeMarker"/>
</p:tagLst>
</file>

<file path=ppt/tags/tag255.xml><?xml version="1.0" encoding="utf-8"?>
<p:tagLst xmlns:p="http://schemas.openxmlformats.org/presentationml/2006/main">
  <p:tag name="RAINPROBLEMTYPE" val="ProblemTypeMarker"/>
</p:tagLst>
</file>

<file path=ppt/tags/tag256.xml><?xml version="1.0" encoding="utf-8"?>
<p:tagLst xmlns:p="http://schemas.openxmlformats.org/presentationml/2006/main">
  <p:tag name="RAINPROBLEMTYPE" val="ProblemTypeMarker"/>
</p:tagLst>
</file>

<file path=ppt/tags/tag257.xml><?xml version="1.0" encoding="utf-8"?>
<p:tagLst xmlns:p="http://schemas.openxmlformats.org/presentationml/2006/main">
  <p:tag name="RAINPROBLEM" val="ProblemSetting"/>
  <p:tag name="RAINPROBLEMTYPE" val="MultipleChoice"/>
</p:tagLst>
</file>

<file path=ppt/tags/tag258.xml><?xml version="1.0" encoding="utf-8"?>
<p:tagLst xmlns:p="http://schemas.openxmlformats.org/presentationml/2006/main">
  <p:tag name="RAINPROBLEM" val="MultipleChoice"/>
  <p:tag name="PROBLEMSCORE" val="1.0"/>
</p:tagLst>
</file>

<file path=ppt/tags/tag259.xml><?xml version="1.0" encoding="utf-8"?>
<p:tagLst xmlns:p="http://schemas.openxmlformats.org/presentationml/2006/main">
  <p:tag name="RAINPROBLEM" val="ProblemBody"/>
</p:tagLst>
</file>

<file path=ppt/tags/tag26.xml><?xml version="1.0" encoding="utf-8"?>
<p:tagLst xmlns:p="http://schemas.openxmlformats.org/presentationml/2006/main">
  <p:tag name="RAINPROBLEM" val="ProblemItem"/>
</p:tagLst>
</file>

<file path=ppt/tags/tag260.xml><?xml version="1.0" encoding="utf-8"?>
<p:tagLst xmlns:p="http://schemas.openxmlformats.org/presentationml/2006/main">
  <p:tag name="RAINPROBLEM" val="ProblemItem"/>
</p:tagLst>
</file>

<file path=ppt/tags/tag2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2.xml><?xml version="1.0" encoding="utf-8"?>
<p:tagLst xmlns:p="http://schemas.openxmlformats.org/presentationml/2006/main">
  <p:tag name="RAINPROBLEM" val="ProblemItem"/>
</p:tagLst>
</file>

<file path=ppt/tags/tag2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4.xml><?xml version="1.0" encoding="utf-8"?>
<p:tagLst xmlns:p="http://schemas.openxmlformats.org/presentationml/2006/main">
  <p:tag name="RAINPROBLEM" val="ProblemItem"/>
</p:tagLst>
</file>

<file path=ppt/tags/tag26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6.xml><?xml version="1.0" encoding="utf-8"?>
<p:tagLst xmlns:p="http://schemas.openxmlformats.org/presentationml/2006/main">
  <p:tag name="RAINPROBLEM" val="ProblemItem"/>
</p:tagLst>
</file>

<file path=ppt/tags/tag26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68.xml><?xml version="1.0" encoding="utf-8"?>
<p:tagLst xmlns:p="http://schemas.openxmlformats.org/presentationml/2006/main">
  <p:tag name="RAINPROBLEMTYPE" val="ProblemTypeMarker"/>
</p:tagLst>
</file>

<file path=ppt/tags/tag269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p="http://schemas.openxmlformats.org/presentationml/2006/main">
  <p:tag name="RAINPROBLEMTYPE" val="ProblemTypeMarker"/>
</p:tagLst>
</file>

<file path=ppt/tags/tag271.xml><?xml version="1.0" encoding="utf-8"?>
<p:tagLst xmlns:p="http://schemas.openxmlformats.org/presentationml/2006/main">
  <p:tag name="RAINPROBLEMTYPE" val="ProblemTypeMarker"/>
</p:tagLst>
</file>

<file path=ppt/tags/tag272.xml><?xml version="1.0" encoding="utf-8"?>
<p:tagLst xmlns:p="http://schemas.openxmlformats.org/presentationml/2006/main">
  <p:tag name="RAINPROBLEMTYPE" val="ProblemTypeMarker"/>
</p:tagLst>
</file>

<file path=ppt/tags/tag273.xml><?xml version="1.0" encoding="utf-8"?>
<p:tagLst xmlns:p="http://schemas.openxmlformats.org/presentationml/2006/main">
  <p:tag name="RAINPROBLEM" val="ProblemSetting"/>
  <p:tag name="RAINPROBLEMTYPE" val="MultipleChoice"/>
</p:tagLst>
</file>

<file path=ppt/tags/tag274.xml><?xml version="1.0" encoding="utf-8"?>
<p:tagLst xmlns:p="http://schemas.openxmlformats.org/presentationml/2006/main">
  <p:tag name="RAINPROBLEM" val="MultipleChoice"/>
  <p:tag name="PROBLEMSCORE" val="1.0"/>
</p:tagLst>
</file>

<file path=ppt/tags/tag275.xml><?xml version="1.0" encoding="utf-8"?>
<p:tagLst xmlns:p="http://schemas.openxmlformats.org/presentationml/2006/main">
  <p:tag name="RAINPROBLEM" val="ProblemBody"/>
</p:tagLst>
</file>

<file path=ppt/tags/tag276.xml><?xml version="1.0" encoding="utf-8"?>
<p:tagLst xmlns:p="http://schemas.openxmlformats.org/presentationml/2006/main">
  <p:tag name="RAINPROBLEM" val="ProblemItem"/>
</p:tagLst>
</file>

<file path=ppt/tags/tag2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8.xml><?xml version="1.0" encoding="utf-8"?>
<p:tagLst xmlns:p="http://schemas.openxmlformats.org/presentationml/2006/main">
  <p:tag name="RAINPROBLEM" val="ProblemItem"/>
</p:tagLst>
</file>

<file path=ppt/tags/tag27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TYPE" val="ProblemTypeMarker"/>
</p:tagLst>
</file>

<file path=ppt/tags/tag280.xml><?xml version="1.0" encoding="utf-8"?>
<p:tagLst xmlns:p="http://schemas.openxmlformats.org/presentationml/2006/main">
  <p:tag name="RAINPROBLEM" val="ProblemItem"/>
</p:tagLst>
</file>

<file path=ppt/tags/tag28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2.xml><?xml version="1.0" encoding="utf-8"?>
<p:tagLst xmlns:p="http://schemas.openxmlformats.org/presentationml/2006/main">
  <p:tag name="RAINPROBLEM" val="ProblemItem"/>
</p:tagLst>
</file>

<file path=ppt/tags/tag28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4.xml><?xml version="1.0" encoding="utf-8"?>
<p:tagLst xmlns:p="http://schemas.openxmlformats.org/presentationml/2006/main">
  <p:tag name="RAINPROBLEMTYPE" val="ProblemTypeMarker"/>
</p:tagLst>
</file>

<file path=ppt/tags/tag285.xml><?xml version="1.0" encoding="utf-8"?>
<p:tagLst xmlns:p="http://schemas.openxmlformats.org/presentationml/2006/main">
  <p:tag name="RAINPROBLEMTYPE" val="ProblemTypeMarker"/>
</p:tagLst>
</file>

<file path=ppt/tags/tag286.xml><?xml version="1.0" encoding="utf-8"?>
<p:tagLst xmlns:p="http://schemas.openxmlformats.org/presentationml/2006/main">
  <p:tag name="RAINPROBLEMTYPE" val="ProblemTypeMarker"/>
</p:tagLst>
</file>

<file path=ppt/tags/tag287.xml><?xml version="1.0" encoding="utf-8"?>
<p:tagLst xmlns:p="http://schemas.openxmlformats.org/presentationml/2006/main">
  <p:tag name="RAINPROBLEMTYPE" val="ProblemTypeMarker"/>
</p:tagLst>
</file>

<file path=ppt/tags/tag288.xml><?xml version="1.0" encoding="utf-8"?>
<p:tagLst xmlns:p="http://schemas.openxmlformats.org/presentationml/2006/main">
  <p:tag name="RAINPROBLEMTYPE" val="ProblemTypeMarker"/>
</p:tagLst>
</file>

<file path=ppt/tags/tag289.xml><?xml version="1.0" encoding="utf-8"?>
<p:tagLst xmlns:p="http://schemas.openxmlformats.org/presentationml/2006/main">
  <p:tag name="RAINPROBLEM" val="ProblemSetting"/>
  <p:tag name="RAINPROBLEMTYPE" val="MultipleChoice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RAINPROBLEM" val="MultipleChoice"/>
  <p:tag name="PROBLEMSCORE" val="1.0"/>
</p:tagLst>
</file>

<file path=ppt/tags/tag291.xml><?xml version="1.0" encoding="utf-8"?>
<p:tagLst xmlns:p="http://schemas.openxmlformats.org/presentationml/2006/main">
  <p:tag name="RAINPROBLEM" val="ProblemBody"/>
</p:tagLst>
</file>

<file path=ppt/tags/tag292.xml><?xml version="1.0" encoding="utf-8"?>
<p:tagLst xmlns:p="http://schemas.openxmlformats.org/presentationml/2006/main">
  <p:tag name="RAINPROBLEM" val="ProblemItem"/>
</p:tagLst>
</file>

<file path=ppt/tags/tag29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94.xml><?xml version="1.0" encoding="utf-8"?>
<p:tagLst xmlns:p="http://schemas.openxmlformats.org/presentationml/2006/main">
  <p:tag name="RAINPROBLEM" val="ProblemItem"/>
</p:tagLst>
</file>

<file path=ppt/tags/tag29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6.xml><?xml version="1.0" encoding="utf-8"?>
<p:tagLst xmlns:p="http://schemas.openxmlformats.org/presentationml/2006/main">
  <p:tag name="RAINPROBLEM" val="ProblemItem"/>
</p:tagLst>
</file>

<file path=ppt/tags/tag29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8.xml><?xml version="1.0" encoding="utf-8"?>
<p:tagLst xmlns:p="http://schemas.openxmlformats.org/presentationml/2006/main">
  <p:tag name="RAINPROBLEM" val="ProblemItem"/>
</p:tagLst>
</file>

<file path=ppt/tags/tag29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RAINPROBLEMTYPE" val="ProblemTypeMarker"/>
</p:tagLst>
</file>

<file path=ppt/tags/tag301.xml><?xml version="1.0" encoding="utf-8"?>
<p:tagLst xmlns:p="http://schemas.openxmlformats.org/presentationml/2006/main">
  <p:tag name="RAINPROBLEMTYPE" val="ProblemTypeMarker"/>
</p:tagLst>
</file>

<file path=ppt/tags/tag302.xml><?xml version="1.0" encoding="utf-8"?>
<p:tagLst xmlns:p="http://schemas.openxmlformats.org/presentationml/2006/main">
  <p:tag name="RAINPROBLEMTYPE" val="ProblemTypeMarker"/>
</p:tagLst>
</file>

<file path=ppt/tags/tag303.xml><?xml version="1.0" encoding="utf-8"?>
<p:tagLst xmlns:p="http://schemas.openxmlformats.org/presentationml/2006/main">
  <p:tag name="RAINPROBLEMTYPE" val="ProblemTypeMarker"/>
</p:tagLst>
</file>

<file path=ppt/tags/tag304.xml><?xml version="1.0" encoding="utf-8"?>
<p:tagLst xmlns:p="http://schemas.openxmlformats.org/presentationml/2006/main">
  <p:tag name="RAINPROBLEMTYPE" val="ProblemTypeMarker"/>
</p:tagLst>
</file>

<file path=ppt/tags/tag305.xml><?xml version="1.0" encoding="utf-8"?>
<p:tagLst xmlns:p="http://schemas.openxmlformats.org/presentationml/2006/main">
  <p:tag name="RAINPROBLEM" val="ProblemSetting"/>
  <p:tag name="RAINPROBLEMTYPE" val="MultipleChoice"/>
</p:tagLst>
</file>

<file path=ppt/tags/tag306.xml><?xml version="1.0" encoding="utf-8"?>
<p:tagLst xmlns:p="http://schemas.openxmlformats.org/presentationml/2006/main">
  <p:tag name="RAINPROBLEM" val="MultipleChoice"/>
  <p:tag name="PROBLEMSCORE" val="1.0"/>
</p:tagLst>
</file>

<file path=ppt/tags/tag307.xml><?xml version="1.0" encoding="utf-8"?>
<p:tagLst xmlns:p="http://schemas.openxmlformats.org/presentationml/2006/main">
  <p:tag name="RAINPROBLEM" val="ProblemBody"/>
</p:tagLst>
</file>

<file path=ppt/tags/tag308.xml><?xml version="1.0" encoding="utf-8"?>
<p:tagLst xmlns:p="http://schemas.openxmlformats.org/presentationml/2006/main">
  <p:tag name="RAINPROBLEM" val="ProblemItem"/>
</p:tagLst>
</file>

<file path=ppt/tags/tag30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RAINPROBLEM" val="ProblemItem"/>
</p:tagLst>
</file>

<file path=ppt/tags/tag3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2.xml><?xml version="1.0" encoding="utf-8"?>
<p:tagLst xmlns:p="http://schemas.openxmlformats.org/presentationml/2006/main">
  <p:tag name="RAINPROBLEM" val="ProblemItem"/>
</p:tagLst>
</file>

<file path=ppt/tags/tag3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4.xml><?xml version="1.0" encoding="utf-8"?>
<p:tagLst xmlns:p="http://schemas.openxmlformats.org/presentationml/2006/main">
  <p:tag name="RAINPROBLEM" val="ProblemItem"/>
</p:tagLst>
</file>

<file path=ppt/tags/tag31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16.xml><?xml version="1.0" encoding="utf-8"?>
<p:tagLst xmlns:p="http://schemas.openxmlformats.org/presentationml/2006/main">
  <p:tag name="RAINPROBLEMTYPE" val="ProblemTypeMarker"/>
</p:tagLst>
</file>

<file path=ppt/tags/tag317.xml><?xml version="1.0" encoding="utf-8"?>
<p:tagLst xmlns:p="http://schemas.openxmlformats.org/presentationml/2006/main">
  <p:tag name="RAINPROBLEMTYPE" val="ProblemTypeMarker"/>
</p:tagLst>
</file>

<file path=ppt/tags/tag318.xml><?xml version="1.0" encoding="utf-8"?>
<p:tagLst xmlns:p="http://schemas.openxmlformats.org/presentationml/2006/main">
  <p:tag name="RAINPROBLEMTYPE" val="ProblemTypeMarker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RAINPROBLEM" val="ProblemSetting"/>
  <p:tag name="RAINPROBLEMTYPE" val="MultipleChoice"/>
</p:tagLst>
</file>

<file path=ppt/tags/tag322.xml><?xml version="1.0" encoding="utf-8"?>
<p:tagLst xmlns:p="http://schemas.openxmlformats.org/presentationml/2006/main">
  <p:tag name="RAINPROBLEM" val="MultipleChoice"/>
  <p:tag name="PROBLEMSCORE" val="1.0"/>
</p:tagLst>
</file>

<file path=ppt/tags/tag323.xml><?xml version="1.0" encoding="utf-8"?>
<p:tagLst xmlns:p="http://schemas.openxmlformats.org/presentationml/2006/main">
  <p:tag name="RAINPROBLEM" val="ProblemBody"/>
</p:tagLst>
</file>

<file path=ppt/tags/tag324.xml><?xml version="1.0" encoding="utf-8"?>
<p:tagLst xmlns:p="http://schemas.openxmlformats.org/presentationml/2006/main">
  <p:tag name="RAINPROBLEM" val="ProblemItem"/>
</p:tagLst>
</file>

<file path=ppt/tags/tag3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26.xml><?xml version="1.0" encoding="utf-8"?>
<p:tagLst xmlns:p="http://schemas.openxmlformats.org/presentationml/2006/main">
  <p:tag name="RAINPROBLEM" val="ProblemItem"/>
</p:tagLst>
</file>

<file path=ppt/tags/tag32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28.xml><?xml version="1.0" encoding="utf-8"?>
<p:tagLst xmlns:p="http://schemas.openxmlformats.org/presentationml/2006/main">
  <p:tag name="RAINPROBLEM" val="ProblemItem"/>
</p:tagLst>
</file>

<file path=ppt/tags/tag3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30.xml><?xml version="1.0" encoding="utf-8"?>
<p:tagLst xmlns:p="http://schemas.openxmlformats.org/presentationml/2006/main">
  <p:tag name="RAINPROBLEM" val="ProblemItem"/>
</p:tagLst>
</file>

<file path=ppt/tags/tag3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2.xml><?xml version="1.0" encoding="utf-8"?>
<p:tagLst xmlns:p="http://schemas.openxmlformats.org/presentationml/2006/main">
  <p:tag name="RAINPROBLEMTYPE" val="ProblemTypeMarker"/>
</p:tagLst>
</file>

<file path=ppt/tags/tag333.xml><?xml version="1.0" encoding="utf-8"?>
<p:tagLst xmlns:p="http://schemas.openxmlformats.org/presentationml/2006/main">
  <p:tag name="RAINPROBLEMTYPE" val="ProblemTypeMarker"/>
</p:tagLst>
</file>

<file path=ppt/tags/tag334.xml><?xml version="1.0" encoding="utf-8"?>
<p:tagLst xmlns:p="http://schemas.openxmlformats.org/presentationml/2006/main">
  <p:tag name="RAINPROBLEMTYPE" val="ProblemTypeMarker"/>
</p:tagLst>
</file>

<file path=ppt/tags/tag335.xml><?xml version="1.0" encoding="utf-8"?>
<p:tagLst xmlns:p="http://schemas.openxmlformats.org/presentationml/2006/main">
  <p:tag name="RAINPROBLEMTYPE" val="ProblemTypeMarker"/>
</p:tagLst>
</file>

<file path=ppt/tags/tag336.xml><?xml version="1.0" encoding="utf-8"?>
<p:tagLst xmlns:p="http://schemas.openxmlformats.org/presentationml/2006/main">
  <p:tag name="RAINPROBLEMTYPE" val="ProblemTypeMarker"/>
</p:tagLst>
</file>

<file path=ppt/tags/tag337.xml><?xml version="1.0" encoding="utf-8"?>
<p:tagLst xmlns:p="http://schemas.openxmlformats.org/presentationml/2006/main">
  <p:tag name="RAINPROBLEM" val="ProblemSetting"/>
  <p:tag name="RAINPROBLEMTYPE" val="MultipleChoice"/>
</p:tagLst>
</file>

<file path=ppt/tags/tag338.xml><?xml version="1.0" encoding="utf-8"?>
<p:tagLst xmlns:p="http://schemas.openxmlformats.org/presentationml/2006/main">
  <p:tag name="RAINPROBLEM" val="MultipleChoice"/>
  <p:tag name="PROBLEMSCORE" val="1.0"/>
</p:tagLst>
</file>

<file path=ppt/tags/tag339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MultipleChoice"/>
  <p:tag name="PROBLEMSCORE" val="1.0"/>
</p:tagLst>
</file>

<file path=ppt/tags/tag340.xml><?xml version="1.0" encoding="utf-8"?>
<p:tagLst xmlns:p="http://schemas.openxmlformats.org/presentationml/2006/main">
  <p:tag name="RAINPROBLEM" val="ProblemItem"/>
</p:tagLst>
</file>

<file path=ppt/tags/tag34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42.xml><?xml version="1.0" encoding="utf-8"?>
<p:tagLst xmlns:p="http://schemas.openxmlformats.org/presentationml/2006/main">
  <p:tag name="RAINPROBLEM" val="ProblemItem"/>
</p:tagLst>
</file>

<file path=ppt/tags/tag3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4.xml><?xml version="1.0" encoding="utf-8"?>
<p:tagLst xmlns:p="http://schemas.openxmlformats.org/presentationml/2006/main">
  <p:tag name="RAINPROBLEM" val="ProblemItem"/>
</p:tagLst>
</file>

<file path=ppt/tags/tag3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6.xml><?xml version="1.0" encoding="utf-8"?>
<p:tagLst xmlns:p="http://schemas.openxmlformats.org/presentationml/2006/main">
  <p:tag name="RAINPROBLEM" val="ProblemItem"/>
</p:tagLst>
</file>

<file path=ppt/tags/tag3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8.xml><?xml version="1.0" encoding="utf-8"?>
<p:tagLst xmlns:p="http://schemas.openxmlformats.org/presentationml/2006/main">
  <p:tag name="RAINPROBLEMTYPE" val="ProblemTypeMarker"/>
</p:tagLst>
</file>

<file path=ppt/tags/tag349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" val="ProblemBody"/>
</p:tagLst>
</file>

<file path=ppt/tags/tag350.xml><?xml version="1.0" encoding="utf-8"?>
<p:tagLst xmlns:p="http://schemas.openxmlformats.org/presentationml/2006/main">
  <p:tag name="RAINPROBLEMTYPE" val="ProblemTypeMarker"/>
</p:tagLst>
</file>

<file path=ppt/tags/tag351.xml><?xml version="1.0" encoding="utf-8"?>
<p:tagLst xmlns:p="http://schemas.openxmlformats.org/presentationml/2006/main">
  <p:tag name="RAINPROBLEMTYPE" val="ProblemTypeMarker"/>
</p:tagLst>
</file>

<file path=ppt/tags/tag352.xml><?xml version="1.0" encoding="utf-8"?>
<p:tagLst xmlns:p="http://schemas.openxmlformats.org/presentationml/2006/main">
  <p:tag name="RAINPROBLEMTYPE" val="ProblemTypeMarker"/>
</p:tagLst>
</file>

<file path=ppt/tags/tag353.xml><?xml version="1.0" encoding="utf-8"?>
<p:tagLst xmlns:p="http://schemas.openxmlformats.org/presentationml/2006/main">
  <p:tag name="RAINPROBLEM" val="ProblemSetting"/>
  <p:tag name="RAINPROBLEMTYPE" val="MultipleChoice"/>
</p:tagLst>
</file>

<file path=ppt/tags/tag354.xml><?xml version="1.0" encoding="utf-8"?>
<p:tagLst xmlns:p="http://schemas.openxmlformats.org/presentationml/2006/main">
  <p:tag name="RAINPROBLEM" val="MultipleChoice"/>
  <p:tag name="PROBLEMSCORE" val="1.0"/>
</p:tagLst>
</file>

<file path=ppt/tags/tag355.xml><?xml version="1.0" encoding="utf-8"?>
<p:tagLst xmlns:p="http://schemas.openxmlformats.org/presentationml/2006/main">
  <p:tag name="RAINPROBLEM" val="ProblemBody"/>
</p:tagLst>
</file>

<file path=ppt/tags/tag356.xml><?xml version="1.0" encoding="utf-8"?>
<p:tagLst xmlns:p="http://schemas.openxmlformats.org/presentationml/2006/main">
  <p:tag name="RAINPROBLEM" val="ProblemItem"/>
</p:tagLst>
</file>

<file path=ppt/tags/tag3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8.xml><?xml version="1.0" encoding="utf-8"?>
<p:tagLst xmlns:p="http://schemas.openxmlformats.org/presentationml/2006/main">
  <p:tag name="RAINPROBLEM" val="ProblemItem"/>
</p:tagLst>
</file>

<file path=ppt/tags/tag3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Item"/>
</p:tagLst>
</file>

<file path=ppt/tags/tag360.xml><?xml version="1.0" encoding="utf-8"?>
<p:tagLst xmlns:p="http://schemas.openxmlformats.org/presentationml/2006/main">
  <p:tag name="RAINPROBLEM" val="ProblemItem"/>
</p:tagLst>
</file>

<file path=ppt/tags/tag3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2.xml><?xml version="1.0" encoding="utf-8"?>
<p:tagLst xmlns:p="http://schemas.openxmlformats.org/presentationml/2006/main">
  <p:tag name="RAINPROBLEM" val="ProblemItem"/>
</p:tagLst>
</file>

<file path=ppt/tags/tag36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64.xml><?xml version="1.0" encoding="utf-8"?>
<p:tagLst xmlns:p="http://schemas.openxmlformats.org/presentationml/2006/main">
  <p:tag name="RAINPROBLEMTYPE" val="ProblemTypeMarker"/>
</p:tagLst>
</file>

<file path=ppt/tags/tag365.xml><?xml version="1.0" encoding="utf-8"?>
<p:tagLst xmlns:p="http://schemas.openxmlformats.org/presentationml/2006/main">
  <p:tag name="RAINPROBLEMTYPE" val="ProblemTypeMarker"/>
</p:tagLst>
</file>

<file path=ppt/tags/tag366.xml><?xml version="1.0" encoding="utf-8"?>
<p:tagLst xmlns:p="http://schemas.openxmlformats.org/presentationml/2006/main">
  <p:tag name="RAINPROBLEMTYPE" val="ProblemTypeMarker"/>
</p:tagLst>
</file>

<file path=ppt/tags/tag367.xml><?xml version="1.0" encoding="utf-8"?>
<p:tagLst xmlns:p="http://schemas.openxmlformats.org/presentationml/2006/main">
  <p:tag name="RAINPROBLEMTYPE" val="ProblemTypeMarker"/>
</p:tagLst>
</file>

<file path=ppt/tags/tag368.xml><?xml version="1.0" encoding="utf-8"?>
<p:tagLst xmlns:p="http://schemas.openxmlformats.org/presentationml/2006/main">
  <p:tag name="RAINPROBLEMTYPE" val="ProblemTypeMarker"/>
</p:tagLst>
</file>

<file path=ppt/tags/tag369.xml><?xml version="1.0" encoding="utf-8"?>
<p:tagLst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70.xml><?xml version="1.0" encoding="utf-8"?>
<p:tagLst xmlns:p="http://schemas.openxmlformats.org/presentationml/2006/main">
  <p:tag name="RAINPROBLEM" val="MultipleChoice"/>
  <p:tag name="PROBLEMSCORE" val="1.0"/>
</p:tagLst>
</file>

<file path=ppt/tags/tag371.xml><?xml version="1.0" encoding="utf-8"?>
<p:tagLst xmlns:p="http://schemas.openxmlformats.org/presentationml/2006/main">
  <p:tag name="RAINPROBLEM" val="ProblemBody"/>
</p:tagLst>
</file>

<file path=ppt/tags/tag372.xml><?xml version="1.0" encoding="utf-8"?>
<p:tagLst xmlns:p="http://schemas.openxmlformats.org/presentationml/2006/main">
  <p:tag name="RAINPROBLEM" val="ProblemItem"/>
</p:tagLst>
</file>

<file path=ppt/tags/tag37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74.xml><?xml version="1.0" encoding="utf-8"?>
<p:tagLst xmlns:p="http://schemas.openxmlformats.org/presentationml/2006/main">
  <p:tag name="RAINPROBLEM" val="ProblemItem"/>
</p:tagLst>
</file>

<file path=ppt/tags/tag3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6.xml><?xml version="1.0" encoding="utf-8"?>
<p:tagLst xmlns:p="http://schemas.openxmlformats.org/presentationml/2006/main">
  <p:tag name="RAINPROBLEM" val="ProblemItem"/>
</p:tagLst>
</file>

<file path=ppt/tags/tag3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8.xml><?xml version="1.0" encoding="utf-8"?>
<p:tagLst xmlns:p="http://schemas.openxmlformats.org/presentationml/2006/main">
  <p:tag name="RAINPROBLEM" val="ProblemItem"/>
</p:tagLst>
</file>

<file path=ppt/tags/tag37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Item"/>
</p:tagLst>
</file>

<file path=ppt/tags/tag380.xml><?xml version="1.0" encoding="utf-8"?>
<p:tagLst xmlns:p="http://schemas.openxmlformats.org/presentationml/2006/main">
  <p:tag name="RAINPROBLEMTYPE" val="ProblemTypeMarker"/>
</p:tagLst>
</file>

<file path=ppt/tags/tag381.xml><?xml version="1.0" encoding="utf-8"?>
<p:tagLst xmlns:p="http://schemas.openxmlformats.org/presentationml/2006/main">
  <p:tag name="RAINPROBLEMTYPE" val="ProblemTypeMarker"/>
</p:tagLst>
</file>

<file path=ppt/tags/tag382.xml><?xml version="1.0" encoding="utf-8"?>
<p:tagLst xmlns:p="http://schemas.openxmlformats.org/presentationml/2006/main">
  <p:tag name="RAINPROBLEMTYPE" val="ProblemTypeMarker"/>
</p:tagLst>
</file>

<file path=ppt/tags/tag383.xml><?xml version="1.0" encoding="utf-8"?>
<p:tagLst xmlns:p="http://schemas.openxmlformats.org/presentationml/2006/main">
  <p:tag name="RAINPROBLEMTYPE" val="ProblemTypeMarker"/>
</p:tagLst>
</file>

<file path=ppt/tags/tag384.xml><?xml version="1.0" encoding="utf-8"?>
<p:tagLst xmlns:p="http://schemas.openxmlformats.org/presentationml/2006/main">
  <p:tag name="RAINPROBLEMTYPE" val="ProblemTypeMarker"/>
</p:tagLst>
</file>

<file path=ppt/tags/tag385.xml><?xml version="1.0" encoding="utf-8"?>
<p:tagLst xmlns:p="http://schemas.openxmlformats.org/presentationml/2006/main">
  <p:tag name="RAINPROBLEM" val="ProblemSetting"/>
  <p:tag name="RAINPROBLEMTYPE" val="MultipleChoice"/>
</p:tagLst>
</file>

<file path=ppt/tags/tag386.xml><?xml version="1.0" encoding="utf-8"?>
<p:tagLst xmlns:p="http://schemas.openxmlformats.org/presentationml/2006/main">
  <p:tag name="RAINPROBLEM" val="MultipleChoice"/>
  <p:tag name="PROBLEMSCORE" val="1.0"/>
</p:tagLst>
</file>

<file path=ppt/tags/tag387.xml><?xml version="1.0" encoding="utf-8"?>
<p:tagLst xmlns:p="http://schemas.openxmlformats.org/presentationml/2006/main">
  <p:tag name="RAINPROBLEM" val="ProblemBody"/>
</p:tagLst>
</file>

<file path=ppt/tags/tag388.xml><?xml version="1.0" encoding="utf-8"?>
<p:tagLst xmlns:p="http://schemas.openxmlformats.org/presentationml/2006/main">
  <p:tag name="RAINPROBLEM" val="ProblemItem"/>
</p:tagLst>
</file>

<file path=ppt/tags/tag3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0.xml><?xml version="1.0" encoding="utf-8"?>
<p:tagLst xmlns:p="http://schemas.openxmlformats.org/presentationml/2006/main">
  <p:tag name="RAINPROBLEM" val="ProblemItem"/>
</p:tagLst>
</file>

<file path=ppt/tags/tag39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2.xml><?xml version="1.0" encoding="utf-8"?>
<p:tagLst xmlns:p="http://schemas.openxmlformats.org/presentationml/2006/main">
  <p:tag name="RAINPROBLEM" val="ProblemItem"/>
</p:tagLst>
</file>

<file path=ppt/tags/tag39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4.xml><?xml version="1.0" encoding="utf-8"?>
<p:tagLst xmlns:p="http://schemas.openxmlformats.org/presentationml/2006/main">
  <p:tag name="RAINPROBLEM" val="ProblemItem"/>
</p:tagLst>
</file>

<file path=ppt/tags/tag39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6.xml><?xml version="1.0" encoding="utf-8"?>
<p:tagLst xmlns:p="http://schemas.openxmlformats.org/presentationml/2006/main">
  <p:tag name="RAINPROBLEMTYPE" val="ProblemTypeMarker"/>
</p:tagLst>
</file>

<file path=ppt/tags/tag397.xml><?xml version="1.0" encoding="utf-8"?>
<p:tagLst xmlns:p="http://schemas.openxmlformats.org/presentationml/2006/main">
  <p:tag name="RAINPROBLEMTYPE" val="ProblemTypeMarker"/>
</p:tagLst>
</file>

<file path=ppt/tags/tag398.xml><?xml version="1.0" encoding="utf-8"?>
<p:tagLst xmlns:p="http://schemas.openxmlformats.org/presentationml/2006/main">
  <p:tag name="RAINPROBLEMTYPE" val="ProblemTypeMarker"/>
</p:tagLst>
</file>

<file path=ppt/tags/tag39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Item"/>
</p:tagLst>
</file>

<file path=ppt/tags/tag400.xml><?xml version="1.0" encoding="utf-8"?>
<p:tagLst xmlns:p="http://schemas.openxmlformats.org/presentationml/2006/main">
  <p:tag name="RAINPROBLEMTYPE" val="ProblemTypeMarker"/>
</p:tagLst>
</file>

<file path=ppt/tags/tag401.xml><?xml version="1.0" encoding="utf-8"?>
<p:tagLst xmlns:p="http://schemas.openxmlformats.org/presentationml/2006/main">
  <p:tag name="RAINPROBLEM" val="ProblemSetting"/>
  <p:tag name="RAINPROBLEMTYPE" val="MultipleChoice"/>
</p:tagLst>
</file>

<file path=ppt/tags/tag402.xml><?xml version="1.0" encoding="utf-8"?>
<p:tagLst xmlns:p="http://schemas.openxmlformats.org/presentationml/2006/main">
  <p:tag name="RAINPROBLEM" val="MultipleChoice"/>
  <p:tag name="PROBLEMSCORE" val="1.0"/>
</p:tagLst>
</file>

<file path=ppt/tags/tag403.xml><?xml version="1.0" encoding="utf-8"?>
<p:tagLst xmlns:p="http://schemas.openxmlformats.org/presentationml/2006/main">
  <p:tag name="RAINPROBLEM" val="ProblemBody"/>
</p:tagLst>
</file>

<file path=ppt/tags/tag404.xml><?xml version="1.0" encoding="utf-8"?>
<p:tagLst xmlns:p="http://schemas.openxmlformats.org/presentationml/2006/main">
  <p:tag name="RAINPROBLEM" val="ProblemItem"/>
</p:tagLst>
</file>

<file path=ppt/tags/tag4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6.xml><?xml version="1.0" encoding="utf-8"?>
<p:tagLst xmlns:p="http://schemas.openxmlformats.org/presentationml/2006/main">
  <p:tag name="RAINPROBLEM" val="ProblemItem"/>
</p:tagLst>
</file>

<file path=ppt/tags/tag40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08.xml><?xml version="1.0" encoding="utf-8"?>
<p:tagLst xmlns:p="http://schemas.openxmlformats.org/presentationml/2006/main">
  <p:tag name="RAINPROBLEM" val="ProblemItem"/>
</p:tagLst>
</file>

<file path=ppt/tags/tag40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0.xml><?xml version="1.0" encoding="utf-8"?>
<p:tagLst xmlns:p="http://schemas.openxmlformats.org/presentationml/2006/main">
  <p:tag name="RAINPROBLEM" val="ProblemItem"/>
</p:tagLst>
</file>

<file path=ppt/tags/tag4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2.xml><?xml version="1.0" encoding="utf-8"?>
<p:tagLst xmlns:p="http://schemas.openxmlformats.org/presentationml/2006/main">
  <p:tag name="RAINPROBLEMTYPE" val="ProblemTypeMarker"/>
</p:tagLst>
</file>

<file path=ppt/tags/tag413.xml><?xml version="1.0" encoding="utf-8"?>
<p:tagLst xmlns:p="http://schemas.openxmlformats.org/presentationml/2006/main">
  <p:tag name="RAINPROBLEMTYPE" val="ProblemTypeMarker"/>
</p:tagLst>
</file>

<file path=ppt/tags/tag414.xml><?xml version="1.0" encoding="utf-8"?>
<p:tagLst xmlns:p="http://schemas.openxmlformats.org/presentationml/2006/main">
  <p:tag name="RAINPROBLEMTYPE" val="ProblemTypeMarker"/>
</p:tagLst>
</file>

<file path=ppt/tags/tag415.xml><?xml version="1.0" encoding="utf-8"?>
<p:tagLst xmlns:p="http://schemas.openxmlformats.org/presentationml/2006/main">
  <p:tag name="RAINPROBLEMTYPE" val="ProblemTypeMarker"/>
</p:tagLst>
</file>

<file path=ppt/tags/tag416.xml><?xml version="1.0" encoding="utf-8"?>
<p:tagLst xmlns:p="http://schemas.openxmlformats.org/presentationml/2006/main">
  <p:tag name="RAINPROBLEMTYPE" val="ProblemTypeMarker"/>
</p:tagLst>
</file>

<file path=ppt/tags/tag417.xml><?xml version="1.0" encoding="utf-8"?>
<p:tagLst xmlns:p="http://schemas.openxmlformats.org/presentationml/2006/main">
  <p:tag name="RAINPROBLEM" val="ProblemSetting"/>
  <p:tag name="RAINPROBLEMTYPE" val="MultipleChoice"/>
</p:tagLst>
</file>

<file path=ppt/tags/tag418.xml><?xml version="1.0" encoding="utf-8"?>
<p:tagLst xmlns:p="http://schemas.openxmlformats.org/presentationml/2006/main">
  <p:tag name="RAINPROBLEM" val="MultipleChoice"/>
  <p:tag name="PROBLEMSCORE" val="1.0"/>
</p:tagLst>
</file>

<file path=ppt/tags/tag419.xml><?xml version="1.0" encoding="utf-8"?>
<p:tagLst xmlns:p="http://schemas.openxmlformats.org/presentationml/2006/main">
  <p:tag name="RAINPROBLEM" val="ProblemBody"/>
</p:tagLst>
</file>

<file path=ppt/tags/tag42.xml><?xml version="1.0" encoding="utf-8"?>
<p:tagLst xmlns:p="http://schemas.openxmlformats.org/presentationml/2006/main">
  <p:tag name="RAINPROBLEM" val="ProblemItem"/>
</p:tagLst>
</file>

<file path=ppt/tags/tag420.xml><?xml version="1.0" encoding="utf-8"?>
<p:tagLst xmlns:p="http://schemas.openxmlformats.org/presentationml/2006/main">
  <p:tag name="RAINPROBLEM" val="ProblemItem"/>
</p:tagLst>
</file>

<file path=ppt/tags/tag4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2.xml><?xml version="1.0" encoding="utf-8"?>
<p:tagLst xmlns:p="http://schemas.openxmlformats.org/presentationml/2006/main">
  <p:tag name="RAINPROBLEM" val="ProblemItem"/>
</p:tagLst>
</file>

<file path=ppt/tags/tag4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4.xml><?xml version="1.0" encoding="utf-8"?>
<p:tagLst xmlns:p="http://schemas.openxmlformats.org/presentationml/2006/main">
  <p:tag name="RAINPROBLEM" val="ProblemItem"/>
</p:tagLst>
</file>

<file path=ppt/tags/tag42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26.xml><?xml version="1.0" encoding="utf-8"?>
<p:tagLst xmlns:p="http://schemas.openxmlformats.org/presentationml/2006/main">
  <p:tag name="RAINPROBLEM" val="ProblemItem"/>
</p:tagLst>
</file>

<file path=ppt/tags/tag4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8.xml><?xml version="1.0" encoding="utf-8"?>
<p:tagLst xmlns:p="http://schemas.openxmlformats.org/presentationml/2006/main">
  <p:tag name="RAINPROBLEMTYPE" val="ProblemTypeMarker"/>
</p:tagLst>
</file>

<file path=ppt/tags/tag429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0.xml><?xml version="1.0" encoding="utf-8"?>
<p:tagLst xmlns:p="http://schemas.openxmlformats.org/presentationml/2006/main">
  <p:tag name="RAINPROBLEMTYPE" val="ProblemTypeMarker"/>
</p:tagLst>
</file>

<file path=ppt/tags/tag431.xml><?xml version="1.0" encoding="utf-8"?>
<p:tagLst xmlns:p="http://schemas.openxmlformats.org/presentationml/2006/main">
  <p:tag name="RAINPROBLEMTYPE" val="ProblemTypeMarker"/>
</p:tagLst>
</file>

<file path=ppt/tags/tag432.xml><?xml version="1.0" encoding="utf-8"?>
<p:tagLst xmlns:p="http://schemas.openxmlformats.org/presentationml/2006/main">
  <p:tag name="RAINPROBLEMTYPE" val="ProblemTypeMarker"/>
</p:tagLst>
</file>

<file path=ppt/tags/tag433.xml><?xml version="1.0" encoding="utf-8"?>
<p:tagLst xmlns:p="http://schemas.openxmlformats.org/presentationml/2006/main">
  <p:tag name="RAINPROBLEM" val="ProblemSetting"/>
  <p:tag name="RAINPROBLEMTYPE" val="MultipleChoice"/>
</p:tagLst>
</file>

<file path=ppt/tags/tag434.xml><?xml version="1.0" encoding="utf-8"?>
<p:tagLst xmlns:p="http://schemas.openxmlformats.org/presentationml/2006/main">
  <p:tag name="RAINPROBLEM" val="MultipleChoice"/>
  <p:tag name="PROBLEMSCORE" val="1.0"/>
</p:tagLst>
</file>

<file path=ppt/tags/tag435.xml><?xml version="1.0" encoding="utf-8"?>
<p:tagLst xmlns:p="http://schemas.openxmlformats.org/presentationml/2006/main">
  <p:tag name="RAINPROBLEM" val="ProblemBody"/>
</p:tagLst>
</file>

<file path=ppt/tags/tag436.xml><?xml version="1.0" encoding="utf-8"?>
<p:tagLst xmlns:p="http://schemas.openxmlformats.org/presentationml/2006/main">
  <p:tag name="RAINPROBLEM" val="ProblemItem"/>
</p:tagLst>
</file>

<file path=ppt/tags/tag4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8.xml><?xml version="1.0" encoding="utf-8"?>
<p:tagLst xmlns:p="http://schemas.openxmlformats.org/presentationml/2006/main">
  <p:tag name="RAINPROBLEM" val="ProblemItem"/>
</p:tagLst>
</file>

<file path=ppt/tags/tag4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TYPE" val="ProblemTypeMarker"/>
</p:tagLst>
</file>

<file path=ppt/tags/tag440.xml><?xml version="1.0" encoding="utf-8"?>
<p:tagLst xmlns:p="http://schemas.openxmlformats.org/presentationml/2006/main">
  <p:tag name="RAINPROBLEM" val="ProblemItem"/>
</p:tagLst>
</file>

<file path=ppt/tags/tag44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2.xml><?xml version="1.0" encoding="utf-8"?>
<p:tagLst xmlns:p="http://schemas.openxmlformats.org/presentationml/2006/main">
  <p:tag name="RAINPROBLEM" val="ProblemItem"/>
</p:tagLst>
</file>

<file path=ppt/tags/tag4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4.xml><?xml version="1.0" encoding="utf-8"?>
<p:tagLst xmlns:p="http://schemas.openxmlformats.org/presentationml/2006/main">
  <p:tag name="RAINPROBLEMTYPE" val="ProblemTypeMarker"/>
</p:tagLst>
</file>

<file path=ppt/tags/tag445.xml><?xml version="1.0" encoding="utf-8"?>
<p:tagLst xmlns:p="http://schemas.openxmlformats.org/presentationml/2006/main">
  <p:tag name="RAINPROBLEMTYPE" val="ProblemTypeMarker"/>
</p:tagLst>
</file>

<file path=ppt/tags/tag446.xml><?xml version="1.0" encoding="utf-8"?>
<p:tagLst xmlns:p="http://schemas.openxmlformats.org/presentationml/2006/main">
  <p:tag name="RAINPROBLEMTYPE" val="ProblemTypeMarker"/>
</p:tagLst>
</file>

<file path=ppt/tags/tag447.xml><?xml version="1.0" encoding="utf-8"?>
<p:tagLst xmlns:p="http://schemas.openxmlformats.org/presentationml/2006/main">
  <p:tag name="RAINPROBLEMTYPE" val="ProblemTypeMarker"/>
</p:tagLst>
</file>

<file path=ppt/tags/tag448.xml><?xml version="1.0" encoding="utf-8"?>
<p:tagLst xmlns:p="http://schemas.openxmlformats.org/presentationml/2006/main">
  <p:tag name="RAINPROBLEMTYPE" val="ProblemTypeMarker"/>
</p:tagLst>
</file>

<file path=ppt/tags/tag449.xml><?xml version="1.0" encoding="utf-8"?>
<p:tagLst xmlns:p="http://schemas.openxmlformats.org/presentationml/2006/main">
  <p:tag name="RAINPROBLEM" val="ProblemSetting"/>
  <p:tag name="RAINPROBLEMTYPE" val="MultipleChoice"/>
</p:tagLst>
</file>

<file path=ppt/tags/tag45.xml><?xml version="1.0" encoding="utf-8"?>
<p:tagLst xmlns:p="http://schemas.openxmlformats.org/presentationml/2006/main">
  <p:tag name="RAINPROBLEMTYPE" val="ProblemTypeMarker"/>
</p:tagLst>
</file>

<file path=ppt/tags/tag450.xml><?xml version="1.0" encoding="utf-8"?>
<p:tagLst xmlns:p="http://schemas.openxmlformats.org/presentationml/2006/main">
  <p:tag name="RAINPROBLEM" val="MultipleChoice"/>
  <p:tag name="PROBLEMSCORE" val="1.0"/>
</p:tagLst>
</file>

<file path=ppt/tags/tag451.xml><?xml version="1.0" encoding="utf-8"?>
<p:tagLst xmlns:p="http://schemas.openxmlformats.org/presentationml/2006/main">
  <p:tag name="RAINPROBLEM" val="ProblemBody"/>
</p:tagLst>
</file>

<file path=ppt/tags/tag452.xml><?xml version="1.0" encoding="utf-8"?>
<p:tagLst xmlns:p="http://schemas.openxmlformats.org/presentationml/2006/main">
  <p:tag name="RAINPROBLEM" val="ProblemItem"/>
</p:tagLst>
</file>

<file path=ppt/tags/tag45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4.xml><?xml version="1.0" encoding="utf-8"?>
<p:tagLst xmlns:p="http://schemas.openxmlformats.org/presentationml/2006/main">
  <p:tag name="RAINPROBLEM" val="ProblemItem"/>
</p:tagLst>
</file>

<file path=ppt/tags/tag4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6.xml><?xml version="1.0" encoding="utf-8"?>
<p:tagLst xmlns:p="http://schemas.openxmlformats.org/presentationml/2006/main">
  <p:tag name="RAINPROBLEM" val="ProblemItem"/>
</p:tagLst>
</file>

<file path=ppt/tags/tag4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8.xml><?xml version="1.0" encoding="utf-8"?>
<p:tagLst xmlns:p="http://schemas.openxmlformats.org/presentationml/2006/main">
  <p:tag name="RAINPROBLEM" val="ProblemItem"/>
</p:tagLst>
</file>

<file path=ppt/tags/tag45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6.xml><?xml version="1.0" encoding="utf-8"?>
<p:tagLst xmlns:p="http://schemas.openxmlformats.org/presentationml/2006/main">
  <p:tag name="RAINPROBLEMTYPE" val="ProblemTypeMarker"/>
</p:tagLst>
</file>

<file path=ppt/tags/tag460.xml><?xml version="1.0" encoding="utf-8"?>
<p:tagLst xmlns:p="http://schemas.openxmlformats.org/presentationml/2006/main">
  <p:tag name="RAINPROBLEMTYPE" val="ProblemTypeMarker"/>
</p:tagLst>
</file>

<file path=ppt/tags/tag461.xml><?xml version="1.0" encoding="utf-8"?>
<p:tagLst xmlns:p="http://schemas.openxmlformats.org/presentationml/2006/main">
  <p:tag name="RAINPROBLEMTYPE" val="ProblemTypeMarker"/>
</p:tagLst>
</file>

<file path=ppt/tags/tag462.xml><?xml version="1.0" encoding="utf-8"?>
<p:tagLst xmlns:p="http://schemas.openxmlformats.org/presentationml/2006/main">
  <p:tag name="RAINPROBLEMTYPE" val="ProblemTypeMarker"/>
</p:tagLst>
</file>

<file path=ppt/tags/tag463.xml><?xml version="1.0" encoding="utf-8"?>
<p:tagLst xmlns:p="http://schemas.openxmlformats.org/presentationml/2006/main">
  <p:tag name="RAINPROBLEMTYPE" val="ProblemTypeMarker"/>
</p:tagLst>
</file>

<file path=ppt/tags/tag464.xml><?xml version="1.0" encoding="utf-8"?>
<p:tagLst xmlns:p="http://schemas.openxmlformats.org/presentationml/2006/main">
  <p:tag name="RAINPROBLEMTYPE" val="ProblemTypeMarker"/>
</p:tagLst>
</file>

<file path=ppt/tags/tag465.xml><?xml version="1.0" encoding="utf-8"?>
<p:tagLst xmlns:p="http://schemas.openxmlformats.org/presentationml/2006/main">
  <p:tag name="RAINPROBLEM" val="ProblemSetting"/>
  <p:tag name="RAINPROBLEMTYPE" val="MultipleChoice"/>
</p:tagLst>
</file>

<file path=ppt/tags/tag466.xml><?xml version="1.0" encoding="utf-8"?>
<p:tagLst xmlns:p="http://schemas.openxmlformats.org/presentationml/2006/main">
  <p:tag name="RAINPROBLEM" val="MultipleChoice"/>
  <p:tag name="PROBLEMSCORE" val="1.0"/>
</p:tagLst>
</file>

<file path=ppt/tags/tag467.xml><?xml version="1.0" encoding="utf-8"?>
<p:tagLst xmlns:p="http://schemas.openxmlformats.org/presentationml/2006/main">
  <p:tag name="RAINPROBLEM" val="ProblemBody"/>
</p:tagLst>
</file>

<file path=ppt/tags/tag468.xml><?xml version="1.0" encoding="utf-8"?>
<p:tagLst xmlns:p="http://schemas.openxmlformats.org/presentationml/2006/main">
  <p:tag name="RAINPROBLEM" val="ProblemItem"/>
</p:tagLst>
</file>

<file path=ppt/tags/tag4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p="http://schemas.openxmlformats.org/presentationml/2006/main">
  <p:tag name="RAINPROBLEMTYPE" val="ProblemTypeMarker"/>
</p:tagLst>
</file>

<file path=ppt/tags/tag470.xml><?xml version="1.0" encoding="utf-8"?>
<p:tagLst xmlns:p="http://schemas.openxmlformats.org/presentationml/2006/main">
  <p:tag name="RAINPROBLEM" val="ProblemItem"/>
</p:tagLst>
</file>

<file path=ppt/tags/tag47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72.xml><?xml version="1.0" encoding="utf-8"?>
<p:tagLst xmlns:p="http://schemas.openxmlformats.org/presentationml/2006/main">
  <p:tag name="RAINPROBLEM" val="ProblemItem"/>
</p:tagLst>
</file>

<file path=ppt/tags/tag4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4.xml><?xml version="1.0" encoding="utf-8"?>
<p:tagLst xmlns:p="http://schemas.openxmlformats.org/presentationml/2006/main">
  <p:tag name="RAINPROBLEM" val="ProblemItem"/>
</p:tagLst>
</file>

<file path=ppt/tags/tag4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6.xml><?xml version="1.0" encoding="utf-8"?>
<p:tagLst xmlns:p="http://schemas.openxmlformats.org/presentationml/2006/main">
  <p:tag name="RAINPROBLEMTYPE" val="ProblemTypeMarker"/>
</p:tagLst>
</file>

<file path=ppt/tags/tag477.xml><?xml version="1.0" encoding="utf-8"?>
<p:tagLst xmlns:p="http://schemas.openxmlformats.org/presentationml/2006/main">
  <p:tag name="RAINPROBLEMTYPE" val="ProblemTypeMarker"/>
</p:tagLst>
</file>

<file path=ppt/tags/tag478.xml><?xml version="1.0" encoding="utf-8"?>
<p:tagLst xmlns:p="http://schemas.openxmlformats.org/presentationml/2006/main">
  <p:tag name="RAINPROBLEMTYPE" val="ProblemTypeMarker"/>
</p:tagLst>
</file>

<file path=ppt/tags/tag479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80.xml><?xml version="1.0" encoding="utf-8"?>
<p:tagLst xmlns:p="http://schemas.openxmlformats.org/presentationml/2006/main">
  <p:tag name="RAINPROBLEMTYPE" val="ProblemTypeMarker"/>
</p:tagLst>
</file>

<file path=ppt/tags/tag481.xml><?xml version="1.0" encoding="utf-8"?>
<p:tagLst xmlns:p="http://schemas.openxmlformats.org/presentationml/2006/main">
  <p:tag name="RAINPROBLEM" val="ProblemSetting"/>
  <p:tag name="RAINPROBLEMTYPE" val="MultipleChoice"/>
</p:tagLst>
</file>

<file path=ppt/tags/tag482.xml><?xml version="1.0" encoding="utf-8"?>
<p:tagLst xmlns:p="http://schemas.openxmlformats.org/presentationml/2006/main">
  <p:tag name="RAINPROBLEM" val="MultipleChoice"/>
  <p:tag name="PROBLEMSCORE" val="1.0"/>
</p:tagLst>
</file>

<file path=ppt/tags/tag49.xml><?xml version="1.0" encoding="utf-8"?>
<p:tagLst xmlns:p="http://schemas.openxmlformats.org/presentationml/2006/main">
  <p:tag name="RAINPROBLEM" val="ProblemSetting"/>
  <p:tag name="RAINPROBLEMTYPE" val="MultipleChoice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MultipleChoice"/>
  <p:tag name="PROBLEMSCORE" val="1.0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p="http://schemas.openxmlformats.org/presentationml/2006/main">
  <p:tag name="RAINPROBLEM" val="MultipleChoice"/>
  <p:tag name="PROBLEMSCORE" val="1.0"/>
</p:tagLst>
</file>

<file path=ppt/tags/tag67.xml><?xml version="1.0" encoding="utf-8"?>
<p:tagLst xmlns:p="http://schemas.openxmlformats.org/presentationml/2006/main">
  <p:tag name="RAINPROBLEM" val="ProblemBody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p="http://schemas.openxmlformats.org/presentationml/2006/main">
  <p:tag name="RAINPROBLEM" val="ProblemItem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p="http://schemas.openxmlformats.org/presentationml/2006/main">
  <p:tag name="RAINPROBLEM" val="ProblemItem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Item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p="http://schemas.openxmlformats.org/presentationml/2006/main">
  <p:tag name="RAINPROBLEM" val="MultipleChoice"/>
  <p:tag name="PROBLEMSCORE" val="1.0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p="http://schemas.openxmlformats.org/presentationml/2006/main">
  <p:tag name="RAINPROBLEM" val="ProblemItem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Item"/>
</p:tagLst>
</file>

<file path=ppt/tags/tag9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" val="ProblemSetting"/>
  <p:tag name="RAINPROBLEMTYPE" val="MultipleChoice"/>
</p:tagLst>
</file>

<file path=ppt/tags/tag98.xml><?xml version="1.0" encoding="utf-8"?>
<p:tagLst xmlns:p="http://schemas.openxmlformats.org/presentationml/2006/main">
  <p:tag name="RAINPROBLEM" val="MultipleChoice"/>
  <p:tag name="PROBLEMSCORE" val="1.0"/>
</p:tagLst>
</file>

<file path=ppt/tags/tag9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3558</Words>
  <Application>WPS 演示</Application>
  <PresentationFormat>全屏显示(16:10)</PresentationFormat>
  <Paragraphs>666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等线 Light</vt:lpstr>
      <vt:lpstr>等线</vt:lpstr>
      <vt:lpstr>Arial Unicode MS</vt:lpstr>
      <vt:lpstr>Calibri</vt:lpstr>
      <vt:lpstr>Office 主题​​</vt:lpstr>
      <vt:lpstr>2019级综英3雨课堂Unit2（一二三级通用）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三级班 Unit 2词汇</dc:title>
  <dc:creator>Windows</dc:creator>
  <cp:lastModifiedBy>user</cp:lastModifiedBy>
  <cp:revision>31</cp:revision>
  <dcterms:created xsi:type="dcterms:W3CDTF">2020-08-31T09:17:00Z</dcterms:created>
  <dcterms:modified xsi:type="dcterms:W3CDTF">2020-09-14T08:55:12Z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