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E3C9E-E600-4F6E-B120-FEE811D7867C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A625E-EF16-4B7A-8023-6C2431FA0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481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A625E-EF16-4B7A-8023-6C2431FA03E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902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86B0B43-4199-4988-8F51-0B84F4F89F48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0894FDA-4BD4-4C47-BDF7-423EB761964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78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0B43-4199-4988-8F51-0B84F4F89F48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4FDA-4BD4-4C47-BDF7-423EB7619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85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0B43-4199-4988-8F51-0B84F4F89F48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4FDA-4BD4-4C47-BDF7-423EB761964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849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0B43-4199-4988-8F51-0B84F4F89F48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4FDA-4BD4-4C47-BDF7-423EB761964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300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0B43-4199-4988-8F51-0B84F4F89F48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4FDA-4BD4-4C47-BDF7-423EB7619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487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0B43-4199-4988-8F51-0B84F4F89F48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4FDA-4BD4-4C47-BDF7-423EB761964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108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0B43-4199-4988-8F51-0B84F4F89F48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4FDA-4BD4-4C47-BDF7-423EB761964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051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0B43-4199-4988-8F51-0B84F4F89F48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4FDA-4BD4-4C47-BDF7-423EB761964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623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0B43-4199-4988-8F51-0B84F4F89F48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4FDA-4BD4-4C47-BDF7-423EB761964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48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0B43-4199-4988-8F51-0B84F4F89F48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4FDA-4BD4-4C47-BDF7-423EB7619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0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0B43-4199-4988-8F51-0B84F4F89F48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4FDA-4BD4-4C47-BDF7-423EB761964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22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0B43-4199-4988-8F51-0B84F4F89F48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4FDA-4BD4-4C47-BDF7-423EB7619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7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0B43-4199-4988-8F51-0B84F4F89F48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4FDA-4BD4-4C47-BDF7-423EB761964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24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0B43-4199-4988-8F51-0B84F4F89F48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4FDA-4BD4-4C47-BDF7-423EB761964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12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0B43-4199-4988-8F51-0B84F4F89F48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4FDA-4BD4-4C47-BDF7-423EB7619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55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0B43-4199-4988-8F51-0B84F4F89F48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4FDA-4BD4-4C47-BDF7-423EB761964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4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0B43-4199-4988-8F51-0B84F4F89F48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4FDA-4BD4-4C47-BDF7-423EB7619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78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6B0B43-4199-4988-8F51-0B84F4F89F48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894FDA-4BD4-4C47-BDF7-423EB7619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054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4DB8D-8EE8-47E2-8A53-DF79214E2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无响应警报器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060B06-D1DB-41DA-8684-DB268D614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Ewb</a:t>
            </a:r>
            <a:r>
              <a:rPr lang="zh-CN" altLang="en-US" dirty="0"/>
              <a:t>制作：许万鹏</a:t>
            </a:r>
            <a:endParaRPr lang="en-US" altLang="zh-CN" dirty="0"/>
          </a:p>
          <a:p>
            <a:r>
              <a:rPr lang="zh-CN" altLang="en-US" dirty="0"/>
              <a:t>创意、草图：洪满禧</a:t>
            </a:r>
            <a:endParaRPr lang="en-US" altLang="zh-CN" dirty="0"/>
          </a:p>
          <a:p>
            <a:r>
              <a:rPr lang="zh-CN" altLang="en-US" dirty="0"/>
              <a:t>电路修正、改进：季方超、任勇、田培</a:t>
            </a:r>
          </a:p>
        </p:txBody>
      </p:sp>
    </p:spTree>
    <p:extLst>
      <p:ext uri="{BB962C8B-B14F-4D97-AF65-F5344CB8AC3E}">
        <p14:creationId xmlns:p14="http://schemas.microsoft.com/office/powerpoint/2010/main" val="232262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83E6367-4A42-4869-A3B0-5CB217FAF4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8" t="1" b="337"/>
          <a:stretch/>
        </p:blipFill>
        <p:spPr>
          <a:xfrm rot="16200000">
            <a:off x="3512929" y="-1680631"/>
            <a:ext cx="5166141" cy="935963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5EF846A-D1AB-44BF-B3FC-89B3ADBFF27D}"/>
              </a:ext>
            </a:extLst>
          </p:cNvPr>
          <p:cNvSpPr txBox="1"/>
          <p:nvPr/>
        </p:nvSpPr>
        <p:spPr>
          <a:xfrm>
            <a:off x="597314" y="5582259"/>
            <a:ext cx="1146980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实现功能：总开关合上，计数器计数一段时间后报警。点按机械连锁开关重置读秒并暂时取消报警。</a:t>
            </a:r>
            <a:endParaRPr lang="en-US" altLang="zh-CN" sz="2000" dirty="0"/>
          </a:p>
          <a:p>
            <a:r>
              <a:rPr lang="en-US" altLang="zh-CN" sz="2000" dirty="0"/>
              <a:t>		     </a:t>
            </a:r>
            <a:r>
              <a:rPr lang="zh-CN" altLang="en-US" sz="2000" dirty="0"/>
              <a:t>计数器继续进行读秒准备报警。</a:t>
            </a:r>
            <a:endParaRPr lang="en-US" altLang="zh-CN" sz="2000" dirty="0"/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6D60B9-DC5D-4225-8B71-329C688D25BF}"/>
              </a:ext>
            </a:extLst>
          </p:cNvPr>
          <p:cNvSpPr txBox="1"/>
          <p:nvPr/>
        </p:nvSpPr>
        <p:spPr>
          <a:xfrm>
            <a:off x="267377" y="1776384"/>
            <a:ext cx="17122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调节滑动电阻，可调整输出信号占空比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进而改变报警音效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A35277-8AAE-44A0-A9D9-8FBCDA5CCE80}"/>
              </a:ext>
            </a:extLst>
          </p:cNvPr>
          <p:cNvSpPr txBox="1"/>
          <p:nvPr/>
        </p:nvSpPr>
        <p:spPr>
          <a:xfrm>
            <a:off x="7162942" y="1028342"/>
            <a:ext cx="1712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改变接线可调节预备报警时间</a:t>
            </a:r>
          </a:p>
        </p:txBody>
      </p:sp>
    </p:spTree>
    <p:extLst>
      <p:ext uri="{BB962C8B-B14F-4D97-AF65-F5344CB8AC3E}">
        <p14:creationId xmlns:p14="http://schemas.microsoft.com/office/powerpoint/2010/main" val="55048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9F747-D4F9-4951-837E-4891C6E2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9600" dirty="0"/>
              <a:t>应用场景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E1760C-F60F-4AC3-BAF7-5BF9729F56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64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BE946-3AFF-44BE-9F47-76C4DD81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7200" dirty="0"/>
              <a:t>下快棋计时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17DC343-0752-445A-96D5-72F245060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8" y="1615120"/>
            <a:ext cx="5470525" cy="3627761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8E8C3A-6062-4C16-9315-7CC96CB03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15</a:t>
            </a:r>
            <a:r>
              <a:rPr lang="zh-CN" altLang="en-US" sz="3200" dirty="0"/>
              <a:t>秒内未点按按钮，则警报响起判负</a:t>
            </a:r>
            <a:endParaRPr lang="en-US" altLang="zh-CN" sz="3200" dirty="0"/>
          </a:p>
          <a:p>
            <a:r>
              <a:rPr lang="zh-CN" altLang="en-US" sz="3200" dirty="0"/>
              <a:t>按下则重置计时轮到对手计时。</a:t>
            </a:r>
          </a:p>
        </p:txBody>
      </p:sp>
    </p:spTree>
    <p:extLst>
      <p:ext uri="{BB962C8B-B14F-4D97-AF65-F5344CB8AC3E}">
        <p14:creationId xmlns:p14="http://schemas.microsoft.com/office/powerpoint/2010/main" val="79787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BE946-3AFF-44BE-9F47-76C4DD814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475" y="1429029"/>
            <a:ext cx="4381125" cy="1371600"/>
          </a:xfrm>
        </p:spPr>
        <p:txBody>
          <a:bodyPr>
            <a:normAutofit fontScale="90000"/>
          </a:bodyPr>
          <a:lstStyle/>
          <a:p>
            <a:r>
              <a:rPr lang="zh-CN" altLang="en-US" sz="7200" dirty="0"/>
              <a:t>实验室无人值守报警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8E8C3A-6062-4C16-9315-7CC96CB03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一定时间内无人点按按钮，则警报响起，警告实验室无人。</a:t>
            </a:r>
            <a:endParaRPr lang="en-US" altLang="zh-CN" sz="3200" dirty="0"/>
          </a:p>
          <a:p>
            <a:r>
              <a:rPr lang="zh-CN" altLang="en-US" sz="3200" dirty="0"/>
              <a:t>按下则重置计时，说明实验室有人。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3E768E-9995-44F6-8A48-B8DFC554A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30" y="2114829"/>
            <a:ext cx="50419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0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BE946-3AFF-44BE-9F47-76C4DD814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475" y="1429029"/>
            <a:ext cx="4381125" cy="1371600"/>
          </a:xfrm>
        </p:spPr>
        <p:txBody>
          <a:bodyPr>
            <a:normAutofit/>
          </a:bodyPr>
          <a:lstStyle/>
          <a:p>
            <a:r>
              <a:rPr lang="zh-CN" altLang="en-US" sz="7200" dirty="0"/>
              <a:t>防瞌睡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8E8C3A-6062-4C16-9315-7CC96CB03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一定时间内因睡着未按按钮，则警报响起，提醒继续奋斗。</a:t>
            </a:r>
            <a:endParaRPr lang="en-US" altLang="zh-CN" sz="3200" dirty="0"/>
          </a:p>
          <a:p>
            <a:r>
              <a:rPr lang="zh-CN" altLang="en-US" sz="3200" dirty="0"/>
              <a:t>按下则重置计时，说明人还醒着。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5FE4C8-E84D-4A4F-9EAB-2813DC9EA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016" y="652137"/>
            <a:ext cx="4489953" cy="27768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39AE4E2-E54C-4D3C-AF84-D3827B8BB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122" y="3517457"/>
            <a:ext cx="2784887" cy="29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6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9F050-3EC2-4279-91A1-44321CB98F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B597AA-8396-4A6F-A07F-4A336EDB46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142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</TotalTime>
  <Words>172</Words>
  <Application>Microsoft Office PowerPoint</Application>
  <PresentationFormat>宽屏</PresentationFormat>
  <Paragraphs>22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Arial</vt:lpstr>
      <vt:lpstr>Garamond</vt:lpstr>
      <vt:lpstr>环保</vt:lpstr>
      <vt:lpstr>无响应警报器</vt:lpstr>
      <vt:lpstr>PowerPoint 演示文稿</vt:lpstr>
      <vt:lpstr>应用场景</vt:lpstr>
      <vt:lpstr>下快棋计时</vt:lpstr>
      <vt:lpstr>实验室无人值守报警</vt:lpstr>
      <vt:lpstr>防瞌睡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无响应警报器</dc:title>
  <dc:creator>洪 满禧</dc:creator>
  <cp:lastModifiedBy>洪 满禧</cp:lastModifiedBy>
  <cp:revision>6</cp:revision>
  <dcterms:created xsi:type="dcterms:W3CDTF">2021-05-10T14:12:48Z</dcterms:created>
  <dcterms:modified xsi:type="dcterms:W3CDTF">2021-05-10T15:03:12Z</dcterms:modified>
</cp:coreProperties>
</file>