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64" r:id="rId3"/>
    <p:sldId id="365" r:id="rId4"/>
    <p:sldId id="366" r:id="rId5"/>
    <p:sldId id="332" r:id="rId6"/>
    <p:sldId id="367" r:id="rId7"/>
    <p:sldId id="257" r:id="rId8"/>
    <p:sldId id="258" r:id="rId9"/>
    <p:sldId id="368" r:id="rId10"/>
    <p:sldId id="259" r:id="rId11"/>
    <p:sldId id="352" r:id="rId12"/>
    <p:sldId id="333" r:id="rId13"/>
    <p:sldId id="260" r:id="rId14"/>
    <p:sldId id="369" r:id="rId15"/>
    <p:sldId id="261" r:id="rId16"/>
    <p:sldId id="334" r:id="rId17"/>
    <p:sldId id="335" r:id="rId18"/>
    <p:sldId id="336" r:id="rId19"/>
    <p:sldId id="349" r:id="rId20"/>
    <p:sldId id="350" r:id="rId21"/>
    <p:sldId id="351" r:id="rId22"/>
    <p:sldId id="278" r:id="rId23"/>
    <p:sldId id="370" r:id="rId24"/>
    <p:sldId id="371" r:id="rId25"/>
    <p:sldId id="372" r:id="rId26"/>
    <p:sldId id="277" r:id="rId27"/>
    <p:sldId id="337" r:id="rId28"/>
    <p:sldId id="347" r:id="rId29"/>
    <p:sldId id="373" r:id="rId30"/>
    <p:sldId id="338" r:id="rId31"/>
    <p:sldId id="339" r:id="rId32"/>
    <p:sldId id="340" r:id="rId33"/>
    <p:sldId id="341" r:id="rId34"/>
    <p:sldId id="374" r:id="rId35"/>
    <p:sldId id="355" r:id="rId36"/>
    <p:sldId id="375" r:id="rId37"/>
  </p:sldIdLst>
  <p:sldSz cx="9144000" cy="6858000" type="screen4x3"/>
  <p:notesSz cx="6858000" cy="91440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9"/>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CCFFCC"/>
    <a:srgbClr val="FFFFCC"/>
    <a:srgbClr val="FF66FF"/>
    <a:srgbClr val="FFFFFF"/>
    <a:srgbClr val="0000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0920" autoAdjust="0"/>
  </p:normalViewPr>
  <p:slideViewPr>
    <p:cSldViewPr>
      <p:cViewPr varScale="1">
        <p:scale>
          <a:sx n="80" d="100"/>
          <a:sy n="80" d="100"/>
        </p:scale>
        <p:origin x="15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65.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wmf"/><Relationship Id="rId7" Type="http://schemas.openxmlformats.org/officeDocument/2006/relationships/image" Target="../media/image90.wmf"/><Relationship Id="rId12" Type="http://schemas.openxmlformats.org/officeDocument/2006/relationships/image" Target="../media/image95.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11" Type="http://schemas.openxmlformats.org/officeDocument/2006/relationships/image" Target="../media/image94.wmf"/><Relationship Id="rId5" Type="http://schemas.openxmlformats.org/officeDocument/2006/relationships/image" Target="../media/image88.wmf"/><Relationship Id="rId10" Type="http://schemas.openxmlformats.org/officeDocument/2006/relationships/image" Target="../media/image93.wmf"/><Relationship Id="rId4" Type="http://schemas.openxmlformats.org/officeDocument/2006/relationships/image" Target="../media/image87.wmf"/><Relationship Id="rId9"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80.wmf"/><Relationship Id="rId7" Type="http://schemas.openxmlformats.org/officeDocument/2006/relationships/image" Target="../media/image107.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106.wmf"/><Relationship Id="rId9"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109.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9" Type="http://schemas.openxmlformats.org/officeDocument/2006/relationships/image" Target="../media/image11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zh-CN" altLang="en-US"/>
          </a:p>
        </p:txBody>
      </p:sp>
      <p:sp>
        <p:nvSpPr>
          <p:cNvPr id="501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vl1pPr>
          </a:lstStyle>
          <a:p>
            <a:pPr>
              <a:defRPr/>
            </a:pPr>
            <a:endParaRPr lang="en-US" altLang="zh-CN"/>
          </a:p>
        </p:txBody>
      </p:sp>
      <p:sp>
        <p:nvSpPr>
          <p:cNvPr id="205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vl1pPr>
          </a:lstStyle>
          <a:p>
            <a:pPr>
              <a:defRPr/>
            </a:pPr>
            <a:endParaRPr lang="en-US" altLang="zh-CN"/>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BF2A7E94-969F-4ABD-9E4B-25E44088F02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eaLnBrk="1" hangingPunct="1"/>
            <a:r>
              <a:rPr lang="zh-CN" altLang="en-US" smtClean="0">
                <a:latin typeface="PMingLiU" panose="02020500000000000000" pitchFamily="18" charset="-120"/>
                <a:ea typeface="PMingLiU" panose="02020500000000000000" pitchFamily="18" charset="-120"/>
              </a:rPr>
              <a:t>前面考虑了整除和因数</a:t>
            </a:r>
            <a:r>
              <a:rPr lang="en-US" altLang="zh-CN" smtClean="0">
                <a:cs typeface="Times New Roman" panose="02020603050405020304" pitchFamily="18" charset="0"/>
              </a:rPr>
              <a:t>,</a:t>
            </a:r>
            <a:r>
              <a:rPr lang="zh-CN" altLang="en-US" smtClean="0">
                <a:cs typeface="Times New Roman" panose="02020603050405020304" pitchFamily="18" charset="0"/>
              </a:rPr>
              <a:t> </a:t>
            </a:r>
            <a:r>
              <a:rPr lang="zh-CN" altLang="en-US" sz="1100" smtClean="0">
                <a:latin typeface="PMingLiU" panose="02020500000000000000" pitchFamily="18" charset="-120"/>
                <a:ea typeface="PMingLiU" panose="02020500000000000000" pitchFamily="18" charset="-120"/>
              </a:rPr>
              <a:t>现</a:t>
            </a:r>
            <a:r>
              <a:rPr lang="zh-CN" altLang="en-US" smtClean="0">
                <a:latin typeface="PMingLiU" panose="02020500000000000000" pitchFamily="18" charset="-120"/>
                <a:ea typeface="PMingLiU" panose="02020500000000000000" pitchFamily="18" charset="-120"/>
              </a:rPr>
              <a:t>考虑不能继续分解的整数</a:t>
            </a:r>
            <a:r>
              <a:rPr lang="en-US" altLang="zh-CN" smtClean="0">
                <a:cs typeface="Times New Roman" panose="02020603050405020304" pitchFamily="18" charset="0"/>
              </a:rPr>
              <a:t>.</a:t>
            </a:r>
            <a:r>
              <a:rPr lang="zh-CN" altLang="en-US" smtClean="0">
                <a:cs typeface="Times New Roman" panose="02020603050405020304" pitchFamily="18" charset="0"/>
              </a:rPr>
              <a:t> </a:t>
            </a:r>
            <a:r>
              <a:rPr lang="zh-CN" altLang="en-US" smtClean="0">
                <a:latin typeface="PMingLiU" panose="02020500000000000000" pitchFamily="18" charset="-120"/>
                <a:ea typeface="PMingLiU" panose="02020500000000000000" pitchFamily="18" charset="-120"/>
              </a:rPr>
              <a:t>更确切地说 是关于乘法</a:t>
            </a:r>
            <a:r>
              <a:rPr lang="zh-CN" altLang="en-US" sz="1100" smtClean="0">
                <a:latin typeface="PMingLiU" panose="02020500000000000000" pitchFamily="18" charset="-120"/>
                <a:ea typeface="PMingLiU" panose="02020500000000000000" pitchFamily="18" charset="-120"/>
              </a:rPr>
              <a:t>运</a:t>
            </a:r>
            <a:r>
              <a:rPr lang="zh-CN" altLang="en-US" smtClean="0">
                <a:latin typeface="PMingLiU" panose="02020500000000000000" pitchFamily="18" charset="-120"/>
                <a:ea typeface="PMingLiU" panose="02020500000000000000" pitchFamily="18" charset="-120"/>
              </a:rPr>
              <a:t>算的</a:t>
            </a:r>
            <a:r>
              <a:rPr lang="zh-CN" altLang="en-US" smtClean="0">
                <a:solidFill>
                  <a:srgbClr val="FF0000"/>
                </a:solidFill>
                <a:latin typeface="PMingLiU" panose="02020500000000000000" pitchFamily="18" charset="-120"/>
                <a:ea typeface="PMingLiU" panose="02020500000000000000" pitchFamily="18" charset="-120"/>
              </a:rPr>
              <a:t>整数</a:t>
            </a:r>
            <a:r>
              <a:rPr lang="zh-CN" altLang="en-US" sz="1100" smtClean="0">
                <a:solidFill>
                  <a:srgbClr val="FF0000"/>
                </a:solidFill>
                <a:latin typeface="PMingLiU" panose="02020500000000000000" pitchFamily="18" charset="-120"/>
                <a:ea typeface="PMingLiU" panose="02020500000000000000" pitchFamily="18" charset="-120"/>
              </a:rPr>
              <a:t>最</a:t>
            </a:r>
            <a:r>
              <a:rPr lang="zh-CN" altLang="en-US" smtClean="0">
                <a:solidFill>
                  <a:srgbClr val="FF0000"/>
                </a:solidFill>
                <a:latin typeface="PMingLiU" panose="02020500000000000000" pitchFamily="18" charset="-120"/>
                <a:ea typeface="PMingLiU" panose="02020500000000000000" pitchFamily="18" charset="-120"/>
              </a:rPr>
              <a:t>小</a:t>
            </a:r>
            <a:r>
              <a:rPr lang="zh-CN" altLang="en-US" sz="1100" smtClean="0">
                <a:solidFill>
                  <a:srgbClr val="FF0000"/>
                </a:solidFill>
                <a:latin typeface="PMingLiU" panose="02020500000000000000" pitchFamily="18" charset="-120"/>
                <a:ea typeface="PMingLiU" panose="02020500000000000000" pitchFamily="18" charset="-120"/>
              </a:rPr>
              <a:t>元</a:t>
            </a:r>
            <a:r>
              <a:rPr lang="zh-CN" altLang="en-US" smtClean="0">
                <a:solidFill>
                  <a:srgbClr val="FF0000"/>
                </a:solidFill>
                <a:latin typeface="PMingLiU" panose="02020500000000000000" pitchFamily="18" charset="-120"/>
                <a:ea typeface="PMingLiU" panose="02020500000000000000" pitchFamily="18" charset="-120"/>
              </a:rPr>
              <a:t>素</a:t>
            </a:r>
            <a:r>
              <a:rPr lang="en-US" altLang="zh-CN" smtClean="0">
                <a:cs typeface="Times New Roman" panose="02020603050405020304" pitchFamily="18" charset="0"/>
              </a:rPr>
              <a:t>.</a:t>
            </a:r>
            <a:endParaRPr lang="zh-CN" altLang="en-US" smtClean="0"/>
          </a:p>
        </p:txBody>
      </p:sp>
      <p:sp>
        <p:nvSpPr>
          <p:cNvPr id="19460"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D4041930-5262-4D15-A3E3-400F0A83A736}" type="slidenum">
              <a:rPr lang="zh-CN" altLang="en-US" sz="1200" b="0"/>
              <a:pPr/>
              <a:t>16</a:t>
            </a:fld>
            <a:endParaRPr lang="en-US" altLang="zh-CN"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FA4FB9-48E9-4147-84D3-3217C2C3BD0F}" type="slidenum">
              <a:rPr lang="zh-CN" altLang="en-US"/>
              <a:pPr>
                <a:defRPr/>
              </a:pPr>
              <a:t>‹#›</a:t>
            </a:fld>
            <a:endParaRPr lang="en-US" altLang="zh-CN"/>
          </a:p>
        </p:txBody>
      </p:sp>
    </p:spTree>
    <p:extLst>
      <p:ext uri="{BB962C8B-B14F-4D97-AF65-F5344CB8AC3E}">
        <p14:creationId xmlns:p14="http://schemas.microsoft.com/office/powerpoint/2010/main" val="177275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490014-251E-45D8-8B2D-BEE8C6920090}" type="slidenum">
              <a:rPr lang="zh-CN" altLang="en-US"/>
              <a:pPr>
                <a:defRPr/>
              </a:pPr>
              <a:t>‹#›</a:t>
            </a:fld>
            <a:endParaRPr lang="en-US" altLang="zh-CN"/>
          </a:p>
        </p:txBody>
      </p:sp>
    </p:spTree>
    <p:extLst>
      <p:ext uri="{BB962C8B-B14F-4D97-AF65-F5344CB8AC3E}">
        <p14:creationId xmlns:p14="http://schemas.microsoft.com/office/powerpoint/2010/main" val="286007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379F3B-3D70-4523-9109-D9C330A60BEC}" type="slidenum">
              <a:rPr lang="zh-CN" altLang="en-US"/>
              <a:pPr>
                <a:defRPr/>
              </a:pPr>
              <a:t>‹#›</a:t>
            </a:fld>
            <a:endParaRPr lang="en-US" altLang="zh-CN"/>
          </a:p>
        </p:txBody>
      </p:sp>
    </p:spTree>
    <p:extLst>
      <p:ext uri="{BB962C8B-B14F-4D97-AF65-F5344CB8AC3E}">
        <p14:creationId xmlns:p14="http://schemas.microsoft.com/office/powerpoint/2010/main" val="207514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0E2B4C-81FA-4485-9760-C31FE9BA9DF7}" type="slidenum">
              <a:rPr lang="zh-CN" altLang="en-US"/>
              <a:pPr>
                <a:defRPr/>
              </a:pPr>
              <a:t>‹#›</a:t>
            </a:fld>
            <a:endParaRPr lang="en-US" altLang="zh-CN"/>
          </a:p>
        </p:txBody>
      </p:sp>
    </p:spTree>
    <p:extLst>
      <p:ext uri="{BB962C8B-B14F-4D97-AF65-F5344CB8AC3E}">
        <p14:creationId xmlns:p14="http://schemas.microsoft.com/office/powerpoint/2010/main" val="138789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B9CCB0-4BA3-4C41-9036-2D07C4970D0A}" type="slidenum">
              <a:rPr lang="zh-CN" altLang="en-US"/>
              <a:pPr>
                <a:defRPr/>
              </a:pPr>
              <a:t>‹#›</a:t>
            </a:fld>
            <a:endParaRPr lang="en-US" altLang="zh-CN"/>
          </a:p>
        </p:txBody>
      </p:sp>
    </p:spTree>
    <p:extLst>
      <p:ext uri="{BB962C8B-B14F-4D97-AF65-F5344CB8AC3E}">
        <p14:creationId xmlns:p14="http://schemas.microsoft.com/office/powerpoint/2010/main" val="180108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32661EB-E19F-4636-8D68-B43A7237EA77}" type="slidenum">
              <a:rPr lang="zh-CN" altLang="en-US"/>
              <a:pPr>
                <a:defRPr/>
              </a:pPr>
              <a:t>‹#›</a:t>
            </a:fld>
            <a:endParaRPr lang="en-US" altLang="zh-CN"/>
          </a:p>
        </p:txBody>
      </p:sp>
    </p:spTree>
    <p:extLst>
      <p:ext uri="{BB962C8B-B14F-4D97-AF65-F5344CB8AC3E}">
        <p14:creationId xmlns:p14="http://schemas.microsoft.com/office/powerpoint/2010/main" val="21704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9A0297E-2FF7-451F-83D8-5C584EA99719}" type="slidenum">
              <a:rPr lang="zh-CN" altLang="en-US"/>
              <a:pPr>
                <a:defRPr/>
              </a:pPr>
              <a:t>‹#›</a:t>
            </a:fld>
            <a:endParaRPr lang="en-US" altLang="zh-CN"/>
          </a:p>
        </p:txBody>
      </p:sp>
    </p:spTree>
    <p:extLst>
      <p:ext uri="{BB962C8B-B14F-4D97-AF65-F5344CB8AC3E}">
        <p14:creationId xmlns:p14="http://schemas.microsoft.com/office/powerpoint/2010/main" val="182109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C4EC81C-B505-4BE7-AF4A-077E614D7AFD}" type="slidenum">
              <a:rPr lang="zh-CN" altLang="en-US"/>
              <a:pPr>
                <a:defRPr/>
              </a:pPr>
              <a:t>‹#›</a:t>
            </a:fld>
            <a:endParaRPr lang="en-US" altLang="zh-CN"/>
          </a:p>
        </p:txBody>
      </p:sp>
    </p:spTree>
    <p:extLst>
      <p:ext uri="{BB962C8B-B14F-4D97-AF65-F5344CB8AC3E}">
        <p14:creationId xmlns:p14="http://schemas.microsoft.com/office/powerpoint/2010/main" val="203225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B9A1CE7-3838-4E84-B190-1F42D2F0D5C2}" type="slidenum">
              <a:rPr lang="zh-CN" altLang="en-US"/>
              <a:pPr>
                <a:defRPr/>
              </a:pPr>
              <a:t>‹#›</a:t>
            </a:fld>
            <a:endParaRPr lang="en-US" altLang="zh-CN"/>
          </a:p>
        </p:txBody>
      </p:sp>
    </p:spTree>
    <p:extLst>
      <p:ext uri="{BB962C8B-B14F-4D97-AF65-F5344CB8AC3E}">
        <p14:creationId xmlns:p14="http://schemas.microsoft.com/office/powerpoint/2010/main" val="173468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78E506C-B5DF-4595-8605-3F0A0833313F}" type="slidenum">
              <a:rPr lang="zh-CN" altLang="en-US"/>
              <a:pPr>
                <a:defRPr/>
              </a:pPr>
              <a:t>‹#›</a:t>
            </a:fld>
            <a:endParaRPr lang="en-US" altLang="zh-CN"/>
          </a:p>
        </p:txBody>
      </p:sp>
    </p:spTree>
    <p:extLst>
      <p:ext uri="{BB962C8B-B14F-4D97-AF65-F5344CB8AC3E}">
        <p14:creationId xmlns:p14="http://schemas.microsoft.com/office/powerpoint/2010/main" val="169464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90743F-6726-4E35-9F6A-819EBDA5C537}" type="slidenum">
              <a:rPr lang="zh-CN" altLang="en-US"/>
              <a:pPr>
                <a:defRPr/>
              </a:pPr>
              <a:t>‹#›</a:t>
            </a:fld>
            <a:endParaRPr lang="en-US" altLang="zh-CN"/>
          </a:p>
        </p:txBody>
      </p:sp>
    </p:spTree>
    <p:extLst>
      <p:ext uri="{BB962C8B-B14F-4D97-AF65-F5344CB8AC3E}">
        <p14:creationId xmlns:p14="http://schemas.microsoft.com/office/powerpoint/2010/main" val="397087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CC"/>
            </a:gs>
            <a:gs pos="50000">
              <a:srgbClr val="FFFFCC"/>
            </a:gs>
            <a:gs pos="100000">
              <a:srgbClr val="CCFFCC"/>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400" b="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400" b="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b="0" smtClean="0"/>
            </a:lvl1pPr>
          </a:lstStyle>
          <a:p>
            <a:pPr>
              <a:defRPr/>
            </a:pPr>
            <a:fld id="{BB7E633A-BCEE-4997-B7D6-5D6413AE521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5.bin"/><Relationship Id="rId14" Type="http://schemas.openxmlformats.org/officeDocument/2006/relationships/image" Target="../media/image17.wmf"/></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1.wmf"/><Relationship Id="rId4" Type="http://schemas.openxmlformats.org/officeDocument/2006/relationships/image" Target="../media/image23.wmf"/><Relationship Id="rId9" Type="http://schemas.openxmlformats.org/officeDocument/2006/relationships/oleObject" Target="../embeddings/oleObject26.bin"/><Relationship Id="rId14" Type="http://schemas.openxmlformats.org/officeDocument/2006/relationships/image" Target="../media/image26.wmf"/></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2.wmf"/></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0.bin"/><Relationship Id="rId1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7.wmf"/><Relationship Id="rId17"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39.wmf"/><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8.bin"/><Relationship Id="rId14" Type="http://schemas.openxmlformats.org/officeDocument/2006/relationships/image" Target="../media/image38.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1.xml"/><Relationship Id="rId7" Type="http://schemas.openxmlformats.org/officeDocument/2006/relationships/image" Target="../media/image42.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44.bin"/><Relationship Id="rId5" Type="http://schemas.openxmlformats.org/officeDocument/2006/relationships/image" Target="../media/image41.wmf"/><Relationship Id="rId4" Type="http://schemas.openxmlformats.org/officeDocument/2006/relationships/oleObject" Target="../embeddings/oleObject43.bin"/><Relationship Id="rId9" Type="http://schemas.openxmlformats.org/officeDocument/2006/relationships/image" Target="../media/image43.wmf"/></Relationships>
</file>

<file path=ppt/slides/_rels/slide17.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51.bin"/><Relationship Id="rId18" Type="http://schemas.openxmlformats.org/officeDocument/2006/relationships/image" Target="../media/image51.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48.wmf"/><Relationship Id="rId17" Type="http://schemas.openxmlformats.org/officeDocument/2006/relationships/oleObject" Target="../embeddings/oleObject53.bin"/><Relationship Id="rId2" Type="http://schemas.openxmlformats.org/officeDocument/2006/relationships/slideLayout" Target="../slideLayouts/slideLayout7.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10.vml"/><Relationship Id="rId6" Type="http://schemas.openxmlformats.org/officeDocument/2006/relationships/image" Target="../media/image45.wmf"/><Relationship Id="rId11" Type="http://schemas.openxmlformats.org/officeDocument/2006/relationships/oleObject" Target="../embeddings/oleObject50.bin"/><Relationship Id="rId24" Type="http://schemas.openxmlformats.org/officeDocument/2006/relationships/image" Target="../media/image54.wmf"/><Relationship Id="rId5" Type="http://schemas.openxmlformats.org/officeDocument/2006/relationships/oleObject" Target="../embeddings/oleObject47.bin"/><Relationship Id="rId15" Type="http://schemas.openxmlformats.org/officeDocument/2006/relationships/oleObject" Target="../embeddings/oleObject52.bin"/><Relationship Id="rId23" Type="http://schemas.openxmlformats.org/officeDocument/2006/relationships/oleObject" Target="../embeddings/oleObject56.bin"/><Relationship Id="rId10" Type="http://schemas.openxmlformats.org/officeDocument/2006/relationships/image" Target="../media/image47.wmf"/><Relationship Id="rId19" Type="http://schemas.openxmlformats.org/officeDocument/2006/relationships/oleObject" Target="../embeddings/oleObject54.bin"/><Relationship Id="rId4" Type="http://schemas.openxmlformats.org/officeDocument/2006/relationships/image" Target="../media/image44.wmf"/><Relationship Id="rId9" Type="http://schemas.openxmlformats.org/officeDocument/2006/relationships/oleObject" Target="../embeddings/oleObject49.bin"/><Relationship Id="rId14" Type="http://schemas.openxmlformats.org/officeDocument/2006/relationships/image" Target="../media/image49.wmf"/><Relationship Id="rId22" Type="http://schemas.openxmlformats.org/officeDocument/2006/relationships/image" Target="../media/image53.wmf"/></Relationships>
</file>

<file path=ppt/slides/_rels/slide1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6.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1.wmf"/><Relationship Id="rId5" Type="http://schemas.openxmlformats.org/officeDocument/2006/relationships/oleObject" Target="../embeddings/oleObject63.bin"/><Relationship Id="rId4" Type="http://schemas.openxmlformats.org/officeDocument/2006/relationships/image" Target="../media/image6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6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3.wmf"/></Relationships>
</file>

<file path=ppt/slides/_rels/slide22.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71.bin"/><Relationship Id="rId18" Type="http://schemas.openxmlformats.org/officeDocument/2006/relationships/image" Target="../media/image71.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68.wmf"/><Relationship Id="rId17"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70.wmf"/><Relationship Id="rId20" Type="http://schemas.openxmlformats.org/officeDocument/2006/relationships/image" Target="../media/image72.wmf"/><Relationship Id="rId1" Type="http://schemas.openxmlformats.org/officeDocument/2006/relationships/vmlDrawing" Target="../drawings/vmlDrawing15.vml"/><Relationship Id="rId6" Type="http://schemas.openxmlformats.org/officeDocument/2006/relationships/image" Target="../media/image65.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67.wmf"/><Relationship Id="rId19" Type="http://schemas.openxmlformats.org/officeDocument/2006/relationships/oleObject" Target="../embeddings/oleObject74.bin"/><Relationship Id="rId4" Type="http://schemas.openxmlformats.org/officeDocument/2006/relationships/image" Target="../media/image64.wmf"/><Relationship Id="rId9" Type="http://schemas.openxmlformats.org/officeDocument/2006/relationships/oleObject" Target="../embeddings/oleObject69.bin"/><Relationship Id="rId14" Type="http://schemas.openxmlformats.org/officeDocument/2006/relationships/image" Target="../media/image69.wmf"/><Relationship Id="rId22" Type="http://schemas.openxmlformats.org/officeDocument/2006/relationships/image" Target="../media/image7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5.wmf"/><Relationship Id="rId5" Type="http://schemas.openxmlformats.org/officeDocument/2006/relationships/oleObject" Target="../embeddings/oleObject77.bin"/><Relationship Id="rId4" Type="http://schemas.openxmlformats.org/officeDocument/2006/relationships/image" Target="../media/image74.wmf"/></Relationships>
</file>

<file path=ppt/slides/_rels/slide25.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1.wmf"/><Relationship Id="rId2" Type="http://schemas.openxmlformats.org/officeDocument/2006/relationships/slideLayout" Target="../slideLayouts/slideLayout2.xml"/><Relationship Id="rId16" Type="http://schemas.openxmlformats.org/officeDocument/2006/relationships/image" Target="../media/image83.wmf"/><Relationship Id="rId1" Type="http://schemas.openxmlformats.org/officeDocument/2006/relationships/vmlDrawing" Target="../drawings/vmlDrawing17.vml"/><Relationship Id="rId6" Type="http://schemas.openxmlformats.org/officeDocument/2006/relationships/image" Target="../media/image78.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80.wmf"/><Relationship Id="rId4" Type="http://schemas.openxmlformats.org/officeDocument/2006/relationships/image" Target="../media/image65.wmf"/><Relationship Id="rId9" Type="http://schemas.openxmlformats.org/officeDocument/2006/relationships/oleObject" Target="../embeddings/oleObject82.bin"/><Relationship Id="rId14" Type="http://schemas.openxmlformats.org/officeDocument/2006/relationships/image" Target="../media/image82.wmf"/></Relationships>
</file>

<file path=ppt/slides/_rels/slide27.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91.bin"/><Relationship Id="rId18" Type="http://schemas.openxmlformats.org/officeDocument/2006/relationships/image" Target="../media/image91.wmf"/><Relationship Id="rId26" Type="http://schemas.openxmlformats.org/officeDocument/2006/relationships/image" Target="../media/image95.wmf"/><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88.wmf"/><Relationship Id="rId17" Type="http://schemas.openxmlformats.org/officeDocument/2006/relationships/oleObject" Target="../embeddings/oleObject93.bin"/><Relationship Id="rId25"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90.wmf"/><Relationship Id="rId20" Type="http://schemas.openxmlformats.org/officeDocument/2006/relationships/image" Target="../media/image92.wmf"/><Relationship Id="rId1" Type="http://schemas.openxmlformats.org/officeDocument/2006/relationships/vmlDrawing" Target="../drawings/vmlDrawing18.vml"/><Relationship Id="rId6" Type="http://schemas.openxmlformats.org/officeDocument/2006/relationships/image" Target="../media/image85.wmf"/><Relationship Id="rId11" Type="http://schemas.openxmlformats.org/officeDocument/2006/relationships/oleObject" Target="../embeddings/oleObject90.bin"/><Relationship Id="rId24" Type="http://schemas.openxmlformats.org/officeDocument/2006/relationships/image" Target="../media/image94.w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10" Type="http://schemas.openxmlformats.org/officeDocument/2006/relationships/image" Target="../media/image87.wmf"/><Relationship Id="rId19" Type="http://schemas.openxmlformats.org/officeDocument/2006/relationships/oleObject" Target="../embeddings/oleObject94.bin"/><Relationship Id="rId4" Type="http://schemas.openxmlformats.org/officeDocument/2006/relationships/image" Target="../media/image84.wmf"/><Relationship Id="rId9" Type="http://schemas.openxmlformats.org/officeDocument/2006/relationships/oleObject" Target="../embeddings/oleObject89.bin"/><Relationship Id="rId14" Type="http://schemas.openxmlformats.org/officeDocument/2006/relationships/image" Target="../media/image89.wmf"/><Relationship Id="rId22" Type="http://schemas.openxmlformats.org/officeDocument/2006/relationships/image" Target="../media/image93.wmf"/></Relationships>
</file>

<file path=ppt/slides/_rels/slide28.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7.wmf"/><Relationship Id="rId5" Type="http://schemas.openxmlformats.org/officeDocument/2006/relationships/oleObject" Target="../embeddings/oleObject99.bin"/><Relationship Id="rId4" Type="http://schemas.openxmlformats.org/officeDocument/2006/relationships/image" Target="../media/image96.wmf"/></Relationships>
</file>

<file path=ppt/slides/_rels/slide29.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3.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0.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111.bin"/><Relationship Id="rId18" Type="http://schemas.openxmlformats.org/officeDocument/2006/relationships/image" Target="../media/image108.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82.wmf"/><Relationship Id="rId17"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07.wmf"/><Relationship Id="rId20" Type="http://schemas.openxmlformats.org/officeDocument/2006/relationships/image" Target="../media/image87.wmf"/><Relationship Id="rId1" Type="http://schemas.openxmlformats.org/officeDocument/2006/relationships/vmlDrawing" Target="../drawings/vmlDrawing21.vml"/><Relationship Id="rId6" Type="http://schemas.openxmlformats.org/officeDocument/2006/relationships/image" Target="../media/image105.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06.wmf"/><Relationship Id="rId19" Type="http://schemas.openxmlformats.org/officeDocument/2006/relationships/oleObject" Target="../embeddings/oleObject114.bin"/><Relationship Id="rId4" Type="http://schemas.openxmlformats.org/officeDocument/2006/relationships/image" Target="../media/image104.wmf"/><Relationship Id="rId9" Type="http://schemas.openxmlformats.org/officeDocument/2006/relationships/oleObject" Target="../embeddings/oleObject109.bin"/><Relationship Id="rId14" Type="http://schemas.openxmlformats.org/officeDocument/2006/relationships/image" Target="../media/image83.wmf"/></Relationships>
</file>

<file path=ppt/slides/_rels/slide31.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120.bin"/><Relationship Id="rId18" Type="http://schemas.openxmlformats.org/officeDocument/2006/relationships/image" Target="../media/image94.w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91.wmf"/><Relationship Id="rId17"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110.wmf"/><Relationship Id="rId1" Type="http://schemas.openxmlformats.org/officeDocument/2006/relationships/vmlDrawing" Target="../drawings/vmlDrawing22.vml"/><Relationship Id="rId6" Type="http://schemas.openxmlformats.org/officeDocument/2006/relationships/image" Target="../media/image88.w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90.wmf"/><Relationship Id="rId19" Type="http://schemas.openxmlformats.org/officeDocument/2006/relationships/oleObject" Target="../embeddings/oleObject123.bin"/><Relationship Id="rId4" Type="http://schemas.openxmlformats.org/officeDocument/2006/relationships/image" Target="../media/image109.wmf"/><Relationship Id="rId9" Type="http://schemas.openxmlformats.org/officeDocument/2006/relationships/oleObject" Target="../embeddings/oleObject118.bin"/><Relationship Id="rId14" Type="http://schemas.openxmlformats.org/officeDocument/2006/relationships/image" Target="../media/image92.wmf"/></Relationships>
</file>

<file path=ppt/slides/_rels/slide32.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15.wmf"/><Relationship Id="rId2" Type="http://schemas.openxmlformats.org/officeDocument/2006/relationships/slideLayout" Target="../slideLayouts/slideLayout7.xml"/><Relationship Id="rId16" Type="http://schemas.openxmlformats.org/officeDocument/2006/relationships/image" Target="../media/image117.wmf"/><Relationship Id="rId1" Type="http://schemas.openxmlformats.org/officeDocument/2006/relationships/vmlDrawing" Target="../drawings/vmlDrawing23.vml"/><Relationship Id="rId6" Type="http://schemas.openxmlformats.org/officeDocument/2006/relationships/image" Target="../media/image112.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27.bin"/><Relationship Id="rId14" Type="http://schemas.openxmlformats.org/officeDocument/2006/relationships/image" Target="../media/image116.wmf"/></Relationships>
</file>

<file path=ppt/slides/_rels/slide33.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22.wmf"/><Relationship Id="rId2" Type="http://schemas.openxmlformats.org/officeDocument/2006/relationships/slideLayout" Target="../slideLayouts/slideLayout7.xml"/><Relationship Id="rId16" Type="http://schemas.openxmlformats.org/officeDocument/2006/relationships/image" Target="../media/image124.wmf"/><Relationship Id="rId1" Type="http://schemas.openxmlformats.org/officeDocument/2006/relationships/vmlDrawing" Target="../drawings/vmlDrawing24.vml"/><Relationship Id="rId6" Type="http://schemas.openxmlformats.org/officeDocument/2006/relationships/image" Target="../media/image119.w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oleObject" Target="../embeddings/oleObject137.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34.bin"/><Relationship Id="rId14" Type="http://schemas.openxmlformats.org/officeDocument/2006/relationships/image" Target="../media/image12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2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 Id="rId1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3DDA7885-E73E-4A88-897D-D5456C531B76}" type="slidenum">
              <a:rPr kumimoji="0" lang="zh-CN" altLang="en-US" sz="1400" b="0"/>
              <a:pPr/>
              <a:t>1</a:t>
            </a:fld>
            <a:endParaRPr kumimoji="0" lang="en-US" altLang="zh-CN" sz="1400" b="0"/>
          </a:p>
        </p:txBody>
      </p:sp>
      <p:sp>
        <p:nvSpPr>
          <p:cNvPr id="5122" name="Rectangle 2"/>
          <p:cNvSpPr>
            <a:spLocks noGrp="1" noChangeArrowheads="1"/>
          </p:cNvSpPr>
          <p:nvPr>
            <p:ph type="ctrTitle"/>
          </p:nvPr>
        </p:nvSpPr>
        <p:spPr>
          <a:xfrm>
            <a:off x="611188" y="1628775"/>
            <a:ext cx="7772400" cy="1828800"/>
          </a:xfrm>
        </p:spPr>
        <p:txBody>
          <a:bodyPr anchor="ctr"/>
          <a:lstStyle/>
          <a:p>
            <a:pPr eaLnBrk="1" hangingPunct="1"/>
            <a:r>
              <a:rPr lang="zh-CN" altLang="en-US" b="1" smtClean="0">
                <a:solidFill>
                  <a:srgbClr val="0000FF"/>
                </a:solidFill>
              </a:rPr>
              <a:t>信息安全数学基础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225AAD42-0EE3-444C-9293-85FFFB4F8D37}" type="slidenum">
              <a:rPr kumimoji="0" lang="zh-CN" altLang="en-US" sz="1400" b="0"/>
              <a:pPr/>
              <a:t>10</a:t>
            </a:fld>
            <a:endParaRPr kumimoji="0" lang="en-US" altLang="zh-CN" sz="1400" b="0"/>
          </a:p>
        </p:txBody>
      </p:sp>
      <p:graphicFrame>
        <p:nvGraphicFramePr>
          <p:cNvPr id="8196" name="Object 4"/>
          <p:cNvGraphicFramePr>
            <a:graphicFrameLocks noChangeAspect="1"/>
          </p:cNvGraphicFramePr>
          <p:nvPr/>
        </p:nvGraphicFramePr>
        <p:xfrm>
          <a:off x="1116013" y="765175"/>
          <a:ext cx="5616575" cy="1119188"/>
        </p:xfrm>
        <a:graphic>
          <a:graphicData uri="http://schemas.openxmlformats.org/presentationml/2006/ole">
            <mc:AlternateContent xmlns:mc="http://schemas.openxmlformats.org/markup-compatibility/2006">
              <mc:Choice xmlns:v="urn:schemas-microsoft-com:vml" Requires="v">
                <p:oleObj spid="_x0000_s12298" name="Equation" r:id="rId3" imgW="2286000" imgH="457200" progId="Equation.DSMT4">
                  <p:embed/>
                </p:oleObj>
              </mc:Choice>
              <mc:Fallback>
                <p:oleObj name="Equation" r:id="rId3" imgW="22860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765175"/>
                        <a:ext cx="5616575" cy="111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6" name="Object 14"/>
          <p:cNvGraphicFramePr>
            <a:graphicFrameLocks noChangeAspect="1"/>
          </p:cNvGraphicFramePr>
          <p:nvPr/>
        </p:nvGraphicFramePr>
        <p:xfrm>
          <a:off x="611188" y="4724400"/>
          <a:ext cx="3889375" cy="560388"/>
        </p:xfrm>
        <a:graphic>
          <a:graphicData uri="http://schemas.openxmlformats.org/presentationml/2006/ole">
            <mc:AlternateContent xmlns:mc="http://schemas.openxmlformats.org/markup-compatibility/2006">
              <mc:Choice xmlns:v="urn:schemas-microsoft-com:vml" Requires="v">
                <p:oleObj spid="_x0000_s12299" name="Equation" r:id="rId5" imgW="1587500" imgH="228600" progId="Equation.DSMT4">
                  <p:embed/>
                </p:oleObj>
              </mc:Choice>
              <mc:Fallback>
                <p:oleObj name="Equation" r:id="rId5" imgW="158750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724400"/>
                        <a:ext cx="3889375"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7" name="Object 15"/>
          <p:cNvGraphicFramePr>
            <a:graphicFrameLocks noChangeAspect="1"/>
          </p:cNvGraphicFramePr>
          <p:nvPr/>
        </p:nvGraphicFramePr>
        <p:xfrm>
          <a:off x="1116013" y="2060575"/>
          <a:ext cx="6408737" cy="517525"/>
        </p:xfrm>
        <a:graphic>
          <a:graphicData uri="http://schemas.openxmlformats.org/presentationml/2006/ole">
            <mc:AlternateContent xmlns:mc="http://schemas.openxmlformats.org/markup-compatibility/2006">
              <mc:Choice xmlns:v="urn:schemas-microsoft-com:vml" Requires="v">
                <p:oleObj spid="_x0000_s12300" name="Equation" r:id="rId7" imgW="2819400" imgH="228600" progId="Equation.DSMT4">
                  <p:embed/>
                </p:oleObj>
              </mc:Choice>
              <mc:Fallback>
                <p:oleObj name="Equation" r:id="rId7" imgW="281940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2060575"/>
                        <a:ext cx="64087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8" name="Object 16"/>
          <p:cNvGraphicFramePr>
            <a:graphicFrameLocks noChangeAspect="1"/>
          </p:cNvGraphicFramePr>
          <p:nvPr/>
        </p:nvGraphicFramePr>
        <p:xfrm>
          <a:off x="3132138" y="2781300"/>
          <a:ext cx="2592387" cy="555625"/>
        </p:xfrm>
        <a:graphic>
          <a:graphicData uri="http://schemas.openxmlformats.org/presentationml/2006/ole">
            <mc:AlternateContent xmlns:mc="http://schemas.openxmlformats.org/markup-compatibility/2006">
              <mc:Choice xmlns:v="urn:schemas-microsoft-com:vml" Requires="v">
                <p:oleObj spid="_x0000_s12301" name="Equation" r:id="rId9" imgW="1066800" imgH="228600" progId="Equation.DSMT4">
                  <p:embed/>
                </p:oleObj>
              </mc:Choice>
              <mc:Fallback>
                <p:oleObj name="Equation" r:id="rId9" imgW="1066800" imgH="2286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2781300"/>
                        <a:ext cx="259238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9" name="Object 17"/>
          <p:cNvGraphicFramePr>
            <a:graphicFrameLocks noChangeAspect="1"/>
          </p:cNvGraphicFramePr>
          <p:nvPr/>
        </p:nvGraphicFramePr>
        <p:xfrm>
          <a:off x="611188" y="3357563"/>
          <a:ext cx="1152525" cy="460375"/>
        </p:xfrm>
        <a:graphic>
          <a:graphicData uri="http://schemas.openxmlformats.org/presentationml/2006/ole">
            <mc:AlternateContent xmlns:mc="http://schemas.openxmlformats.org/markup-compatibility/2006">
              <mc:Choice xmlns:v="urn:schemas-microsoft-com:vml" Requires="v">
                <p:oleObj spid="_x0000_s12302" name="Equation" r:id="rId11" imgW="507780" imgH="203112" progId="Equation.DSMT4">
                  <p:embed/>
                </p:oleObj>
              </mc:Choice>
              <mc:Fallback>
                <p:oleObj name="Equation" r:id="rId11" imgW="507780" imgH="203112"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357563"/>
                        <a:ext cx="1152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0" name="Object 18"/>
          <p:cNvGraphicFramePr>
            <a:graphicFrameLocks noChangeAspect="1"/>
          </p:cNvGraphicFramePr>
          <p:nvPr/>
        </p:nvGraphicFramePr>
        <p:xfrm>
          <a:off x="2124075" y="3933825"/>
          <a:ext cx="4248150" cy="561975"/>
        </p:xfrm>
        <a:graphic>
          <a:graphicData uri="http://schemas.openxmlformats.org/presentationml/2006/ole">
            <mc:AlternateContent xmlns:mc="http://schemas.openxmlformats.org/markup-compatibility/2006">
              <mc:Choice xmlns:v="urn:schemas-microsoft-com:vml" Requires="v">
                <p:oleObj spid="_x0000_s12303" name="Equation" r:id="rId13" imgW="1727200" imgH="228600" progId="Equation.DSMT4">
                  <p:embed/>
                </p:oleObj>
              </mc:Choice>
              <mc:Fallback>
                <p:oleObj name="Equation" r:id="rId13" imgW="1727200" imgH="2286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3933825"/>
                        <a:ext cx="42481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1092200" y="5646738"/>
            <a:ext cx="5640388" cy="460375"/>
          </a:xfrm>
          <a:prstGeom prst="rect">
            <a:avLst/>
          </a:prstGeom>
        </p:spPr>
        <p:txBody>
          <a:bodyPr>
            <a:spAutoFit/>
          </a:bodyPr>
          <a:lstStyle>
            <a:lvl1pPr marL="1905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ts val="700"/>
              </a:spcBef>
            </a:pPr>
            <a:r>
              <a:rPr lang="zh-CN" altLang="en-US" sz="2000">
                <a:latin typeface="PMingLiU" panose="02020500000000000000" pitchFamily="18" charset="-120"/>
                <a:ea typeface="PMingLiU" panose="02020500000000000000" pitchFamily="18" charset="-120"/>
              </a:rPr>
              <a:t>例</a:t>
            </a:r>
            <a:r>
              <a:rPr lang="en-US" altLang="zh-CN">
                <a:cs typeface="Times New Roman" panose="02020603050405020304" pitchFamily="18" charset="0"/>
              </a:rPr>
              <a:t>1.1.3</a:t>
            </a:r>
            <a:r>
              <a:rPr lang="zh-CN" altLang="en-US">
                <a:cs typeface="Times New Roman" panose="02020603050405020304" pitchFamily="18" charset="0"/>
              </a:rPr>
              <a:t> </a:t>
            </a:r>
            <a:r>
              <a:rPr lang="zh-CN" altLang="en-US">
                <a:latin typeface="PMingLiU" panose="02020500000000000000" pitchFamily="18" charset="-120"/>
                <a:ea typeface="PMingLiU" panose="02020500000000000000" pitchFamily="18" charset="-120"/>
              </a:rPr>
              <a:t>因为</a:t>
            </a:r>
            <a:r>
              <a:rPr lang="en-US" altLang="zh-CN">
                <a:latin typeface="Century Gothic" panose="020B0502020202020204" pitchFamily="34" charset="0"/>
              </a:rPr>
              <a:t>7</a:t>
            </a:r>
            <a:r>
              <a:rPr lang="zh-CN" altLang="en-US">
                <a:latin typeface="Century Gothic" panose="020B0502020202020204" pitchFamily="34" charset="0"/>
              </a:rPr>
              <a:t> </a:t>
            </a:r>
            <a:r>
              <a:rPr lang="en-US" altLang="zh-CN" i="1">
                <a:latin typeface="Meiryo" panose="020B0604030504040204" pitchFamily="34" charset="-128"/>
                <a:ea typeface="Meiryo" panose="020B0604030504040204" pitchFamily="34" charset="-128"/>
                <a:cs typeface="Meiryo" panose="020B0604030504040204" pitchFamily="34" charset="-128"/>
              </a:rPr>
              <a:t>|</a:t>
            </a:r>
            <a:r>
              <a:rPr lang="zh-CN" altLang="en-US" i="1">
                <a:latin typeface="Meiryo" panose="020B0604030504040204" pitchFamily="34" charset="-128"/>
                <a:ea typeface="Meiryo" panose="020B0604030504040204" pitchFamily="34" charset="-128"/>
                <a:cs typeface="Meiryo" panose="020B0604030504040204" pitchFamily="34" charset="-128"/>
              </a:rPr>
              <a:t> </a:t>
            </a:r>
            <a:r>
              <a:rPr lang="en-US" altLang="zh-CN">
                <a:latin typeface="Century Gothic" panose="020B0502020202020204" pitchFamily="34" charset="0"/>
              </a:rPr>
              <a:t>42</a:t>
            </a:r>
            <a:r>
              <a:rPr lang="en-US" altLang="zh-CN" i="1">
                <a:latin typeface="Georgia" panose="02040502050405020303" pitchFamily="18" charset="0"/>
              </a:rPr>
              <a:t>,</a:t>
            </a:r>
            <a:r>
              <a:rPr lang="zh-CN" altLang="en-US" i="1">
                <a:latin typeface="Georgia" panose="02040502050405020303" pitchFamily="18" charset="0"/>
              </a:rPr>
              <a:t> </a:t>
            </a:r>
            <a:r>
              <a:rPr lang="en-US" altLang="zh-CN">
                <a:latin typeface="Century Gothic" panose="020B0502020202020204" pitchFamily="34" charset="0"/>
              </a:rPr>
              <a:t>42</a:t>
            </a:r>
            <a:r>
              <a:rPr lang="zh-CN" altLang="en-US">
                <a:latin typeface="Century Gothic" panose="020B0502020202020204" pitchFamily="34" charset="0"/>
              </a:rPr>
              <a:t> </a:t>
            </a:r>
            <a:r>
              <a:rPr lang="en-US" altLang="zh-CN" i="1">
                <a:latin typeface="Meiryo" panose="020B0604030504040204" pitchFamily="34" charset="-128"/>
                <a:ea typeface="Meiryo" panose="020B0604030504040204" pitchFamily="34" charset="-128"/>
                <a:cs typeface="Meiryo" panose="020B0604030504040204" pitchFamily="34" charset="-128"/>
              </a:rPr>
              <a:t>|</a:t>
            </a:r>
            <a:r>
              <a:rPr lang="zh-CN" altLang="en-US" i="1">
                <a:latin typeface="Meiryo" panose="020B0604030504040204" pitchFamily="34" charset="-128"/>
                <a:ea typeface="Meiryo" panose="020B0604030504040204" pitchFamily="34" charset="-128"/>
                <a:cs typeface="Meiryo" panose="020B0604030504040204" pitchFamily="34" charset="-128"/>
              </a:rPr>
              <a:t> </a:t>
            </a:r>
            <a:r>
              <a:rPr lang="en-US" altLang="zh-CN">
                <a:latin typeface="Century Gothic" panose="020B0502020202020204" pitchFamily="34" charset="0"/>
              </a:rPr>
              <a:t>84</a:t>
            </a:r>
            <a:r>
              <a:rPr lang="zh-CN" altLang="en-US">
                <a:latin typeface="Century Gothic" panose="020B0502020202020204" pitchFamily="34" charset="0"/>
              </a:rPr>
              <a:t> </a:t>
            </a:r>
            <a:r>
              <a:rPr lang="en-US" altLang="zh-CN">
                <a:cs typeface="Times New Roman" panose="02020603050405020304" pitchFamily="18" charset="0"/>
              </a:rPr>
              <a:t>,</a:t>
            </a:r>
            <a:r>
              <a:rPr lang="zh-CN" altLang="en-US">
                <a:cs typeface="Times New Roman" panose="02020603050405020304" pitchFamily="18" charset="0"/>
              </a:rPr>
              <a:t> </a:t>
            </a:r>
            <a:r>
              <a:rPr lang="zh-CN" altLang="en-US">
                <a:latin typeface="PMingLiU" panose="02020500000000000000" pitchFamily="18" charset="-120"/>
                <a:ea typeface="PMingLiU" panose="02020500000000000000" pitchFamily="18" charset="-120"/>
              </a:rPr>
              <a:t>所以</a:t>
            </a:r>
            <a:r>
              <a:rPr lang="en-US" altLang="zh-CN">
                <a:latin typeface="Century Gothic" panose="020B0502020202020204" pitchFamily="34" charset="0"/>
              </a:rPr>
              <a:t>7</a:t>
            </a:r>
            <a:r>
              <a:rPr lang="zh-CN" altLang="en-US">
                <a:latin typeface="Century Gothic" panose="020B0502020202020204" pitchFamily="34" charset="0"/>
              </a:rPr>
              <a:t> </a:t>
            </a:r>
            <a:r>
              <a:rPr lang="en-US" altLang="zh-CN" i="1">
                <a:latin typeface="Meiryo" panose="020B0604030504040204" pitchFamily="34" charset="-128"/>
                <a:ea typeface="Meiryo" panose="020B0604030504040204" pitchFamily="34" charset="-128"/>
                <a:cs typeface="Meiryo" panose="020B0604030504040204" pitchFamily="34" charset="-128"/>
              </a:rPr>
              <a:t>|</a:t>
            </a:r>
            <a:r>
              <a:rPr lang="zh-CN" altLang="en-US" i="1">
                <a:latin typeface="Meiryo" panose="020B0604030504040204" pitchFamily="34" charset="-128"/>
                <a:ea typeface="Meiryo" panose="020B0604030504040204" pitchFamily="34" charset="-128"/>
                <a:cs typeface="Meiryo" panose="020B0604030504040204" pitchFamily="34" charset="-128"/>
              </a:rPr>
              <a:t> </a:t>
            </a:r>
            <a:r>
              <a:rPr lang="en-US" altLang="zh-CN">
                <a:latin typeface="Century Gothic" panose="020B0502020202020204" pitchFamily="34" charset="0"/>
              </a:rPr>
              <a:t>84</a:t>
            </a:r>
            <a:r>
              <a:rPr lang="en-US" altLang="zh-CN">
                <a:cs typeface="Times New Roman" panose="02020603050405020304" pitchFamily="18" charset="0"/>
              </a:rPr>
              <a:t>.</a:t>
            </a:r>
            <a:endParaRPr lang="zh-CN" altLang="en-US">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left)">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07"/>
                                        </p:tgtEl>
                                        <p:attrNameLst>
                                          <p:attrName>style.visibility</p:attrName>
                                        </p:attrNameLst>
                                      </p:cBhvr>
                                      <p:to>
                                        <p:strVal val="visible"/>
                                      </p:to>
                                    </p:set>
                                    <p:animEffect transition="in" filter="wipe(left)">
                                      <p:cBhvr>
                                        <p:cTn id="12" dur="500"/>
                                        <p:tgtEl>
                                          <p:spTgt spid="8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08"/>
                                        </p:tgtEl>
                                        <p:attrNameLst>
                                          <p:attrName>style.visibility</p:attrName>
                                        </p:attrNameLst>
                                      </p:cBhvr>
                                      <p:to>
                                        <p:strVal val="visible"/>
                                      </p:to>
                                    </p:set>
                                    <p:animEffect transition="in" filter="wipe(left)">
                                      <p:cBhvr>
                                        <p:cTn id="17" dur="500"/>
                                        <p:tgtEl>
                                          <p:spTgt spid="82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209"/>
                                        </p:tgtEl>
                                        <p:attrNameLst>
                                          <p:attrName>style.visibility</p:attrName>
                                        </p:attrNameLst>
                                      </p:cBhvr>
                                      <p:to>
                                        <p:strVal val="visible"/>
                                      </p:to>
                                    </p:set>
                                    <p:animEffect transition="in" filter="wipe(left)">
                                      <p:cBhvr>
                                        <p:cTn id="22" dur="500"/>
                                        <p:tgtEl>
                                          <p:spTgt spid="82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10"/>
                                        </p:tgtEl>
                                        <p:attrNameLst>
                                          <p:attrName>style.visibility</p:attrName>
                                        </p:attrNameLst>
                                      </p:cBhvr>
                                      <p:to>
                                        <p:strVal val="visible"/>
                                      </p:to>
                                    </p:set>
                                    <p:animEffect transition="in" filter="wipe(left)">
                                      <p:cBhvr>
                                        <p:cTn id="27" dur="500"/>
                                        <p:tgtEl>
                                          <p:spTgt spid="82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06"/>
                                        </p:tgtEl>
                                        <p:attrNameLst>
                                          <p:attrName>style.visibility</p:attrName>
                                        </p:attrNameLst>
                                      </p:cBhvr>
                                      <p:to>
                                        <p:strVal val="visible"/>
                                      </p:to>
                                    </p:set>
                                    <p:animEffect transition="in" filter="wipe(left)">
                                      <p:cBhvr>
                                        <p:cTn id="32" dur="500"/>
                                        <p:tgtEl>
                                          <p:spTgt spid="82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86B6B4B-CA65-4778-98B9-3835B613737E}" type="slidenum">
              <a:rPr kumimoji="0" lang="zh-CN" altLang="en-US" sz="1400" b="0"/>
              <a:pPr/>
              <a:t>11</a:t>
            </a:fld>
            <a:endParaRPr kumimoji="0" lang="en-US" altLang="zh-CN" sz="1400" b="0"/>
          </a:p>
        </p:txBody>
      </p:sp>
      <p:graphicFrame>
        <p:nvGraphicFramePr>
          <p:cNvPr id="139268" name="Object 1028"/>
          <p:cNvGraphicFramePr>
            <a:graphicFrameLocks noChangeAspect="1"/>
          </p:cNvGraphicFramePr>
          <p:nvPr/>
        </p:nvGraphicFramePr>
        <p:xfrm>
          <a:off x="1042988" y="763588"/>
          <a:ext cx="5113337" cy="1133475"/>
        </p:xfrm>
        <a:graphic>
          <a:graphicData uri="http://schemas.openxmlformats.org/presentationml/2006/ole">
            <mc:AlternateContent xmlns:mc="http://schemas.openxmlformats.org/markup-compatibility/2006">
              <mc:Choice xmlns:v="urn:schemas-microsoft-com:vml" Requires="v">
                <p:oleObj spid="_x0000_s13321" name="Equation" r:id="rId3" imgW="2057400" imgH="457200" progId="Equation.DSMT4">
                  <p:embed/>
                </p:oleObj>
              </mc:Choice>
              <mc:Fallback>
                <p:oleObj name="Equation" r:id="rId3" imgW="2057400" imgH="4572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763588"/>
                        <a:ext cx="5113337"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9" name="Object 1029"/>
          <p:cNvGraphicFramePr>
            <a:graphicFrameLocks noChangeAspect="1"/>
          </p:cNvGraphicFramePr>
          <p:nvPr/>
        </p:nvGraphicFramePr>
        <p:xfrm>
          <a:off x="2195513" y="3500438"/>
          <a:ext cx="4248150" cy="525462"/>
        </p:xfrm>
        <a:graphic>
          <a:graphicData uri="http://schemas.openxmlformats.org/presentationml/2006/ole">
            <mc:AlternateContent xmlns:mc="http://schemas.openxmlformats.org/markup-compatibility/2006">
              <mc:Choice xmlns:v="urn:schemas-microsoft-com:vml" Requires="v">
                <p:oleObj spid="_x0000_s13322" name="Equation" r:id="rId5" imgW="1841500" imgH="228600" progId="Equation.DSMT4">
                  <p:embed/>
                </p:oleObj>
              </mc:Choice>
              <mc:Fallback>
                <p:oleObj name="Equation" r:id="rId5" imgW="1841500" imgH="228600" progId="Equation.DSMT4">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500438"/>
                        <a:ext cx="424815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0" name="Object 1030"/>
          <p:cNvGraphicFramePr>
            <a:graphicFrameLocks noChangeAspect="1"/>
          </p:cNvGraphicFramePr>
          <p:nvPr/>
        </p:nvGraphicFramePr>
        <p:xfrm>
          <a:off x="755650" y="2063750"/>
          <a:ext cx="6335713" cy="536575"/>
        </p:xfrm>
        <a:graphic>
          <a:graphicData uri="http://schemas.openxmlformats.org/presentationml/2006/ole">
            <mc:AlternateContent xmlns:mc="http://schemas.openxmlformats.org/markup-compatibility/2006">
              <mc:Choice xmlns:v="urn:schemas-microsoft-com:vml" Requires="v">
                <p:oleObj spid="_x0000_s13323" name="Equation" r:id="rId7" imgW="2705100" imgH="228600" progId="Equation.DSMT4">
                  <p:embed/>
                </p:oleObj>
              </mc:Choice>
              <mc:Fallback>
                <p:oleObj name="Equation" r:id="rId7" imgW="2705100" imgH="228600" progId="Equation.DSMT4">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063750"/>
                        <a:ext cx="633571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1" name="Object 1031"/>
          <p:cNvGraphicFramePr>
            <a:graphicFrameLocks noChangeAspect="1"/>
          </p:cNvGraphicFramePr>
          <p:nvPr/>
        </p:nvGraphicFramePr>
        <p:xfrm>
          <a:off x="2698750" y="2851150"/>
          <a:ext cx="2592388" cy="576263"/>
        </p:xfrm>
        <a:graphic>
          <a:graphicData uri="http://schemas.openxmlformats.org/presentationml/2006/ole">
            <mc:AlternateContent xmlns:mc="http://schemas.openxmlformats.org/markup-compatibility/2006">
              <mc:Choice xmlns:v="urn:schemas-microsoft-com:vml" Requires="v">
                <p:oleObj spid="_x0000_s13324" name="Equation" r:id="rId9" imgW="1028700" imgH="228600" progId="Equation.DSMT4">
                  <p:embed/>
                </p:oleObj>
              </mc:Choice>
              <mc:Fallback>
                <p:oleObj name="Equation" r:id="rId9" imgW="1028700" imgH="228600" progId="Equation.DSMT4">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8750" y="2851150"/>
                        <a:ext cx="25923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2" name="Object 1032"/>
          <p:cNvGraphicFramePr>
            <a:graphicFrameLocks noChangeAspect="1"/>
          </p:cNvGraphicFramePr>
          <p:nvPr/>
        </p:nvGraphicFramePr>
        <p:xfrm>
          <a:off x="539750" y="4291013"/>
          <a:ext cx="4610100" cy="531812"/>
        </p:xfrm>
        <a:graphic>
          <a:graphicData uri="http://schemas.openxmlformats.org/presentationml/2006/ole">
            <mc:AlternateContent xmlns:mc="http://schemas.openxmlformats.org/markup-compatibility/2006">
              <mc:Choice xmlns:v="urn:schemas-microsoft-com:vml" Requires="v">
                <p:oleObj spid="_x0000_s13325" name="Equation" r:id="rId11" imgW="1981200" imgH="228600" progId="Equation.DSMT4">
                  <p:embed/>
                </p:oleObj>
              </mc:Choice>
              <mc:Fallback>
                <p:oleObj name="Equation" r:id="rId11" imgW="1981200" imgH="228600" progId="Equation.DSMT4">
                  <p:embed/>
                  <p:pic>
                    <p:nvPicPr>
                      <p:cNvPr id="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291013"/>
                        <a:ext cx="46101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1322388" y="4960938"/>
            <a:ext cx="6210300" cy="1185862"/>
          </a:xfrm>
          <a:prstGeom prst="rect">
            <a:avLst/>
          </a:prstGeom>
        </p:spPr>
        <p:txBody>
          <a:bodyPr>
            <a:spAutoFit/>
          </a:bodyPr>
          <a:lstStyle>
            <a:lvl1pPr marL="127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7000"/>
              </a:lnSpc>
              <a:spcBef>
                <a:spcPts val="1400"/>
              </a:spcBef>
            </a:pPr>
            <a:r>
              <a:rPr lang="zh-CN" altLang="en-US" sz="2000">
                <a:latin typeface="PMingLiU" panose="02020500000000000000" pitchFamily="18" charset="-120"/>
                <a:ea typeface="PMingLiU" panose="02020500000000000000" pitchFamily="18" charset="-120"/>
              </a:rPr>
              <a:t>例</a:t>
            </a:r>
            <a:r>
              <a:rPr lang="en-US" altLang="zh-CN">
                <a:cs typeface="Times New Roman" panose="02020603050405020304" pitchFamily="18" charset="0"/>
              </a:rPr>
              <a:t>4</a:t>
            </a:r>
            <a:r>
              <a:rPr lang="zh-CN" altLang="en-US">
                <a:cs typeface="Times New Roman" panose="02020603050405020304" pitchFamily="18" charset="0"/>
              </a:rPr>
              <a:t> </a:t>
            </a:r>
            <a:r>
              <a:rPr lang="zh-CN" altLang="en-US">
                <a:latin typeface="PMingLiU" panose="02020500000000000000" pitchFamily="18" charset="-120"/>
                <a:ea typeface="PMingLiU" panose="02020500000000000000" pitchFamily="18" charset="-120"/>
              </a:rPr>
              <a:t>因为</a:t>
            </a:r>
            <a:r>
              <a:rPr lang="en-US" altLang="zh-CN">
                <a:latin typeface="Century Gothic" panose="020B0502020202020204" pitchFamily="34" charset="0"/>
              </a:rPr>
              <a:t>7</a:t>
            </a:r>
            <a:r>
              <a:rPr lang="zh-CN" altLang="en-US">
                <a:latin typeface="Century Gothic" panose="020B0502020202020204" pitchFamily="34" charset="0"/>
              </a:rPr>
              <a:t> </a:t>
            </a:r>
            <a:r>
              <a:rPr lang="en-US" altLang="zh-CN" i="1">
                <a:latin typeface="Meiryo" panose="020B0604030504040204" pitchFamily="34" charset="-128"/>
                <a:ea typeface="Meiryo" panose="020B0604030504040204" pitchFamily="34" charset="-128"/>
                <a:cs typeface="Meiryo" panose="020B0604030504040204" pitchFamily="34" charset="-128"/>
              </a:rPr>
              <a:t>|</a:t>
            </a:r>
            <a:r>
              <a:rPr lang="zh-CN" altLang="en-US" i="1">
                <a:latin typeface="Meiryo" panose="020B0604030504040204" pitchFamily="34" charset="-128"/>
                <a:ea typeface="Meiryo" panose="020B0604030504040204" pitchFamily="34" charset="-128"/>
                <a:cs typeface="Meiryo" panose="020B0604030504040204" pitchFamily="34" charset="-128"/>
              </a:rPr>
              <a:t> </a:t>
            </a:r>
            <a:r>
              <a:rPr lang="en-US" altLang="zh-CN">
                <a:latin typeface="Century Gothic" panose="020B0502020202020204" pitchFamily="34" charset="0"/>
              </a:rPr>
              <a:t>14</a:t>
            </a:r>
            <a:r>
              <a:rPr lang="en-US" altLang="zh-CN" i="1">
                <a:latin typeface="Georgia" panose="02040502050405020303" pitchFamily="18" charset="0"/>
              </a:rPr>
              <a:t>,</a:t>
            </a:r>
            <a:r>
              <a:rPr lang="zh-CN" altLang="en-US" i="1">
                <a:latin typeface="Georgia" panose="02040502050405020303" pitchFamily="18" charset="0"/>
              </a:rPr>
              <a:t> </a:t>
            </a:r>
            <a:r>
              <a:rPr lang="en-US" altLang="zh-CN">
                <a:latin typeface="Century Gothic" panose="020B0502020202020204" pitchFamily="34" charset="0"/>
              </a:rPr>
              <a:t>7</a:t>
            </a:r>
            <a:r>
              <a:rPr lang="zh-CN" altLang="en-US">
                <a:latin typeface="Century Gothic" panose="020B0502020202020204" pitchFamily="34" charset="0"/>
              </a:rPr>
              <a:t> </a:t>
            </a:r>
            <a:r>
              <a:rPr lang="en-US" altLang="zh-CN" i="1">
                <a:latin typeface="Meiryo" panose="020B0604030504040204" pitchFamily="34" charset="-128"/>
                <a:ea typeface="Meiryo" panose="020B0604030504040204" pitchFamily="34" charset="-128"/>
                <a:cs typeface="Meiryo" panose="020B0604030504040204" pitchFamily="34" charset="-128"/>
              </a:rPr>
              <a:t>|</a:t>
            </a:r>
            <a:r>
              <a:rPr lang="zh-CN" altLang="en-US" i="1">
                <a:latin typeface="Meiryo" panose="020B0604030504040204" pitchFamily="34" charset="-128"/>
                <a:ea typeface="Meiryo" panose="020B0604030504040204" pitchFamily="34" charset="-128"/>
                <a:cs typeface="Meiryo" panose="020B0604030504040204" pitchFamily="34" charset="-128"/>
              </a:rPr>
              <a:t> </a:t>
            </a:r>
            <a:r>
              <a:rPr lang="en-US" altLang="zh-CN">
                <a:latin typeface="Century Gothic" panose="020B0502020202020204" pitchFamily="34" charset="0"/>
              </a:rPr>
              <a:t>84</a:t>
            </a:r>
            <a:r>
              <a:rPr lang="en-US" altLang="zh-CN">
                <a:cs typeface="Times New Roman" panose="02020603050405020304" pitchFamily="18" charset="0"/>
              </a:rPr>
              <a:t>,</a:t>
            </a:r>
            <a:r>
              <a:rPr lang="zh-CN" altLang="en-US">
                <a:cs typeface="Times New Roman" panose="02020603050405020304" pitchFamily="18" charset="0"/>
              </a:rPr>
              <a:t> </a:t>
            </a:r>
            <a:r>
              <a:rPr lang="zh-CN" altLang="en-US">
                <a:latin typeface="PMingLiU" panose="02020500000000000000" pitchFamily="18" charset="-120"/>
                <a:ea typeface="PMingLiU" panose="02020500000000000000" pitchFamily="18" charset="-120"/>
              </a:rPr>
              <a:t>所以</a:t>
            </a:r>
          </a:p>
          <a:p>
            <a:pPr algn="ctr" eaLnBrk="1" hangingPunct="1">
              <a:spcBef>
                <a:spcPts val="1988"/>
              </a:spcBef>
            </a:pPr>
            <a:r>
              <a:rPr lang="en-US" altLang="zh-CN">
                <a:latin typeface="Century Gothic" panose="020B0502020202020204" pitchFamily="34" charset="0"/>
              </a:rPr>
              <a:t>7 </a:t>
            </a:r>
            <a:r>
              <a:rPr lang="en-US" altLang="zh-CN" i="1">
                <a:latin typeface="Meiryo" panose="020B0604030504040204" pitchFamily="34" charset="-128"/>
                <a:ea typeface="Meiryo" panose="020B0604030504040204" pitchFamily="34" charset="-128"/>
                <a:cs typeface="Meiryo" panose="020B0604030504040204" pitchFamily="34" charset="-128"/>
              </a:rPr>
              <a:t>| </a:t>
            </a:r>
            <a:r>
              <a:rPr lang="en-US" altLang="zh-CN">
                <a:latin typeface="Century Gothic" panose="020B0502020202020204" pitchFamily="34" charset="0"/>
              </a:rPr>
              <a:t>(84 + 14)</a:t>
            </a:r>
            <a:r>
              <a:rPr lang="zh-CN" altLang="en-US">
                <a:latin typeface="Century Gothic" panose="020B0502020202020204" pitchFamily="34" charset="0"/>
              </a:rPr>
              <a:t> </a:t>
            </a:r>
            <a:r>
              <a:rPr lang="en-US" altLang="zh-CN">
                <a:latin typeface="Century Gothic" panose="020B0502020202020204" pitchFamily="34" charset="0"/>
              </a:rPr>
              <a:t>=</a:t>
            </a:r>
            <a:r>
              <a:rPr lang="zh-CN" altLang="en-US">
                <a:latin typeface="Century Gothic" panose="020B0502020202020204" pitchFamily="34" charset="0"/>
              </a:rPr>
              <a:t> </a:t>
            </a:r>
            <a:r>
              <a:rPr lang="en-US" altLang="zh-CN">
                <a:latin typeface="Century Gothic" panose="020B0502020202020204" pitchFamily="34" charset="0"/>
              </a:rPr>
              <a:t>98</a:t>
            </a:r>
            <a:r>
              <a:rPr lang="en-US" altLang="zh-CN" i="1">
                <a:latin typeface="Georgia" panose="02040502050405020303" pitchFamily="18" charset="0"/>
              </a:rPr>
              <a:t>,	</a:t>
            </a:r>
            <a:r>
              <a:rPr lang="en-US" altLang="zh-CN">
                <a:latin typeface="Century Gothic" panose="020B0502020202020204" pitchFamily="34" charset="0"/>
              </a:rPr>
              <a:t>7</a:t>
            </a:r>
            <a:r>
              <a:rPr lang="en-US" altLang="zh-CN" i="1">
                <a:latin typeface="Meiryo" panose="020B0604030504040204" pitchFamily="34" charset="-128"/>
                <a:ea typeface="Meiryo" panose="020B0604030504040204" pitchFamily="34" charset="-128"/>
                <a:cs typeface="Meiryo" panose="020B0604030504040204" pitchFamily="34" charset="-128"/>
              </a:rPr>
              <a:t>|</a:t>
            </a:r>
            <a:r>
              <a:rPr lang="en-US" altLang="zh-CN">
                <a:latin typeface="Century Gothic" panose="020B0502020202020204" pitchFamily="34" charset="0"/>
              </a:rPr>
              <a:t>(84 </a:t>
            </a:r>
            <a:r>
              <a:rPr lang="zh-CN" altLang="en-US" i="1">
                <a:latin typeface="Meiryo" panose="020B0604030504040204" pitchFamily="34" charset="-128"/>
                <a:ea typeface="Meiryo" panose="020B0604030504040204" pitchFamily="34" charset="-128"/>
                <a:cs typeface="Meiryo" panose="020B0604030504040204" pitchFamily="34" charset="-128"/>
              </a:rPr>
              <a:t>− </a:t>
            </a:r>
            <a:r>
              <a:rPr lang="en-US" altLang="zh-CN">
                <a:latin typeface="Century Gothic" panose="020B0502020202020204" pitchFamily="34" charset="0"/>
              </a:rPr>
              <a:t>14) =</a:t>
            </a:r>
            <a:r>
              <a:rPr lang="zh-CN" altLang="en-US">
                <a:latin typeface="Century Gothic" panose="020B0502020202020204" pitchFamily="34" charset="0"/>
              </a:rPr>
              <a:t> </a:t>
            </a:r>
            <a:r>
              <a:rPr lang="en-US" altLang="zh-CN">
                <a:latin typeface="Century Gothic" panose="020B0502020202020204" pitchFamily="34" charset="0"/>
              </a:rPr>
              <a:t>70</a:t>
            </a:r>
            <a:r>
              <a:rPr lang="en-US" altLang="zh-CN" i="1">
                <a:latin typeface="Georgia" panose="02040502050405020303" pitchFamily="18" charset="0"/>
              </a:rPr>
              <a:t>.</a:t>
            </a:r>
            <a:endParaRPr lang="zh-CN" altLang="en-US">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wipe(left)">
                                      <p:cBhvr>
                                        <p:cTn id="7" dur="500"/>
                                        <p:tgtEl>
                                          <p:spTgt spid="139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9270"/>
                                        </p:tgtEl>
                                        <p:attrNameLst>
                                          <p:attrName>style.visibility</p:attrName>
                                        </p:attrNameLst>
                                      </p:cBhvr>
                                      <p:to>
                                        <p:strVal val="visible"/>
                                      </p:to>
                                    </p:set>
                                    <p:animEffect transition="in" filter="wipe(left)">
                                      <p:cBhvr>
                                        <p:cTn id="12" dur="500"/>
                                        <p:tgtEl>
                                          <p:spTgt spid="1392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9271"/>
                                        </p:tgtEl>
                                        <p:attrNameLst>
                                          <p:attrName>style.visibility</p:attrName>
                                        </p:attrNameLst>
                                      </p:cBhvr>
                                      <p:to>
                                        <p:strVal val="visible"/>
                                      </p:to>
                                    </p:set>
                                    <p:animEffect transition="in" filter="wipe(left)">
                                      <p:cBhvr>
                                        <p:cTn id="17" dur="500"/>
                                        <p:tgtEl>
                                          <p:spTgt spid="139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9269"/>
                                        </p:tgtEl>
                                        <p:attrNameLst>
                                          <p:attrName>style.visibility</p:attrName>
                                        </p:attrNameLst>
                                      </p:cBhvr>
                                      <p:to>
                                        <p:strVal val="visible"/>
                                      </p:to>
                                    </p:set>
                                    <p:animEffect transition="in" filter="wipe(left)">
                                      <p:cBhvr>
                                        <p:cTn id="22" dur="500"/>
                                        <p:tgtEl>
                                          <p:spTgt spid="139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9272"/>
                                        </p:tgtEl>
                                        <p:attrNameLst>
                                          <p:attrName>style.visibility</p:attrName>
                                        </p:attrNameLst>
                                      </p:cBhvr>
                                      <p:to>
                                        <p:strVal val="visible"/>
                                      </p:to>
                                    </p:set>
                                    <p:animEffect transition="in" filter="wipe(left)">
                                      <p:cBhvr>
                                        <p:cTn id="27" dur="500"/>
                                        <p:tgtEl>
                                          <p:spTgt spid="139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left)">
                                      <p:cBhvr>
                                        <p:cTn id="32" dur="500"/>
                                        <p:tgtEl>
                                          <p:spTgt spid="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wipe(left)">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B4E861F-E225-4F51-85BF-C9ECA584CEF3}" type="slidenum">
              <a:rPr kumimoji="0" lang="zh-CN" altLang="en-US" sz="1400" b="0"/>
              <a:pPr/>
              <a:t>12</a:t>
            </a:fld>
            <a:endParaRPr kumimoji="0" lang="en-US" altLang="zh-CN" sz="1400" b="0"/>
          </a:p>
        </p:txBody>
      </p:sp>
      <p:graphicFrame>
        <p:nvGraphicFramePr>
          <p:cNvPr id="87044" name="Object 4"/>
          <p:cNvGraphicFramePr>
            <a:graphicFrameLocks noChangeAspect="1"/>
          </p:cNvGraphicFramePr>
          <p:nvPr/>
        </p:nvGraphicFramePr>
        <p:xfrm>
          <a:off x="611188" y="549275"/>
          <a:ext cx="7845425" cy="1108075"/>
        </p:xfrm>
        <a:graphic>
          <a:graphicData uri="http://schemas.openxmlformats.org/presentationml/2006/ole">
            <mc:AlternateContent xmlns:mc="http://schemas.openxmlformats.org/markup-compatibility/2006">
              <mc:Choice xmlns:v="urn:schemas-microsoft-com:vml" Requires="v">
                <p:oleObj spid="_x0000_s14346" name="Equation" r:id="rId3" imgW="3225800" imgH="457200" progId="Equation.DSMT4">
                  <p:embed/>
                </p:oleObj>
              </mc:Choice>
              <mc:Fallback>
                <p:oleObj name="Equation" r:id="rId3" imgW="32258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49275"/>
                        <a:ext cx="784542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6"/>
          <p:cNvGraphicFramePr>
            <a:graphicFrameLocks noChangeAspect="1"/>
          </p:cNvGraphicFramePr>
          <p:nvPr/>
        </p:nvGraphicFramePr>
        <p:xfrm>
          <a:off x="1979613" y="3500438"/>
          <a:ext cx="5329237" cy="506412"/>
        </p:xfrm>
        <a:graphic>
          <a:graphicData uri="http://schemas.openxmlformats.org/presentationml/2006/ole">
            <mc:AlternateContent xmlns:mc="http://schemas.openxmlformats.org/markup-compatibility/2006">
              <mc:Choice xmlns:v="urn:schemas-microsoft-com:vml" Requires="v">
                <p:oleObj spid="_x0000_s14347" name="Equation" r:id="rId5" imgW="2400300" imgH="228600" progId="Equation.DSMT4">
                  <p:embed/>
                </p:oleObj>
              </mc:Choice>
              <mc:Fallback>
                <p:oleObj name="Equation" r:id="rId5" imgW="24003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500438"/>
                        <a:ext cx="5329237"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1331913" y="1773238"/>
          <a:ext cx="6119812" cy="517525"/>
        </p:xfrm>
        <a:graphic>
          <a:graphicData uri="http://schemas.openxmlformats.org/presentationml/2006/ole">
            <mc:AlternateContent xmlns:mc="http://schemas.openxmlformats.org/markup-compatibility/2006">
              <mc:Choice xmlns:v="urn:schemas-microsoft-com:vml" Requires="v">
                <p:oleObj spid="_x0000_s14348" name="Equation" r:id="rId7" imgW="2705100" imgH="228600" progId="Equation.DSMT4">
                  <p:embed/>
                </p:oleObj>
              </mc:Choice>
              <mc:Fallback>
                <p:oleObj name="Equation" r:id="rId7" imgW="27051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1773238"/>
                        <a:ext cx="61198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8" name="Object 8"/>
          <p:cNvGraphicFramePr>
            <a:graphicFrameLocks noChangeAspect="1"/>
          </p:cNvGraphicFramePr>
          <p:nvPr/>
        </p:nvGraphicFramePr>
        <p:xfrm>
          <a:off x="2916238" y="2349500"/>
          <a:ext cx="2592387" cy="576263"/>
        </p:xfrm>
        <a:graphic>
          <a:graphicData uri="http://schemas.openxmlformats.org/presentationml/2006/ole">
            <mc:AlternateContent xmlns:mc="http://schemas.openxmlformats.org/markup-compatibility/2006">
              <mc:Choice xmlns:v="urn:schemas-microsoft-com:vml" Requires="v">
                <p:oleObj spid="_x0000_s14349" name="Equation" r:id="rId9" imgW="1028700" imgH="228600" progId="Equation.DSMT4">
                  <p:embed/>
                </p:oleObj>
              </mc:Choice>
              <mc:Fallback>
                <p:oleObj name="Equation" r:id="rId9" imgW="1028700" imgH="228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2349500"/>
                        <a:ext cx="259238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9" name="Object 9"/>
          <p:cNvGraphicFramePr>
            <a:graphicFrameLocks noChangeAspect="1"/>
          </p:cNvGraphicFramePr>
          <p:nvPr/>
        </p:nvGraphicFramePr>
        <p:xfrm>
          <a:off x="611188" y="2924175"/>
          <a:ext cx="3168650" cy="514350"/>
        </p:xfrm>
        <a:graphic>
          <a:graphicData uri="http://schemas.openxmlformats.org/presentationml/2006/ole">
            <mc:AlternateContent xmlns:mc="http://schemas.openxmlformats.org/markup-compatibility/2006">
              <mc:Choice xmlns:v="urn:schemas-microsoft-com:vml" Requires="v">
                <p:oleObj spid="_x0000_s14350" name="Equation" r:id="rId11" imgW="1333500" imgH="215900" progId="Equation.DSMT4">
                  <p:embed/>
                </p:oleObj>
              </mc:Choice>
              <mc:Fallback>
                <p:oleObj name="Equation" r:id="rId11" imgW="1333500" imgH="2159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2924175"/>
                        <a:ext cx="31686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0" name="Object 10"/>
          <p:cNvGraphicFramePr>
            <a:graphicFrameLocks noChangeAspect="1"/>
          </p:cNvGraphicFramePr>
          <p:nvPr/>
        </p:nvGraphicFramePr>
        <p:xfrm>
          <a:off x="611188" y="4076700"/>
          <a:ext cx="5113337" cy="531813"/>
        </p:xfrm>
        <a:graphic>
          <a:graphicData uri="http://schemas.openxmlformats.org/presentationml/2006/ole">
            <mc:AlternateContent xmlns:mc="http://schemas.openxmlformats.org/markup-compatibility/2006">
              <mc:Choice xmlns:v="urn:schemas-microsoft-com:vml" Requires="v">
                <p:oleObj spid="_x0000_s14351" name="Equation" r:id="rId13" imgW="2197100" imgH="228600" progId="Equation.DSMT4">
                  <p:embed/>
                </p:oleObj>
              </mc:Choice>
              <mc:Fallback>
                <p:oleObj name="Equation" r:id="rId13" imgW="2197100" imgH="2286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4076700"/>
                        <a:ext cx="5113337"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936625" y="4867275"/>
            <a:ext cx="6372225" cy="1508125"/>
          </a:xfrm>
          <a:prstGeom prst="rect">
            <a:avLst/>
          </a:prstGeom>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PMingLiU" panose="02020500000000000000" pitchFamily="18" charset="-120"/>
                <a:ea typeface="PMingLiU" panose="02020500000000000000" pitchFamily="18" charset="-120"/>
              </a:rPr>
              <a:t>例</a:t>
            </a:r>
            <a:r>
              <a:rPr lang="en-US" altLang="zh-CN"/>
              <a:t>1.1.5</a:t>
            </a:r>
            <a:r>
              <a:rPr lang="zh-CN" altLang="en-US"/>
              <a:t> </a:t>
            </a:r>
            <a:r>
              <a:rPr lang="zh-CN" altLang="en-US">
                <a:latin typeface="PMingLiU" panose="02020500000000000000" pitchFamily="18" charset="-120"/>
                <a:ea typeface="PMingLiU" panose="02020500000000000000" pitchFamily="18" charset="-120"/>
              </a:rPr>
              <a:t>因为</a:t>
            </a:r>
            <a:r>
              <a:rPr lang="en-US" altLang="zh-CN">
                <a:latin typeface="Century Gothic" panose="020B0502020202020204" pitchFamily="34" charset="0"/>
              </a:rPr>
              <a:t>7</a:t>
            </a:r>
            <a:r>
              <a:rPr lang="en-US" altLang="zh-CN" i="1">
                <a:latin typeface="Meiryo" panose="020B0604030504040204" pitchFamily="34" charset="-128"/>
                <a:ea typeface="Meiryo" panose="020B0604030504040204" pitchFamily="34" charset="-128"/>
                <a:cs typeface="Meiryo" panose="020B0604030504040204" pitchFamily="34" charset="-128"/>
              </a:rPr>
              <a:t>|</a:t>
            </a:r>
            <a:r>
              <a:rPr lang="en-US" altLang="zh-CN">
                <a:latin typeface="Century Gothic" panose="020B0502020202020204" pitchFamily="34" charset="0"/>
              </a:rPr>
              <a:t>14</a:t>
            </a:r>
            <a:r>
              <a:rPr lang="en-US" altLang="zh-CN" i="1">
                <a:latin typeface="Georgia" panose="02040502050405020303" pitchFamily="18" charset="0"/>
              </a:rPr>
              <a:t>,</a:t>
            </a:r>
            <a:r>
              <a:rPr lang="zh-CN" altLang="en-US" i="1">
                <a:latin typeface="Georgia" panose="02040502050405020303" pitchFamily="18" charset="0"/>
              </a:rPr>
              <a:t> </a:t>
            </a:r>
            <a:r>
              <a:rPr lang="en-US" altLang="zh-CN">
                <a:latin typeface="Century Gothic" panose="020B0502020202020204" pitchFamily="34" charset="0"/>
              </a:rPr>
              <a:t>7</a:t>
            </a:r>
            <a:r>
              <a:rPr lang="en-US" altLang="zh-CN" i="1">
                <a:latin typeface="Meiryo" panose="020B0604030504040204" pitchFamily="34" charset="-128"/>
                <a:ea typeface="Meiryo" panose="020B0604030504040204" pitchFamily="34" charset="-128"/>
                <a:cs typeface="Meiryo" panose="020B0604030504040204" pitchFamily="34" charset="-128"/>
              </a:rPr>
              <a:t>|</a:t>
            </a:r>
            <a:r>
              <a:rPr lang="en-US" altLang="zh-CN">
                <a:latin typeface="Century Gothic" panose="020B0502020202020204" pitchFamily="34" charset="0"/>
              </a:rPr>
              <a:t>21</a:t>
            </a:r>
            <a:r>
              <a:rPr lang="en-US" altLang="zh-CN">
                <a:cs typeface="Times New Roman" panose="02020603050405020304" pitchFamily="18" charset="0"/>
              </a:rPr>
              <a:t>,</a:t>
            </a:r>
            <a:r>
              <a:rPr lang="zh-CN" altLang="en-US">
                <a:latin typeface="PMingLiU" panose="02020500000000000000" pitchFamily="18" charset="-120"/>
                <a:ea typeface="PMingLiU" panose="02020500000000000000" pitchFamily="18" charset="-120"/>
              </a:rPr>
              <a:t>故</a:t>
            </a:r>
            <a:br>
              <a:rPr lang="zh-CN" altLang="en-US">
                <a:latin typeface="PMingLiU" panose="02020500000000000000" pitchFamily="18" charset="-120"/>
                <a:ea typeface="PMingLiU" panose="02020500000000000000" pitchFamily="18" charset="-120"/>
              </a:rPr>
            </a:br>
            <a:r>
              <a:rPr lang="zh-CN" altLang="en-US">
                <a:latin typeface="PMingLiU" panose="02020500000000000000" pitchFamily="18" charset="-120"/>
                <a:ea typeface="PMingLiU" panose="02020500000000000000" pitchFamily="18" charset="-120"/>
              </a:rPr>
              <a:t/>
            </a:r>
            <a:br>
              <a:rPr lang="zh-CN" altLang="en-US">
                <a:latin typeface="PMingLiU" panose="02020500000000000000" pitchFamily="18" charset="-120"/>
                <a:ea typeface="PMingLiU" panose="02020500000000000000" pitchFamily="18" charset="-120"/>
              </a:rPr>
            </a:br>
            <a:r>
              <a:rPr lang="en-US" altLang="zh-CN" sz="2000">
                <a:latin typeface="Century Gothic" panose="020B0502020202020204" pitchFamily="34" charset="0"/>
              </a:rPr>
              <a:t>7</a:t>
            </a:r>
            <a:r>
              <a:rPr lang="en-US" altLang="zh-CN" sz="2000" i="1">
                <a:latin typeface="Meiryo" panose="020B0604030504040204" pitchFamily="34" charset="-128"/>
                <a:ea typeface="Meiryo" panose="020B0604030504040204" pitchFamily="34" charset="-128"/>
                <a:cs typeface="Meiryo" panose="020B0604030504040204" pitchFamily="34" charset="-128"/>
              </a:rPr>
              <a:t>|</a:t>
            </a:r>
            <a:r>
              <a:rPr lang="en-US" altLang="zh-CN" sz="2000">
                <a:latin typeface="Century Gothic" panose="020B0502020202020204" pitchFamily="34" charset="0"/>
              </a:rPr>
              <a:t>(3 </a:t>
            </a:r>
            <a:r>
              <a:rPr lang="en-US" altLang="zh-CN" sz="2000" i="1">
                <a:latin typeface="Meiryo" panose="020B0604030504040204" pitchFamily="34" charset="-128"/>
                <a:ea typeface="Meiryo" panose="020B0604030504040204" pitchFamily="34" charset="-128"/>
                <a:cs typeface="Meiryo" panose="020B0604030504040204" pitchFamily="34" charset="-128"/>
              </a:rPr>
              <a:t>· </a:t>
            </a:r>
            <a:r>
              <a:rPr lang="en-US" altLang="zh-CN" sz="2000">
                <a:latin typeface="Century Gothic" panose="020B0502020202020204" pitchFamily="34" charset="0"/>
              </a:rPr>
              <a:t>21 </a:t>
            </a:r>
            <a:r>
              <a:rPr lang="zh-CN" altLang="en-US" sz="2000" i="1">
                <a:latin typeface="Meiryo" panose="020B0604030504040204" pitchFamily="34" charset="-128"/>
                <a:ea typeface="Meiryo" panose="020B0604030504040204" pitchFamily="34" charset="-128"/>
                <a:cs typeface="Meiryo" panose="020B0604030504040204" pitchFamily="34" charset="-128"/>
              </a:rPr>
              <a:t>− </a:t>
            </a:r>
            <a:r>
              <a:rPr lang="en-US" altLang="zh-CN" sz="2000">
                <a:latin typeface="Century Gothic" panose="020B0502020202020204" pitchFamily="34" charset="0"/>
              </a:rPr>
              <a:t>4 </a:t>
            </a:r>
            <a:r>
              <a:rPr lang="en-US" altLang="zh-CN" sz="2000" i="1">
                <a:latin typeface="Meiryo" panose="020B0604030504040204" pitchFamily="34" charset="-128"/>
                <a:ea typeface="Meiryo" panose="020B0604030504040204" pitchFamily="34" charset="-128"/>
                <a:cs typeface="Meiryo" panose="020B0604030504040204" pitchFamily="34" charset="-128"/>
              </a:rPr>
              <a:t>· </a:t>
            </a:r>
            <a:r>
              <a:rPr lang="en-US" altLang="zh-CN" sz="2000">
                <a:latin typeface="Century Gothic" panose="020B0502020202020204" pitchFamily="34" charset="0"/>
              </a:rPr>
              <a:t>14)</a:t>
            </a:r>
            <a:r>
              <a:rPr lang="zh-CN" altLang="en-US" sz="2000">
                <a:latin typeface="Century Gothic" panose="020B0502020202020204" pitchFamily="34" charset="0"/>
              </a:rPr>
              <a:t> </a:t>
            </a:r>
            <a:r>
              <a:rPr lang="en-US" altLang="zh-CN" sz="2000">
                <a:latin typeface="Century Gothic" panose="020B0502020202020204" pitchFamily="34" charset="0"/>
              </a:rPr>
              <a:t>=</a:t>
            </a:r>
            <a:r>
              <a:rPr lang="zh-CN" altLang="en-US" sz="2000">
                <a:latin typeface="Century Gothic" panose="020B0502020202020204" pitchFamily="34" charset="0"/>
              </a:rPr>
              <a:t> </a:t>
            </a:r>
            <a:r>
              <a:rPr lang="en-US" altLang="zh-CN" sz="2000">
                <a:latin typeface="Century Gothic" panose="020B0502020202020204" pitchFamily="34" charset="0"/>
              </a:rPr>
              <a:t>7</a:t>
            </a:r>
            <a:r>
              <a:rPr lang="en-US" altLang="zh-CN" sz="2000" i="1">
                <a:latin typeface="Georgia" panose="02040502050405020303" pitchFamily="18" charset="0"/>
              </a:rPr>
              <a:t>,	</a:t>
            </a:r>
            <a:r>
              <a:rPr lang="en-US" altLang="zh-CN" sz="2000">
                <a:latin typeface="Century Gothic" panose="020B0502020202020204" pitchFamily="34" charset="0"/>
              </a:rPr>
              <a:t>7</a:t>
            </a:r>
            <a:r>
              <a:rPr lang="en-US" altLang="zh-CN" sz="2000" i="1">
                <a:latin typeface="Meiryo" panose="020B0604030504040204" pitchFamily="34" charset="-128"/>
                <a:ea typeface="Meiryo" panose="020B0604030504040204" pitchFamily="34" charset="-128"/>
                <a:cs typeface="Meiryo" panose="020B0604030504040204" pitchFamily="34" charset="-128"/>
              </a:rPr>
              <a:t>|</a:t>
            </a:r>
            <a:r>
              <a:rPr lang="en-US" altLang="zh-CN" sz="2000">
                <a:latin typeface="Century Gothic" panose="020B0502020202020204" pitchFamily="34" charset="0"/>
              </a:rPr>
              <a:t>(3 </a:t>
            </a:r>
            <a:r>
              <a:rPr lang="en-US" altLang="zh-CN" sz="2000" i="1">
                <a:latin typeface="Meiryo" panose="020B0604030504040204" pitchFamily="34" charset="-128"/>
                <a:ea typeface="Meiryo" panose="020B0604030504040204" pitchFamily="34" charset="-128"/>
                <a:cs typeface="Meiryo" panose="020B0604030504040204" pitchFamily="34" charset="-128"/>
              </a:rPr>
              <a:t>· </a:t>
            </a:r>
            <a:r>
              <a:rPr lang="en-US" altLang="zh-CN" sz="2000">
                <a:latin typeface="Century Gothic" panose="020B0502020202020204" pitchFamily="34" charset="0"/>
              </a:rPr>
              <a:t>21 + 4 </a:t>
            </a:r>
            <a:r>
              <a:rPr lang="en-US" altLang="zh-CN" sz="2000" i="1">
                <a:latin typeface="Meiryo" panose="020B0604030504040204" pitchFamily="34" charset="-128"/>
                <a:ea typeface="Meiryo" panose="020B0604030504040204" pitchFamily="34" charset="-128"/>
                <a:cs typeface="Meiryo" panose="020B0604030504040204" pitchFamily="34" charset="-128"/>
              </a:rPr>
              <a:t>· </a:t>
            </a:r>
            <a:r>
              <a:rPr lang="en-US" altLang="zh-CN" sz="2000">
                <a:latin typeface="Century Gothic" panose="020B0502020202020204" pitchFamily="34" charset="0"/>
              </a:rPr>
              <a:t>14) =</a:t>
            </a:r>
            <a:r>
              <a:rPr lang="zh-CN" altLang="en-US" sz="2000">
                <a:latin typeface="Century Gothic" panose="020B0502020202020204" pitchFamily="34" charset="0"/>
              </a:rPr>
              <a:t> </a:t>
            </a:r>
            <a:r>
              <a:rPr lang="en-US" altLang="zh-CN" sz="2000">
                <a:latin typeface="Century Gothic" panose="020B0502020202020204" pitchFamily="34" charset="0"/>
              </a:rPr>
              <a:t>119</a:t>
            </a:r>
            <a:r>
              <a:rPr lang="en-US" altLang="zh-CN" sz="2000" i="1">
                <a:latin typeface="Georgia" panose="02040502050405020303" pitchFamily="18" charset="0"/>
              </a:rPr>
              <a:t>.</a:t>
            </a:r>
            <a:r>
              <a:rPr lang="zh-CN" altLang="en-US" sz="2000">
                <a:latin typeface="Georgia" panose="02040502050405020303" pitchFamily="18" charset="0"/>
              </a:rPr>
              <a:t/>
            </a:r>
            <a:br>
              <a:rPr lang="zh-CN" altLang="en-US" sz="2000">
                <a:latin typeface="Georgia" panose="02040502050405020303" pitchFamily="18" charset="0"/>
              </a:rPr>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wipe(left)">
                                      <p:cBhvr>
                                        <p:cTn id="7" dur="500"/>
                                        <p:tgtEl>
                                          <p:spTgt spid="87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47"/>
                                        </p:tgtEl>
                                        <p:attrNameLst>
                                          <p:attrName>style.visibility</p:attrName>
                                        </p:attrNameLst>
                                      </p:cBhvr>
                                      <p:to>
                                        <p:strVal val="visible"/>
                                      </p:to>
                                    </p:set>
                                    <p:animEffect transition="in" filter="wipe(left)">
                                      <p:cBhvr>
                                        <p:cTn id="12" dur="500"/>
                                        <p:tgtEl>
                                          <p:spTgt spid="870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8"/>
                                        </p:tgtEl>
                                        <p:attrNameLst>
                                          <p:attrName>style.visibility</p:attrName>
                                        </p:attrNameLst>
                                      </p:cBhvr>
                                      <p:to>
                                        <p:strVal val="visible"/>
                                      </p:to>
                                    </p:set>
                                    <p:animEffect transition="in" filter="wipe(left)">
                                      <p:cBhvr>
                                        <p:cTn id="17" dur="500"/>
                                        <p:tgtEl>
                                          <p:spTgt spid="870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049"/>
                                        </p:tgtEl>
                                        <p:attrNameLst>
                                          <p:attrName>style.visibility</p:attrName>
                                        </p:attrNameLst>
                                      </p:cBhvr>
                                      <p:to>
                                        <p:strVal val="visible"/>
                                      </p:to>
                                    </p:set>
                                    <p:animEffect transition="in" filter="wipe(left)">
                                      <p:cBhvr>
                                        <p:cTn id="22" dur="500"/>
                                        <p:tgtEl>
                                          <p:spTgt spid="870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046"/>
                                        </p:tgtEl>
                                        <p:attrNameLst>
                                          <p:attrName>style.visibility</p:attrName>
                                        </p:attrNameLst>
                                      </p:cBhvr>
                                      <p:to>
                                        <p:strVal val="visible"/>
                                      </p:to>
                                    </p:set>
                                    <p:animEffect transition="in" filter="wipe(left)">
                                      <p:cBhvr>
                                        <p:cTn id="27" dur="500"/>
                                        <p:tgtEl>
                                          <p:spTgt spid="870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7050"/>
                                        </p:tgtEl>
                                        <p:attrNameLst>
                                          <p:attrName>style.visibility</p:attrName>
                                        </p:attrNameLst>
                                      </p:cBhvr>
                                      <p:to>
                                        <p:strVal val="visible"/>
                                      </p:to>
                                    </p:set>
                                    <p:animEffect transition="in" filter="wipe(left)">
                                      <p:cBhvr>
                                        <p:cTn id="32" dur="500"/>
                                        <p:tgtEl>
                                          <p:spTgt spid="870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FC37C133-6AC7-4A70-97D3-68093FC5D33E}" type="slidenum">
              <a:rPr kumimoji="0" lang="zh-CN" altLang="en-US" sz="1400" b="0"/>
              <a:pPr/>
              <a:t>13</a:t>
            </a:fld>
            <a:endParaRPr kumimoji="0" lang="en-US" altLang="zh-CN" sz="1400" b="0"/>
          </a:p>
        </p:txBody>
      </p:sp>
      <p:graphicFrame>
        <p:nvGraphicFramePr>
          <p:cNvPr id="9225" name="Object 9"/>
          <p:cNvGraphicFramePr>
            <a:graphicFrameLocks noChangeAspect="1"/>
          </p:cNvGraphicFramePr>
          <p:nvPr/>
        </p:nvGraphicFramePr>
        <p:xfrm>
          <a:off x="611188" y="692150"/>
          <a:ext cx="7921625" cy="2130425"/>
        </p:xfrm>
        <a:graphic>
          <a:graphicData uri="http://schemas.openxmlformats.org/presentationml/2006/ole">
            <mc:AlternateContent xmlns:mc="http://schemas.openxmlformats.org/markup-compatibility/2006">
              <mc:Choice xmlns:v="urn:schemas-microsoft-com:vml" Requires="v">
                <p:oleObj spid="_x0000_s15368" name="Equation" r:id="rId3" imgW="3352800" imgH="901700" progId="Equation.DSMT4">
                  <p:embed/>
                </p:oleObj>
              </mc:Choice>
              <mc:Fallback>
                <p:oleObj name="Equation" r:id="rId3" imgW="3352800" imgH="9017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92150"/>
                        <a:ext cx="7921625" cy="213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1258888" y="4437063"/>
          <a:ext cx="1512887" cy="484187"/>
        </p:xfrm>
        <a:graphic>
          <a:graphicData uri="http://schemas.openxmlformats.org/presentationml/2006/ole">
            <mc:AlternateContent xmlns:mc="http://schemas.openxmlformats.org/markup-compatibility/2006">
              <mc:Choice xmlns:v="urn:schemas-microsoft-com:vml" Requires="v">
                <p:oleObj spid="_x0000_s15369" name="Equation" r:id="rId5" imgW="634725" imgH="203112" progId="Equation.DSMT4">
                  <p:embed/>
                </p:oleObj>
              </mc:Choice>
              <mc:Fallback>
                <p:oleObj name="Equation" r:id="rId5" imgW="634725" imgH="203112"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437063"/>
                        <a:ext cx="1512887"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11"/>
          <p:cNvGraphicFramePr>
            <a:graphicFrameLocks noChangeAspect="1"/>
          </p:cNvGraphicFramePr>
          <p:nvPr/>
        </p:nvGraphicFramePr>
        <p:xfrm>
          <a:off x="1258888" y="3068638"/>
          <a:ext cx="5759450" cy="495300"/>
        </p:xfrm>
        <a:graphic>
          <a:graphicData uri="http://schemas.openxmlformats.org/presentationml/2006/ole">
            <mc:AlternateContent xmlns:mc="http://schemas.openxmlformats.org/markup-compatibility/2006">
              <mc:Choice xmlns:v="urn:schemas-microsoft-com:vml" Requires="v">
                <p:oleObj spid="_x0000_s15370" name="Equation" r:id="rId7" imgW="2514600" imgH="215900" progId="Equation.DSMT4">
                  <p:embed/>
                </p:oleObj>
              </mc:Choice>
              <mc:Fallback>
                <p:oleObj name="Equation" r:id="rId7" imgW="2514600" imgH="2159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068638"/>
                        <a:ext cx="57594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8" name="Object 12"/>
          <p:cNvGraphicFramePr>
            <a:graphicFrameLocks noChangeAspect="1"/>
          </p:cNvGraphicFramePr>
          <p:nvPr/>
        </p:nvGraphicFramePr>
        <p:xfrm>
          <a:off x="2051050" y="3716338"/>
          <a:ext cx="1584325" cy="506412"/>
        </p:xfrm>
        <a:graphic>
          <a:graphicData uri="http://schemas.openxmlformats.org/presentationml/2006/ole">
            <mc:AlternateContent xmlns:mc="http://schemas.openxmlformats.org/markup-compatibility/2006">
              <mc:Choice xmlns:v="urn:schemas-microsoft-com:vml" Requires="v">
                <p:oleObj spid="_x0000_s15371" name="Equation" r:id="rId9" imgW="634725" imgH="203112" progId="Equation.DSMT4">
                  <p:embed/>
                </p:oleObj>
              </mc:Choice>
              <mc:Fallback>
                <p:oleObj name="Equation" r:id="rId9" imgW="634725" imgH="203112"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716338"/>
                        <a:ext cx="158432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9" name="Object 13"/>
          <p:cNvGraphicFramePr>
            <a:graphicFrameLocks noChangeAspect="1"/>
          </p:cNvGraphicFramePr>
          <p:nvPr/>
        </p:nvGraphicFramePr>
        <p:xfrm>
          <a:off x="3995738" y="3716338"/>
          <a:ext cx="1262062" cy="504825"/>
        </p:xfrm>
        <a:graphic>
          <a:graphicData uri="http://schemas.openxmlformats.org/presentationml/2006/ole">
            <mc:AlternateContent xmlns:mc="http://schemas.openxmlformats.org/markup-compatibility/2006">
              <mc:Choice xmlns:v="urn:schemas-microsoft-com:vml" Requires="v">
                <p:oleObj spid="_x0000_s15372" name="Equation" r:id="rId11" imgW="507780" imgH="203112" progId="Equation.DSMT4">
                  <p:embed/>
                </p:oleObj>
              </mc:Choice>
              <mc:Fallback>
                <p:oleObj name="Equation" r:id="rId11" imgW="507780" imgH="203112"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3716338"/>
                        <a:ext cx="12620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9225"/>
                                        </p:tgtEl>
                                        <p:attrNameLst>
                                          <p:attrName>style.visibility</p:attrName>
                                        </p:attrNameLst>
                                      </p:cBhvr>
                                      <p:to>
                                        <p:strVal val="visible"/>
                                      </p:to>
                                    </p:set>
                                    <p:anim calcmode="lin" valueType="num">
                                      <p:cBhvr>
                                        <p:cTn id="7" dur="500" fill="hold"/>
                                        <p:tgtEl>
                                          <p:spTgt spid="9225"/>
                                        </p:tgtEl>
                                        <p:attrNameLst>
                                          <p:attrName>ppt_w</p:attrName>
                                        </p:attrNameLst>
                                      </p:cBhvr>
                                      <p:tavLst>
                                        <p:tav tm="0">
                                          <p:val>
                                            <p:fltVal val="0"/>
                                          </p:val>
                                        </p:tav>
                                        <p:tav tm="100000">
                                          <p:val>
                                            <p:strVal val="#ppt_w"/>
                                          </p:val>
                                        </p:tav>
                                      </p:tavLst>
                                    </p:anim>
                                    <p:anim calcmode="lin" valueType="num">
                                      <p:cBhvr>
                                        <p:cTn id="8" dur="500" fill="hold"/>
                                        <p:tgtEl>
                                          <p:spTgt spid="9225"/>
                                        </p:tgtEl>
                                        <p:attrNameLst>
                                          <p:attrName>ppt_h</p:attrName>
                                        </p:attrNameLst>
                                      </p:cBhvr>
                                      <p:tavLst>
                                        <p:tav tm="0">
                                          <p:val>
                                            <p:fltVal val="0"/>
                                          </p:val>
                                        </p:tav>
                                        <p:tav tm="100000">
                                          <p:val>
                                            <p:strVal val="#ppt_h"/>
                                          </p:val>
                                        </p:tav>
                                      </p:tavLst>
                                    </p:anim>
                                    <p:animEffect transition="in" filter="fade">
                                      <p:cBhvr>
                                        <p:cTn id="9" dur="500"/>
                                        <p:tgtEl>
                                          <p:spTgt spid="92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9227"/>
                                        </p:tgtEl>
                                        <p:attrNameLst>
                                          <p:attrName>style.visibility</p:attrName>
                                        </p:attrNameLst>
                                      </p:cBhvr>
                                      <p:to>
                                        <p:strVal val="visible"/>
                                      </p:to>
                                    </p:set>
                                    <p:animEffect transition="in" filter="wipe(left)">
                                      <p:cBhvr>
                                        <p:cTn id="14" dur="500"/>
                                        <p:tgtEl>
                                          <p:spTgt spid="922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228"/>
                                        </p:tgtEl>
                                        <p:attrNameLst>
                                          <p:attrName>style.visibility</p:attrName>
                                        </p:attrNameLst>
                                      </p:cBhvr>
                                      <p:to>
                                        <p:strVal val="visible"/>
                                      </p:to>
                                    </p:set>
                                    <p:animEffect transition="in" filter="wipe(left)">
                                      <p:cBhvr>
                                        <p:cTn id="19" dur="500"/>
                                        <p:tgtEl>
                                          <p:spTgt spid="922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9229"/>
                                        </p:tgtEl>
                                        <p:attrNameLst>
                                          <p:attrName>style.visibility</p:attrName>
                                        </p:attrNameLst>
                                      </p:cBhvr>
                                      <p:to>
                                        <p:strVal val="visible"/>
                                      </p:to>
                                    </p:set>
                                    <p:animEffect transition="in" filter="wipe(left)">
                                      <p:cBhvr>
                                        <p:cTn id="24" dur="500"/>
                                        <p:tgtEl>
                                          <p:spTgt spid="92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226"/>
                                        </p:tgtEl>
                                        <p:attrNameLst>
                                          <p:attrName>style.visibility</p:attrName>
                                        </p:attrNameLst>
                                      </p:cBhvr>
                                      <p:to>
                                        <p:strVal val="visible"/>
                                      </p:to>
                                    </p:set>
                                    <p:animEffect transition="in" filter="wipe(left)">
                                      <p:cBhvr>
                                        <p:cTn id="29"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661C900B-2C2E-4B3A-8D4C-552311EC632F}" type="slidenum">
              <a:rPr kumimoji="0" lang="zh-CN" altLang="en-US" sz="1400" b="0"/>
              <a:pPr/>
              <a:t>14</a:t>
            </a:fld>
            <a:endParaRPr kumimoji="0" lang="en-US" altLang="zh-CN" sz="1400" b="0"/>
          </a:p>
        </p:txBody>
      </p:sp>
      <p:graphicFrame>
        <p:nvGraphicFramePr>
          <p:cNvPr id="4" name="Object 5"/>
          <p:cNvGraphicFramePr>
            <a:graphicFrameLocks noChangeAspect="1"/>
          </p:cNvGraphicFramePr>
          <p:nvPr/>
        </p:nvGraphicFramePr>
        <p:xfrm>
          <a:off x="395288" y="4260850"/>
          <a:ext cx="7308850" cy="1603375"/>
        </p:xfrm>
        <a:graphic>
          <a:graphicData uri="http://schemas.openxmlformats.org/presentationml/2006/ole">
            <mc:AlternateContent xmlns:mc="http://schemas.openxmlformats.org/markup-compatibility/2006">
              <mc:Choice xmlns:v="urn:schemas-microsoft-com:vml" Requires="v">
                <p:oleObj spid="_x0000_s16390" name="Equation" r:id="rId3" imgW="3175000" imgH="698500" progId="Equation.DSMT4">
                  <p:embed/>
                </p:oleObj>
              </mc:Choice>
              <mc:Fallback>
                <p:oleObj name="Equation" r:id="rId3" imgW="3175000" imgH="698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260850"/>
                        <a:ext cx="7308850" cy="160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8" name="标题 95"/>
          <p:cNvSpPr txBox="1">
            <a:spLocks/>
          </p:cNvSpPr>
          <p:nvPr/>
        </p:nvSpPr>
        <p:spPr bwMode="auto">
          <a:xfrm>
            <a:off x="487363" y="266700"/>
            <a:ext cx="1952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chemeClr val="tx2"/>
                </a:solidFill>
              </a:rPr>
              <a:t>思考</a:t>
            </a:r>
            <a:r>
              <a:rPr lang="zh-CN" altLang="en-US" sz="2800" b="0">
                <a:solidFill>
                  <a:schemeClr val="tx2"/>
                </a:solidFill>
              </a:rPr>
              <a:t>？</a:t>
            </a:r>
          </a:p>
        </p:txBody>
      </p:sp>
      <p:sp>
        <p:nvSpPr>
          <p:cNvPr id="6" name="object 86"/>
          <p:cNvSpPr txBox="1"/>
          <p:nvPr/>
        </p:nvSpPr>
        <p:spPr>
          <a:xfrm>
            <a:off x="458788" y="836613"/>
            <a:ext cx="7858125" cy="3148012"/>
          </a:xfrm>
          <a:prstGeom prst="rect">
            <a:avLst/>
          </a:prstGeom>
        </p:spPr>
        <p:txBody>
          <a:bodyPr lIns="0" tIns="11430" rIns="0" bIns="0">
            <a:spAutoFit/>
          </a:bodyPr>
          <a:lstStyle>
            <a:lvl1pPr marL="12700" indent="6350">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1pPr>
            <a:lvl2pPr marL="742950" indent="-285750">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2pPr>
            <a:lvl3pPr marL="1143000" indent="-228600">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3pPr>
            <a:lvl4pPr marL="1600200" indent="-228600">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4pPr>
            <a:lvl5pPr marL="2057400" indent="-228600">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379538" algn="l"/>
                <a:tab pos="3049588" algn="l"/>
              </a:tabLs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7000"/>
              </a:lnSpc>
              <a:spcBef>
                <a:spcPts val="1400"/>
              </a:spcBef>
            </a:pPr>
            <a:r>
              <a:rPr lang="zh-CN" altLang="zh-CN">
                <a:latin typeface="PMingLiU" panose="02020500000000000000" pitchFamily="18" charset="-120"/>
                <a:ea typeface="PMingLiU" panose="02020500000000000000" pitchFamily="18" charset="-120"/>
              </a:rPr>
              <a:t>例</a:t>
            </a:r>
            <a:r>
              <a:rPr lang="zh-CN" altLang="zh-CN">
                <a:cs typeface="Times New Roman" panose="02020603050405020304" pitchFamily="18" charset="0"/>
              </a:rPr>
              <a:t>1.1.6 </a:t>
            </a:r>
            <a:r>
              <a:rPr lang="zh-CN" altLang="zh-CN">
                <a:latin typeface="PMingLiU" panose="02020500000000000000" pitchFamily="18" charset="-120"/>
                <a:ea typeface="PMingLiU" panose="02020500000000000000" pitchFamily="18" charset="-120"/>
              </a:rPr>
              <a:t>设</a:t>
            </a:r>
            <a:r>
              <a:rPr lang="zh-CN" altLang="zh-CN" i="1">
                <a:latin typeface="Georgia" panose="02040502050405020303" pitchFamily="18" charset="0"/>
              </a:rPr>
              <a:t>n, a, b, c </a:t>
            </a:r>
            <a:r>
              <a:rPr lang="zh-CN" altLang="en-US"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 0</a:t>
            </a:r>
            <a:r>
              <a:rPr lang="zh-CN" altLang="zh-CN">
                <a:latin typeface="PMingLiU" panose="02020500000000000000" pitchFamily="18" charset="-120"/>
                <a:ea typeface="PMingLiU" panose="02020500000000000000" pitchFamily="18" charset="-120"/>
              </a:rPr>
              <a:t>是三个整数</a:t>
            </a:r>
            <a:r>
              <a:rPr lang="zh-CN" altLang="zh-CN">
                <a:cs typeface="Times New Roman" panose="02020603050405020304" pitchFamily="18" charset="0"/>
              </a:rPr>
              <a:t>, </a:t>
            </a:r>
            <a:r>
              <a:rPr lang="zh-CN" altLang="zh-CN" i="1">
                <a:latin typeface="Georgia" panose="02040502050405020303" pitchFamily="18" charset="0"/>
              </a:rPr>
              <a:t>c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a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n, c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b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n</a:t>
            </a:r>
            <a:r>
              <a:rPr lang="zh-CN" altLang="zh-CN">
                <a:cs typeface="Times New Roman" panose="02020603050405020304" pitchFamily="18" charset="0"/>
              </a:rPr>
              <a:t>. </a:t>
            </a:r>
            <a:r>
              <a:rPr lang="zh-CN" altLang="zh-CN">
                <a:latin typeface="PMingLiU" panose="02020500000000000000" pitchFamily="18" charset="-120"/>
                <a:ea typeface="PMingLiU" panose="02020500000000000000" pitchFamily="18" charset="-120"/>
              </a:rPr>
              <a:t>如果存在整 </a:t>
            </a:r>
            <a:r>
              <a:rPr lang="zh-CN" altLang="en-US">
                <a:latin typeface="PMingLiU" panose="02020500000000000000" pitchFamily="18" charset="-120"/>
                <a:ea typeface="PMingLiU" panose="02020500000000000000" pitchFamily="18" charset="-120"/>
              </a:rPr>
              <a:t>  </a:t>
            </a:r>
            <a:r>
              <a:rPr lang="zh-CN" altLang="zh-CN">
                <a:latin typeface="PMingLiU" panose="02020500000000000000" pitchFamily="18" charset="-120"/>
                <a:ea typeface="PMingLiU" panose="02020500000000000000" pitchFamily="18" charset="-120"/>
              </a:rPr>
              <a:t>数 </a:t>
            </a:r>
            <a:r>
              <a:rPr lang="zh-CN" altLang="zh-CN" i="1">
                <a:latin typeface="Georgia" panose="02040502050405020303" pitchFamily="18" charset="0"/>
              </a:rPr>
              <a:t>s, t</a:t>
            </a:r>
            <a:r>
              <a:rPr lang="zh-CN" altLang="zh-CN">
                <a:cs typeface="Times New Roman" panose="02020603050405020304" pitchFamily="18" charset="0"/>
              </a:rPr>
              <a:t>, </a:t>
            </a:r>
            <a:r>
              <a:rPr lang="zh-CN" altLang="zh-CN">
                <a:latin typeface="PMingLiU" panose="02020500000000000000" pitchFamily="18" charset="-120"/>
                <a:ea typeface="PMingLiU" panose="02020500000000000000" pitchFamily="18" charset="-120"/>
              </a:rPr>
              <a:t>使得</a:t>
            </a:r>
            <a:r>
              <a:rPr lang="zh-CN" altLang="zh-CN" i="1">
                <a:latin typeface="Georgia" panose="02040502050405020303" pitchFamily="18" charset="0"/>
              </a:rPr>
              <a:t>s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a </a:t>
            </a:r>
            <a:r>
              <a:rPr lang="zh-CN" altLang="zh-CN">
                <a:latin typeface="Century Gothic" panose="020B0502020202020204" pitchFamily="34" charset="0"/>
              </a:rPr>
              <a:t>+ </a:t>
            </a:r>
            <a:r>
              <a:rPr lang="zh-CN" altLang="zh-CN" i="1">
                <a:latin typeface="Georgia" panose="02040502050405020303" pitchFamily="18" charset="0"/>
              </a:rPr>
              <a:t>t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b   </a:t>
            </a:r>
            <a:r>
              <a:rPr lang="zh-CN" altLang="zh-CN">
                <a:latin typeface="Century Gothic" panose="020B0502020202020204" pitchFamily="34" charset="0"/>
              </a:rPr>
              <a:t>= 1</a:t>
            </a:r>
            <a:r>
              <a:rPr lang="zh-CN" altLang="zh-CN">
                <a:cs typeface="Times New Roman" panose="02020603050405020304" pitchFamily="18" charset="0"/>
              </a:rPr>
              <a:t>,	</a:t>
            </a:r>
            <a:r>
              <a:rPr lang="zh-CN" altLang="zh-CN">
                <a:latin typeface="PMingLiU" panose="02020500000000000000" pitchFamily="18" charset="-120"/>
                <a:ea typeface="PMingLiU" panose="02020500000000000000" pitchFamily="18" charset="-120"/>
              </a:rPr>
              <a:t>则</a:t>
            </a:r>
            <a:r>
              <a:rPr lang="zh-CN" altLang="zh-CN" i="1">
                <a:latin typeface="Georgia" panose="02040502050405020303" pitchFamily="18" charset="0"/>
              </a:rPr>
              <a:t>c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n</a:t>
            </a:r>
            <a:r>
              <a:rPr lang="zh-CN" altLang="zh-CN">
                <a:cs typeface="Times New Roman" panose="02020603050405020304" pitchFamily="18" charset="0"/>
              </a:rPr>
              <a:t>.</a:t>
            </a:r>
          </a:p>
          <a:p>
            <a:pPr eaLnBrk="1" hangingPunct="1">
              <a:lnSpc>
                <a:spcPct val="127000"/>
              </a:lnSpc>
            </a:pPr>
            <a:r>
              <a:rPr lang="zh-CN" altLang="zh-CN">
                <a:latin typeface="PMingLiU" panose="02020500000000000000" pitchFamily="18" charset="-120"/>
                <a:ea typeface="PMingLiU" panose="02020500000000000000" pitchFamily="18" charset="-120"/>
              </a:rPr>
              <a:t>证 设</a:t>
            </a:r>
            <a:r>
              <a:rPr lang="zh-CN" altLang="zh-CN" i="1">
                <a:latin typeface="Georgia" panose="02040502050405020303" pitchFamily="18" charset="0"/>
              </a:rPr>
              <a:t>c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a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n, c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b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n</a:t>
            </a:r>
            <a:r>
              <a:rPr lang="zh-CN" altLang="zh-CN">
                <a:cs typeface="Times New Roman" panose="02020603050405020304" pitchFamily="18" charset="0"/>
              </a:rPr>
              <a:t>, </a:t>
            </a:r>
            <a:r>
              <a:rPr lang="zh-CN" altLang="zh-CN">
                <a:latin typeface="PMingLiU" panose="02020500000000000000" pitchFamily="18" charset="-120"/>
                <a:ea typeface="PMingLiU" panose="02020500000000000000" pitchFamily="18" charset="-120"/>
              </a:rPr>
              <a:t>因为存在整数</a:t>
            </a:r>
            <a:r>
              <a:rPr lang="zh-CN" altLang="zh-CN" i="1">
                <a:latin typeface="Georgia" panose="02040502050405020303" pitchFamily="18" charset="0"/>
              </a:rPr>
              <a:t>s, t</a:t>
            </a:r>
            <a:r>
              <a:rPr lang="zh-CN" altLang="zh-CN">
                <a:cs typeface="Times New Roman" panose="02020603050405020304" pitchFamily="18" charset="0"/>
              </a:rPr>
              <a:t>, </a:t>
            </a:r>
            <a:endParaRPr lang="en-US" altLang="zh-CN">
              <a:cs typeface="Times New Roman" panose="02020603050405020304" pitchFamily="18" charset="0"/>
            </a:endParaRPr>
          </a:p>
          <a:p>
            <a:pPr eaLnBrk="1" hangingPunct="1">
              <a:lnSpc>
                <a:spcPct val="127000"/>
              </a:lnSpc>
            </a:pPr>
            <a:r>
              <a:rPr lang="zh-CN" altLang="zh-CN">
                <a:latin typeface="PMingLiU" panose="02020500000000000000" pitchFamily="18" charset="-120"/>
                <a:ea typeface="PMingLiU" panose="02020500000000000000" pitchFamily="18" charset="-120"/>
              </a:rPr>
              <a:t>使得</a:t>
            </a:r>
            <a:r>
              <a:rPr lang="zh-CN" altLang="zh-CN" i="1">
                <a:latin typeface="Georgia" panose="02040502050405020303" pitchFamily="18" charset="0"/>
              </a:rPr>
              <a:t>s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a </a:t>
            </a:r>
            <a:r>
              <a:rPr lang="zh-CN" altLang="zh-CN">
                <a:latin typeface="Century Gothic" panose="020B0502020202020204" pitchFamily="34" charset="0"/>
              </a:rPr>
              <a:t>+ </a:t>
            </a:r>
            <a:r>
              <a:rPr lang="zh-CN" altLang="zh-CN" i="1">
                <a:latin typeface="Georgia" panose="02040502050405020303" pitchFamily="18" charset="0"/>
              </a:rPr>
              <a:t>t </a:t>
            </a:r>
            <a:r>
              <a:rPr lang="zh-CN" altLang="zh-CN" i="1">
                <a:latin typeface="Meiryo" panose="020B0604030504040204" pitchFamily="34" charset="-128"/>
                <a:ea typeface="Meiryo" panose="020B0604030504040204" pitchFamily="34" charset="-128"/>
                <a:cs typeface="Meiryo" panose="020B0604030504040204" pitchFamily="34" charset="-128"/>
              </a:rPr>
              <a:t>· </a:t>
            </a:r>
            <a:r>
              <a:rPr lang="zh-CN" altLang="zh-CN" i="1">
                <a:latin typeface="Georgia" panose="02040502050405020303" pitchFamily="18" charset="0"/>
              </a:rPr>
              <a:t>b </a:t>
            </a:r>
            <a:r>
              <a:rPr lang="zh-CN" altLang="zh-CN">
                <a:latin typeface="Century Gothic" panose="020B0502020202020204" pitchFamily="34" charset="0"/>
              </a:rPr>
              <a:t>= 1</a:t>
            </a:r>
            <a:r>
              <a:rPr lang="zh-CN" altLang="zh-CN">
                <a:cs typeface="Times New Roman" panose="02020603050405020304" pitchFamily="18" charset="0"/>
              </a:rPr>
              <a:t>, </a:t>
            </a:r>
            <a:r>
              <a:rPr lang="zh-CN" altLang="zh-CN">
                <a:latin typeface="PMingLiU" panose="02020500000000000000" pitchFamily="18" charset="-120"/>
                <a:ea typeface="PMingLiU" panose="02020500000000000000" pitchFamily="18" charset="-120"/>
              </a:rPr>
              <a:t>根据 定理</a:t>
            </a:r>
            <a:r>
              <a:rPr lang="zh-CN" altLang="zh-CN">
                <a:cs typeface="Times New Roman" panose="02020603050405020304" pitchFamily="18" charset="0"/>
              </a:rPr>
              <a:t>3, </a:t>
            </a:r>
            <a:r>
              <a:rPr lang="zh-CN" altLang="zh-CN">
                <a:latin typeface="PMingLiU" panose="02020500000000000000" pitchFamily="18" charset="-120"/>
                <a:ea typeface="PMingLiU" panose="02020500000000000000" pitchFamily="18" charset="-120"/>
              </a:rPr>
              <a:t>有</a:t>
            </a:r>
            <a:endParaRPr lang="zh-CN" altLang="en-US">
              <a:latin typeface="PMingLiU" panose="02020500000000000000" pitchFamily="18" charset="-120"/>
              <a:ea typeface="PMingLiU" panose="02020500000000000000" pitchFamily="18" charset="-120"/>
            </a:endParaRPr>
          </a:p>
          <a:p>
            <a:pPr eaLnBrk="1" hangingPunct="1">
              <a:lnSpc>
                <a:spcPct val="127000"/>
              </a:lnSpc>
            </a:pPr>
            <a:r>
              <a:rPr lang="pt-BR" altLang="zh-CN" i="1">
                <a:latin typeface="Georgia" panose="02040502050405020303" pitchFamily="18" charset="0"/>
              </a:rPr>
              <a:t>c </a:t>
            </a:r>
            <a:r>
              <a:rPr lang="pt-BR" altLang="zh-CN" i="1">
                <a:latin typeface="Meiryo" panose="020B0604030504040204" pitchFamily="34" charset="-128"/>
                <a:ea typeface="Meiryo" panose="020B0604030504040204" pitchFamily="34" charset="-128"/>
                <a:cs typeface="Meiryo" panose="020B0604030504040204" pitchFamily="34" charset="-128"/>
              </a:rPr>
              <a:t>| </a:t>
            </a:r>
            <a:r>
              <a:rPr lang="pt-BR" altLang="zh-CN" i="1">
                <a:latin typeface="Georgia" panose="02040502050405020303" pitchFamily="18" charset="0"/>
              </a:rPr>
              <a:t>s</a:t>
            </a:r>
            <a:r>
              <a:rPr lang="pt-BR" altLang="zh-CN">
                <a:latin typeface="Century Gothic" panose="020B0502020202020204" pitchFamily="34" charset="0"/>
              </a:rPr>
              <a:t>(</a:t>
            </a:r>
            <a:r>
              <a:rPr lang="pt-BR" altLang="zh-CN" i="1">
                <a:latin typeface="Georgia" panose="02040502050405020303" pitchFamily="18" charset="0"/>
              </a:rPr>
              <a:t>a </a:t>
            </a:r>
            <a:r>
              <a:rPr lang="pt-BR" altLang="zh-CN" i="1">
                <a:latin typeface="Meiryo" panose="020B0604030504040204" pitchFamily="34" charset="-128"/>
                <a:ea typeface="Meiryo" panose="020B0604030504040204" pitchFamily="34" charset="-128"/>
                <a:cs typeface="Meiryo" panose="020B0604030504040204" pitchFamily="34" charset="-128"/>
              </a:rPr>
              <a:t>· </a:t>
            </a:r>
            <a:r>
              <a:rPr lang="pt-BR" altLang="zh-CN" i="1">
                <a:latin typeface="Georgia" panose="02040502050405020303" pitchFamily="18" charset="0"/>
              </a:rPr>
              <a:t>n</a:t>
            </a:r>
            <a:r>
              <a:rPr lang="pt-BR" altLang="zh-CN">
                <a:latin typeface="Century Gothic" panose="020B0502020202020204" pitchFamily="34" charset="0"/>
              </a:rPr>
              <a:t>) + </a:t>
            </a:r>
            <a:r>
              <a:rPr lang="pt-BR" altLang="zh-CN" i="1">
                <a:latin typeface="Georgia" panose="02040502050405020303" pitchFamily="18" charset="0"/>
              </a:rPr>
              <a:t>t</a:t>
            </a:r>
            <a:r>
              <a:rPr lang="pt-BR" altLang="zh-CN">
                <a:latin typeface="Century Gothic" panose="020B0502020202020204" pitchFamily="34" charset="0"/>
              </a:rPr>
              <a:t>(</a:t>
            </a:r>
            <a:r>
              <a:rPr lang="pt-BR" altLang="zh-CN" i="1">
                <a:latin typeface="Georgia" panose="02040502050405020303" pitchFamily="18" charset="0"/>
              </a:rPr>
              <a:t>b </a:t>
            </a:r>
            <a:r>
              <a:rPr lang="pt-BR" altLang="zh-CN" i="1">
                <a:latin typeface="Meiryo" panose="020B0604030504040204" pitchFamily="34" charset="-128"/>
                <a:ea typeface="Meiryo" panose="020B0604030504040204" pitchFamily="34" charset="-128"/>
                <a:cs typeface="Meiryo" panose="020B0604030504040204" pitchFamily="34" charset="-128"/>
              </a:rPr>
              <a:t>· </a:t>
            </a:r>
            <a:r>
              <a:rPr lang="pt-BR" altLang="zh-CN" i="1">
                <a:latin typeface="Georgia" panose="02040502050405020303" pitchFamily="18" charset="0"/>
              </a:rPr>
              <a:t>n</a:t>
            </a:r>
            <a:r>
              <a:rPr lang="pt-BR" altLang="zh-CN">
                <a:latin typeface="Century Gothic" panose="020B0502020202020204" pitchFamily="34" charset="0"/>
              </a:rPr>
              <a:t>) = (</a:t>
            </a:r>
            <a:r>
              <a:rPr lang="pt-BR" altLang="zh-CN" i="1">
                <a:latin typeface="Georgia" panose="02040502050405020303" pitchFamily="18" charset="0"/>
              </a:rPr>
              <a:t>s </a:t>
            </a:r>
            <a:r>
              <a:rPr lang="pt-BR" altLang="zh-CN" i="1">
                <a:latin typeface="Meiryo" panose="020B0604030504040204" pitchFamily="34" charset="-128"/>
                <a:ea typeface="Meiryo" panose="020B0604030504040204" pitchFamily="34" charset="-128"/>
                <a:cs typeface="Meiryo" panose="020B0604030504040204" pitchFamily="34" charset="-128"/>
              </a:rPr>
              <a:t>· </a:t>
            </a:r>
            <a:r>
              <a:rPr lang="pt-BR" altLang="zh-CN" i="1">
                <a:latin typeface="Georgia" panose="02040502050405020303" pitchFamily="18" charset="0"/>
              </a:rPr>
              <a:t>a </a:t>
            </a:r>
            <a:r>
              <a:rPr lang="pt-BR" altLang="zh-CN">
                <a:latin typeface="Century Gothic" panose="020B0502020202020204" pitchFamily="34" charset="0"/>
              </a:rPr>
              <a:t>+ </a:t>
            </a:r>
            <a:r>
              <a:rPr lang="pt-BR" altLang="zh-CN" i="1">
                <a:latin typeface="Georgia" panose="02040502050405020303" pitchFamily="18" charset="0"/>
              </a:rPr>
              <a:t>t </a:t>
            </a:r>
            <a:r>
              <a:rPr lang="pt-BR" altLang="zh-CN" i="1">
                <a:latin typeface="Meiryo" panose="020B0604030504040204" pitchFamily="34" charset="-128"/>
                <a:ea typeface="Meiryo" panose="020B0604030504040204" pitchFamily="34" charset="-128"/>
                <a:cs typeface="Meiryo" panose="020B0604030504040204" pitchFamily="34" charset="-128"/>
              </a:rPr>
              <a:t>· </a:t>
            </a:r>
            <a:r>
              <a:rPr lang="pt-BR" altLang="zh-CN" i="1">
                <a:latin typeface="Georgia" panose="02040502050405020303" pitchFamily="18" charset="0"/>
              </a:rPr>
              <a:t>b</a:t>
            </a:r>
            <a:r>
              <a:rPr lang="pt-BR" altLang="zh-CN">
                <a:latin typeface="Century Gothic" panose="020B0502020202020204" pitchFamily="34" charset="0"/>
              </a:rPr>
              <a:t>)</a:t>
            </a:r>
            <a:r>
              <a:rPr lang="pt-BR" altLang="zh-CN" i="1">
                <a:latin typeface="Georgia" panose="02040502050405020303" pitchFamily="18" charset="0"/>
              </a:rPr>
              <a:t>n </a:t>
            </a:r>
            <a:r>
              <a:rPr lang="pt-BR" altLang="zh-CN">
                <a:latin typeface="Century Gothic" panose="020B0502020202020204" pitchFamily="34" charset="0"/>
              </a:rPr>
              <a:t>= </a:t>
            </a:r>
            <a:r>
              <a:rPr lang="pt-BR" altLang="zh-CN" i="1">
                <a:latin typeface="Georgia" panose="02040502050405020303" pitchFamily="18" charset="0"/>
              </a:rPr>
              <a:t>n.</a:t>
            </a:r>
            <a:endParaRPr lang="pt-BR" altLang="zh-CN">
              <a:latin typeface="Georgia" panose="02040502050405020303" pitchFamily="18" charset="0"/>
            </a:endParaRPr>
          </a:p>
          <a:p>
            <a:pPr eaLnBrk="1" hangingPunct="1">
              <a:lnSpc>
                <a:spcPct val="127000"/>
              </a:lnSpc>
            </a:pPr>
            <a:r>
              <a:rPr lang="zh-CN" altLang="en-US">
                <a:latin typeface="PMingLiU" panose="02020500000000000000" pitchFamily="18" charset="-120"/>
                <a:ea typeface="PMingLiU" panose="02020500000000000000" pitchFamily="18" charset="-120"/>
              </a:rPr>
              <a:t>因此</a:t>
            </a:r>
            <a:r>
              <a:rPr lang="en-US" altLang="zh-CN">
                <a:cs typeface="Times New Roman" panose="02020603050405020304" pitchFamily="18" charset="0"/>
              </a:rPr>
              <a:t>,</a:t>
            </a:r>
            <a:r>
              <a:rPr lang="zh-CN" altLang="en-US">
                <a:cs typeface="Times New Roman" panose="02020603050405020304" pitchFamily="18" charset="0"/>
              </a:rPr>
              <a:t> </a:t>
            </a:r>
            <a:r>
              <a:rPr lang="en-US" altLang="zh-CN" i="1">
                <a:latin typeface="Georgia" panose="02040502050405020303" pitchFamily="18" charset="0"/>
              </a:rPr>
              <a:t>c </a:t>
            </a:r>
            <a:r>
              <a:rPr lang="en-US" altLang="zh-CN" i="1">
                <a:latin typeface="Meiryo" panose="020B0604030504040204" pitchFamily="34" charset="-128"/>
                <a:ea typeface="Meiryo" panose="020B0604030504040204" pitchFamily="34" charset="-128"/>
                <a:cs typeface="Meiryo" panose="020B0604030504040204" pitchFamily="34" charset="-128"/>
              </a:rPr>
              <a:t>| </a:t>
            </a:r>
            <a:r>
              <a:rPr lang="en-US" altLang="zh-CN" i="1">
                <a:latin typeface="Georgia" panose="02040502050405020303" pitchFamily="18" charset="0"/>
              </a:rPr>
              <a:t>n.</a:t>
            </a:r>
            <a:endParaRPr lang="en-US" altLang="zh-CN">
              <a:latin typeface="Georgia" panose="02040502050405020303" pitchFamily="18" charset="0"/>
            </a:endParaRPr>
          </a:p>
          <a:p>
            <a:pPr eaLnBrk="1" hangingPunct="1">
              <a:lnSpc>
                <a:spcPct val="127000"/>
              </a:lnSpc>
            </a:pPr>
            <a:endParaRPr lang="zh-CN" altLang="zh-CN" sz="1600">
              <a:latin typeface="PMingLiU" panose="02020500000000000000" pitchFamily="18" charset="-120"/>
              <a:ea typeface="PMingLiU"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6973E58F-E18A-4B95-8579-1BCF3BD0483D}" type="slidenum">
              <a:rPr kumimoji="0" lang="zh-CN" altLang="en-US" sz="1400" b="0"/>
              <a:pPr/>
              <a:t>15</a:t>
            </a:fld>
            <a:endParaRPr kumimoji="0" lang="en-US" altLang="zh-CN" sz="1400" b="0"/>
          </a:p>
        </p:txBody>
      </p:sp>
      <p:graphicFrame>
        <p:nvGraphicFramePr>
          <p:cNvPr id="10243" name="Object 3"/>
          <p:cNvGraphicFramePr>
            <a:graphicFrameLocks noChangeAspect="1"/>
          </p:cNvGraphicFramePr>
          <p:nvPr/>
        </p:nvGraphicFramePr>
        <p:xfrm>
          <a:off x="684213" y="692150"/>
          <a:ext cx="7932737" cy="1044575"/>
        </p:xfrm>
        <a:graphic>
          <a:graphicData uri="http://schemas.openxmlformats.org/presentationml/2006/ole">
            <mc:AlternateContent xmlns:mc="http://schemas.openxmlformats.org/markup-compatibility/2006">
              <mc:Choice xmlns:v="urn:schemas-microsoft-com:vml" Requires="v">
                <p:oleObj spid="_x0000_s17419" name="Equation" r:id="rId3" imgW="3175000" imgH="419100" progId="Equation.DSMT4">
                  <p:embed/>
                </p:oleObj>
              </mc:Choice>
              <mc:Fallback>
                <p:oleObj name="Equation" r:id="rId3" imgW="3175000" imgH="419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92150"/>
                        <a:ext cx="7932737"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nvGraphicFramePr>
        <p:xfrm>
          <a:off x="1403350" y="2060575"/>
          <a:ext cx="6149975" cy="517525"/>
        </p:xfrm>
        <a:graphic>
          <a:graphicData uri="http://schemas.openxmlformats.org/presentationml/2006/ole">
            <mc:AlternateContent xmlns:mc="http://schemas.openxmlformats.org/markup-compatibility/2006">
              <mc:Choice xmlns:v="urn:schemas-microsoft-com:vml" Requires="v">
                <p:oleObj spid="_x0000_s17420" name="Equation" r:id="rId5" imgW="2717800" imgH="228600" progId="Equation.DSMT4">
                  <p:embed/>
                </p:oleObj>
              </mc:Choice>
              <mc:Fallback>
                <p:oleObj name="Equation" r:id="rId5" imgW="27178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060575"/>
                        <a:ext cx="61499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6"/>
          <p:cNvGraphicFramePr>
            <a:graphicFrameLocks noChangeAspect="1"/>
          </p:cNvGraphicFramePr>
          <p:nvPr/>
        </p:nvGraphicFramePr>
        <p:xfrm>
          <a:off x="2843213" y="2781300"/>
          <a:ext cx="2624137" cy="576263"/>
        </p:xfrm>
        <a:graphic>
          <a:graphicData uri="http://schemas.openxmlformats.org/presentationml/2006/ole">
            <mc:AlternateContent xmlns:mc="http://schemas.openxmlformats.org/markup-compatibility/2006">
              <mc:Choice xmlns:v="urn:schemas-microsoft-com:vml" Requires="v">
                <p:oleObj spid="_x0000_s17421" name="Equation" r:id="rId7" imgW="1040948" imgH="228501" progId="Equation.DSMT4">
                  <p:embed/>
                </p:oleObj>
              </mc:Choice>
              <mc:Fallback>
                <p:oleObj name="Equation" r:id="rId7" imgW="1040948" imgH="228501"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2781300"/>
                        <a:ext cx="262413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8"/>
          <p:cNvGraphicFramePr>
            <a:graphicFrameLocks noChangeAspect="1"/>
          </p:cNvGraphicFramePr>
          <p:nvPr/>
        </p:nvGraphicFramePr>
        <p:xfrm>
          <a:off x="611188" y="5516563"/>
          <a:ext cx="2017712" cy="504825"/>
        </p:xfrm>
        <a:graphic>
          <a:graphicData uri="http://schemas.openxmlformats.org/presentationml/2006/ole">
            <mc:AlternateContent xmlns:mc="http://schemas.openxmlformats.org/markup-compatibility/2006">
              <mc:Choice xmlns:v="urn:schemas-microsoft-com:vml" Requires="v">
                <p:oleObj spid="_x0000_s17422" name="Equation" r:id="rId9" imgW="812447" imgH="203112" progId="Equation.DSMT4">
                  <p:embed/>
                </p:oleObj>
              </mc:Choice>
              <mc:Fallback>
                <p:oleObj name="Equation" r:id="rId9" imgW="812447" imgH="203112"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5516563"/>
                        <a:ext cx="20177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1763713" y="3502025"/>
          <a:ext cx="4384675" cy="576263"/>
        </p:xfrm>
        <a:graphic>
          <a:graphicData uri="http://schemas.openxmlformats.org/presentationml/2006/ole">
            <mc:AlternateContent xmlns:mc="http://schemas.openxmlformats.org/markup-compatibility/2006">
              <mc:Choice xmlns:v="urn:schemas-microsoft-com:vml" Requires="v">
                <p:oleObj spid="_x0000_s17423" name="Equation" r:id="rId11" imgW="1739900" imgH="228600" progId="Equation.DSMT4">
                  <p:embed/>
                </p:oleObj>
              </mc:Choice>
              <mc:Fallback>
                <p:oleObj name="Equation" r:id="rId11" imgW="1739900" imgH="228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3502025"/>
                        <a:ext cx="43846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0" name="Object 10"/>
          <p:cNvGraphicFramePr>
            <a:graphicFrameLocks noChangeAspect="1"/>
          </p:cNvGraphicFramePr>
          <p:nvPr/>
        </p:nvGraphicFramePr>
        <p:xfrm>
          <a:off x="684213" y="4221163"/>
          <a:ext cx="2089150" cy="552450"/>
        </p:xfrm>
        <a:graphic>
          <a:graphicData uri="http://schemas.openxmlformats.org/presentationml/2006/ole">
            <mc:AlternateContent xmlns:mc="http://schemas.openxmlformats.org/markup-compatibility/2006">
              <mc:Choice xmlns:v="urn:schemas-microsoft-com:vml" Requires="v">
                <p:oleObj spid="_x0000_s17424" name="Equation" r:id="rId13" imgW="863225" imgH="228501" progId="Equation.DSMT4">
                  <p:embed/>
                </p:oleObj>
              </mc:Choice>
              <mc:Fallback>
                <p:oleObj name="Equation" r:id="rId13" imgW="863225" imgH="228501"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4221163"/>
                        <a:ext cx="20891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11"/>
          <p:cNvGraphicFramePr>
            <a:graphicFrameLocks noChangeAspect="1"/>
          </p:cNvGraphicFramePr>
          <p:nvPr/>
        </p:nvGraphicFramePr>
        <p:xfrm>
          <a:off x="2700338" y="4221163"/>
          <a:ext cx="3384550" cy="576262"/>
        </p:xfrm>
        <a:graphic>
          <a:graphicData uri="http://schemas.openxmlformats.org/presentationml/2006/ole">
            <mc:AlternateContent xmlns:mc="http://schemas.openxmlformats.org/markup-compatibility/2006">
              <mc:Choice xmlns:v="urn:schemas-microsoft-com:vml" Requires="v">
                <p:oleObj spid="_x0000_s17425" name="Equation" r:id="rId15" imgW="1346200" imgH="228600" progId="Equation.DSMT4">
                  <p:embed/>
                </p:oleObj>
              </mc:Choice>
              <mc:Fallback>
                <p:oleObj name="Equation" r:id="rId15" imgW="1346200" imgH="2286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4221163"/>
                        <a:ext cx="33845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2" name="Object 12"/>
          <p:cNvGraphicFramePr>
            <a:graphicFrameLocks noChangeAspect="1"/>
          </p:cNvGraphicFramePr>
          <p:nvPr/>
        </p:nvGraphicFramePr>
        <p:xfrm>
          <a:off x="2843213" y="4868863"/>
          <a:ext cx="2303462" cy="619125"/>
        </p:xfrm>
        <a:graphic>
          <a:graphicData uri="http://schemas.openxmlformats.org/presentationml/2006/ole">
            <mc:AlternateContent xmlns:mc="http://schemas.openxmlformats.org/markup-compatibility/2006">
              <mc:Choice xmlns:v="urn:schemas-microsoft-com:vml" Requires="v">
                <p:oleObj spid="_x0000_s17426" name="Equation" r:id="rId17" imgW="850900" imgH="228600" progId="Equation.DSMT4">
                  <p:embed/>
                </p:oleObj>
              </mc:Choice>
              <mc:Fallback>
                <p:oleObj name="Equation" r:id="rId17" imgW="850900" imgH="2286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43213" y="4868863"/>
                        <a:ext cx="2303462"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wipe(left)">
                                      <p:cBhvr>
                                        <p:cTn id="12" dur="500"/>
                                        <p:tgtEl>
                                          <p:spTgt spid="10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wipe(left)">
                                      <p:cBhvr>
                                        <p:cTn id="17" dur="500"/>
                                        <p:tgtEl>
                                          <p:spTgt spid="102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249"/>
                                        </p:tgtEl>
                                        <p:attrNameLst>
                                          <p:attrName>style.visibility</p:attrName>
                                        </p:attrNameLst>
                                      </p:cBhvr>
                                      <p:to>
                                        <p:strVal val="visible"/>
                                      </p:to>
                                    </p:set>
                                    <p:animEffect transition="in" filter="wipe(left)">
                                      <p:cBhvr>
                                        <p:cTn id="22" dur="500"/>
                                        <p:tgtEl>
                                          <p:spTgt spid="102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250"/>
                                        </p:tgtEl>
                                        <p:attrNameLst>
                                          <p:attrName>style.visibility</p:attrName>
                                        </p:attrNameLst>
                                      </p:cBhvr>
                                      <p:to>
                                        <p:strVal val="visible"/>
                                      </p:to>
                                    </p:set>
                                    <p:animEffect transition="in" filter="wipe(left)">
                                      <p:cBhvr>
                                        <p:cTn id="27" dur="500"/>
                                        <p:tgtEl>
                                          <p:spTgt spid="102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251"/>
                                        </p:tgtEl>
                                        <p:attrNameLst>
                                          <p:attrName>style.visibility</p:attrName>
                                        </p:attrNameLst>
                                      </p:cBhvr>
                                      <p:to>
                                        <p:strVal val="visible"/>
                                      </p:to>
                                    </p:set>
                                    <p:animEffect transition="in" filter="wipe(left)">
                                      <p:cBhvr>
                                        <p:cTn id="32" dur="500"/>
                                        <p:tgtEl>
                                          <p:spTgt spid="10251"/>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0252"/>
                                        </p:tgtEl>
                                        <p:attrNameLst>
                                          <p:attrName>style.visibility</p:attrName>
                                        </p:attrNameLst>
                                      </p:cBhvr>
                                      <p:to>
                                        <p:strVal val="visible"/>
                                      </p:to>
                                    </p:set>
                                    <p:animEffect transition="in" filter="wipe(left)">
                                      <p:cBhvr>
                                        <p:cTn id="36" dur="500"/>
                                        <p:tgtEl>
                                          <p:spTgt spid="102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248"/>
                                        </p:tgtEl>
                                        <p:attrNameLst>
                                          <p:attrName>style.visibility</p:attrName>
                                        </p:attrNameLst>
                                      </p:cBhvr>
                                      <p:to>
                                        <p:strVal val="visible"/>
                                      </p:to>
                                    </p:set>
                                    <p:animEffect transition="in" filter="wipe(left)">
                                      <p:cBhvr>
                                        <p:cTn id="41"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C18E114-69CF-4BFE-9E75-3449BB44A81F}" type="slidenum">
              <a:rPr kumimoji="0" lang="zh-CN" altLang="en-US" sz="1400" b="0"/>
              <a:pPr/>
              <a:t>16</a:t>
            </a:fld>
            <a:endParaRPr kumimoji="0" lang="en-US" altLang="zh-CN" sz="1400" b="0"/>
          </a:p>
        </p:txBody>
      </p:sp>
      <p:sp>
        <p:nvSpPr>
          <p:cNvPr id="88068" name="Rectangle 4"/>
          <p:cNvSpPr>
            <a:spLocks noGrp="1" noChangeArrowheads="1"/>
          </p:cNvSpPr>
          <p:nvPr>
            <p:ph type="title"/>
          </p:nvPr>
        </p:nvSpPr>
        <p:spPr>
          <a:xfrm>
            <a:off x="468313" y="476250"/>
            <a:ext cx="4679950" cy="803275"/>
          </a:xfrm>
        </p:spPr>
        <p:txBody>
          <a:bodyPr/>
          <a:lstStyle/>
          <a:p>
            <a:pPr algn="l" eaLnBrk="1" hangingPunct="1"/>
            <a:r>
              <a:rPr lang="zh-CN" altLang="en-US" sz="2800" b="1" smtClean="0">
                <a:solidFill>
                  <a:srgbClr val="FF00FF"/>
                </a:solidFill>
                <a:latin typeface="宋体" panose="02010600030101010101" pitchFamily="2" charset="-122"/>
              </a:rPr>
              <a:t>二、素数</a:t>
            </a:r>
            <a:r>
              <a:rPr lang="en-US" altLang="zh-CN" sz="2800" b="1" smtClean="0">
                <a:solidFill>
                  <a:srgbClr val="FF00FF"/>
                </a:solidFill>
                <a:latin typeface="宋体" panose="02010600030101010101" pitchFamily="2" charset="-122"/>
              </a:rPr>
              <a:t>(</a:t>
            </a:r>
            <a:r>
              <a:rPr lang="zh-CN" altLang="en-US" sz="2800" b="1" smtClean="0">
                <a:solidFill>
                  <a:srgbClr val="FF00FF"/>
                </a:solidFill>
                <a:latin typeface="宋体" panose="02010600030101010101" pitchFamily="2" charset="-122"/>
              </a:rPr>
              <a:t>质数</a:t>
            </a:r>
            <a:r>
              <a:rPr lang="en-US" altLang="zh-CN" sz="2800" b="1" smtClean="0">
                <a:solidFill>
                  <a:srgbClr val="FF00FF"/>
                </a:solidFill>
                <a:latin typeface="宋体" panose="02010600030101010101" pitchFamily="2" charset="-122"/>
              </a:rPr>
              <a:t>)</a:t>
            </a:r>
            <a:r>
              <a:rPr lang="zh-CN" altLang="en-US" sz="2800" b="1" smtClean="0">
                <a:solidFill>
                  <a:srgbClr val="FF00FF"/>
                </a:solidFill>
                <a:latin typeface="宋体" panose="02010600030101010101" pitchFamily="2" charset="-122"/>
              </a:rPr>
              <a:t>及其判别法</a:t>
            </a:r>
          </a:p>
        </p:txBody>
      </p:sp>
      <p:graphicFrame>
        <p:nvGraphicFramePr>
          <p:cNvPr id="88069" name="Object 5"/>
          <p:cNvGraphicFramePr>
            <a:graphicFrameLocks noChangeAspect="1"/>
          </p:cNvGraphicFramePr>
          <p:nvPr/>
        </p:nvGraphicFramePr>
        <p:xfrm>
          <a:off x="611188" y="2060575"/>
          <a:ext cx="7777162" cy="1592263"/>
        </p:xfrm>
        <a:graphic>
          <a:graphicData uri="http://schemas.openxmlformats.org/presentationml/2006/ole">
            <mc:AlternateContent xmlns:mc="http://schemas.openxmlformats.org/markup-compatibility/2006">
              <mc:Choice xmlns:v="urn:schemas-microsoft-com:vml" Requires="v">
                <p:oleObj spid="_x0000_s18439" name="Equation" r:id="rId4" imgW="3289300" imgH="673100" progId="Equation.DSMT4">
                  <p:embed/>
                </p:oleObj>
              </mc:Choice>
              <mc:Fallback>
                <p:oleObj name="Equation" r:id="rId4" imgW="3289300" imgH="673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060575"/>
                        <a:ext cx="7777162" cy="159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p:cNvGraphicFramePr>
            <a:graphicFrameLocks noChangeAspect="1"/>
          </p:cNvGraphicFramePr>
          <p:nvPr/>
        </p:nvGraphicFramePr>
        <p:xfrm>
          <a:off x="611188" y="4149725"/>
          <a:ext cx="7921625" cy="1047750"/>
        </p:xfrm>
        <a:graphic>
          <a:graphicData uri="http://schemas.openxmlformats.org/presentationml/2006/ole">
            <mc:AlternateContent xmlns:mc="http://schemas.openxmlformats.org/markup-compatibility/2006">
              <mc:Choice xmlns:v="urn:schemas-microsoft-com:vml" Requires="v">
                <p:oleObj spid="_x0000_s18440" name="Equation" r:id="rId6" imgW="3454400" imgH="457200" progId="Equation.DSMT4">
                  <p:embed/>
                </p:oleObj>
              </mc:Choice>
              <mc:Fallback>
                <p:oleObj name="Equation" r:id="rId6" imgW="3454400" imgH="457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4149725"/>
                        <a:ext cx="792162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8"/>
          <p:cNvGraphicFramePr>
            <a:graphicFrameLocks noChangeAspect="1"/>
          </p:cNvGraphicFramePr>
          <p:nvPr/>
        </p:nvGraphicFramePr>
        <p:xfrm>
          <a:off x="611188" y="1341438"/>
          <a:ext cx="1223962" cy="490537"/>
        </p:xfrm>
        <a:graphic>
          <a:graphicData uri="http://schemas.openxmlformats.org/presentationml/2006/ole">
            <mc:AlternateContent xmlns:mc="http://schemas.openxmlformats.org/markup-compatibility/2006">
              <mc:Choice xmlns:v="urn:schemas-microsoft-com:vml" Requires="v">
                <p:oleObj spid="_x0000_s18441" name="Equation" r:id="rId8" imgW="507780" imgH="203112" progId="Equation.DSMT4">
                  <p:embed/>
                </p:oleObj>
              </mc:Choice>
              <mc:Fallback>
                <p:oleObj name="Equation" r:id="rId8" imgW="507780" imgH="203112"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1341438"/>
                        <a:ext cx="1223962"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072"/>
                                        </p:tgtEl>
                                        <p:attrNameLst>
                                          <p:attrName>style.visibility</p:attrName>
                                        </p:attrNameLst>
                                      </p:cBhvr>
                                      <p:to>
                                        <p:strVal val="visible"/>
                                      </p:to>
                                    </p:set>
                                    <p:animEffect transition="in" filter="wipe(left)">
                                      <p:cBhvr>
                                        <p:cTn id="12" dur="500"/>
                                        <p:tgtEl>
                                          <p:spTgt spid="880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88069"/>
                                        </p:tgtEl>
                                        <p:attrNameLst>
                                          <p:attrName>style.visibility</p:attrName>
                                        </p:attrNameLst>
                                      </p:cBhvr>
                                      <p:to>
                                        <p:strVal val="visible"/>
                                      </p:to>
                                    </p:set>
                                    <p:anim calcmode="lin" valueType="num">
                                      <p:cBhvr>
                                        <p:cTn id="17" dur="500" fill="hold"/>
                                        <p:tgtEl>
                                          <p:spTgt spid="88069"/>
                                        </p:tgtEl>
                                        <p:attrNameLst>
                                          <p:attrName>ppt_w</p:attrName>
                                        </p:attrNameLst>
                                      </p:cBhvr>
                                      <p:tavLst>
                                        <p:tav tm="0">
                                          <p:val>
                                            <p:fltVal val="0"/>
                                          </p:val>
                                        </p:tav>
                                        <p:tav tm="100000">
                                          <p:val>
                                            <p:strVal val="#ppt_w"/>
                                          </p:val>
                                        </p:tav>
                                      </p:tavLst>
                                    </p:anim>
                                    <p:anim calcmode="lin" valueType="num">
                                      <p:cBhvr>
                                        <p:cTn id="18" dur="500" fill="hold"/>
                                        <p:tgtEl>
                                          <p:spTgt spid="88069"/>
                                        </p:tgtEl>
                                        <p:attrNameLst>
                                          <p:attrName>ppt_h</p:attrName>
                                        </p:attrNameLst>
                                      </p:cBhvr>
                                      <p:tavLst>
                                        <p:tav tm="0">
                                          <p:val>
                                            <p:fltVal val="0"/>
                                          </p:val>
                                        </p:tav>
                                        <p:tav tm="100000">
                                          <p:val>
                                            <p:strVal val="#ppt_h"/>
                                          </p:val>
                                        </p:tav>
                                      </p:tavLst>
                                    </p:anim>
                                    <p:animEffect transition="in" filter="fade">
                                      <p:cBhvr>
                                        <p:cTn id="19" dur="500"/>
                                        <p:tgtEl>
                                          <p:spTgt spid="880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8070"/>
                                        </p:tgtEl>
                                        <p:attrNameLst>
                                          <p:attrName>style.visibility</p:attrName>
                                        </p:attrNameLst>
                                      </p:cBhvr>
                                      <p:to>
                                        <p:strVal val="visible"/>
                                      </p:to>
                                    </p:set>
                                    <p:animEffect transition="in" filter="wipe(left)">
                                      <p:cBhvr>
                                        <p:cTn id="24" dur="500"/>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91D0E3E-DE68-46CA-9E63-28E8E7A65901}" type="slidenum">
              <a:rPr kumimoji="0" lang="zh-CN" altLang="en-US" sz="1400" b="0"/>
              <a:pPr/>
              <a:t>17</a:t>
            </a:fld>
            <a:endParaRPr kumimoji="0" lang="en-US" altLang="zh-CN" sz="1400" b="0"/>
          </a:p>
        </p:txBody>
      </p:sp>
      <p:graphicFrame>
        <p:nvGraphicFramePr>
          <p:cNvPr id="90116" name="Object 4"/>
          <p:cNvGraphicFramePr>
            <a:graphicFrameLocks noChangeAspect="1"/>
          </p:cNvGraphicFramePr>
          <p:nvPr/>
        </p:nvGraphicFramePr>
        <p:xfrm>
          <a:off x="815975" y="814388"/>
          <a:ext cx="7442200" cy="919162"/>
        </p:xfrm>
        <a:graphic>
          <a:graphicData uri="http://schemas.openxmlformats.org/presentationml/2006/ole">
            <mc:AlternateContent xmlns:mc="http://schemas.openxmlformats.org/markup-compatibility/2006">
              <mc:Choice xmlns:v="urn:schemas-microsoft-com:vml" Requires="v">
                <p:oleObj spid="_x0000_s20495" name="Equation" r:id="rId3" imgW="3225800" imgH="482600" progId="Equation.DSMT4">
                  <p:embed/>
                </p:oleObj>
              </mc:Choice>
              <mc:Fallback>
                <p:oleObj name="Equation" r:id="rId3" imgW="3225800" imgH="482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814388"/>
                        <a:ext cx="74422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7" name="Object 5"/>
          <p:cNvGraphicFramePr>
            <a:graphicFrameLocks noChangeAspect="1"/>
          </p:cNvGraphicFramePr>
          <p:nvPr/>
        </p:nvGraphicFramePr>
        <p:xfrm>
          <a:off x="755650" y="3141663"/>
          <a:ext cx="3946525" cy="511175"/>
        </p:xfrm>
        <a:graphic>
          <a:graphicData uri="http://schemas.openxmlformats.org/presentationml/2006/ole">
            <mc:AlternateContent xmlns:mc="http://schemas.openxmlformats.org/markup-compatibility/2006">
              <mc:Choice xmlns:v="urn:schemas-microsoft-com:vml" Requires="v">
                <p:oleObj spid="_x0000_s20496" name="Equation" r:id="rId5" imgW="1663700" imgH="215900" progId="Equation.DSMT4">
                  <p:embed/>
                </p:oleObj>
              </mc:Choice>
              <mc:Fallback>
                <p:oleObj name="Equation" r:id="rId5" imgW="1663700" imgH="215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141663"/>
                        <a:ext cx="39465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8" name="Object 6"/>
          <p:cNvGraphicFramePr>
            <a:graphicFrameLocks noChangeAspect="1"/>
          </p:cNvGraphicFramePr>
          <p:nvPr/>
        </p:nvGraphicFramePr>
        <p:xfrm>
          <a:off x="1476375" y="1844675"/>
          <a:ext cx="7097713" cy="511175"/>
        </p:xfrm>
        <a:graphic>
          <a:graphicData uri="http://schemas.openxmlformats.org/presentationml/2006/ole">
            <mc:AlternateContent xmlns:mc="http://schemas.openxmlformats.org/markup-compatibility/2006">
              <mc:Choice xmlns:v="urn:schemas-microsoft-com:vml" Requires="v">
                <p:oleObj spid="_x0000_s20497" name="Equation" r:id="rId7" imgW="2997200" imgH="215900" progId="Equation.DSMT4">
                  <p:embed/>
                </p:oleObj>
              </mc:Choice>
              <mc:Fallback>
                <p:oleObj name="Equation" r:id="rId7" imgW="2997200" imgH="2159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1844675"/>
                        <a:ext cx="709771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19" name="Object 7"/>
          <p:cNvGraphicFramePr>
            <a:graphicFrameLocks noChangeAspect="1"/>
          </p:cNvGraphicFramePr>
          <p:nvPr/>
        </p:nvGraphicFramePr>
        <p:xfrm>
          <a:off x="1763713" y="2492375"/>
          <a:ext cx="2951162" cy="501650"/>
        </p:xfrm>
        <a:graphic>
          <a:graphicData uri="http://schemas.openxmlformats.org/presentationml/2006/ole">
            <mc:AlternateContent xmlns:mc="http://schemas.openxmlformats.org/markup-compatibility/2006">
              <mc:Choice xmlns:v="urn:schemas-microsoft-com:vml" Requires="v">
                <p:oleObj spid="_x0000_s20498" name="Equation" r:id="rId9" imgW="1269449" imgH="215806" progId="Equation.DSMT4">
                  <p:embed/>
                </p:oleObj>
              </mc:Choice>
              <mc:Fallback>
                <p:oleObj name="Equation" r:id="rId9" imgW="1269449" imgH="215806"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2492375"/>
                        <a:ext cx="2951162"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0" name="Object 8"/>
          <p:cNvGraphicFramePr>
            <a:graphicFrameLocks noChangeAspect="1"/>
          </p:cNvGraphicFramePr>
          <p:nvPr/>
        </p:nvGraphicFramePr>
        <p:xfrm>
          <a:off x="4643438" y="2492375"/>
          <a:ext cx="4087812" cy="511175"/>
        </p:xfrm>
        <a:graphic>
          <a:graphicData uri="http://schemas.openxmlformats.org/presentationml/2006/ole">
            <mc:AlternateContent xmlns:mc="http://schemas.openxmlformats.org/markup-compatibility/2006">
              <mc:Choice xmlns:v="urn:schemas-microsoft-com:vml" Requires="v">
                <p:oleObj spid="_x0000_s20499" name="Equation" r:id="rId11" imgW="1726451" imgH="215806" progId="Equation.DSMT4">
                  <p:embed/>
                </p:oleObj>
              </mc:Choice>
              <mc:Fallback>
                <p:oleObj name="Equation" r:id="rId11" imgW="1726451" imgH="215806"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2492375"/>
                        <a:ext cx="408781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1" name="Object 9"/>
          <p:cNvGraphicFramePr>
            <a:graphicFrameLocks noChangeAspect="1"/>
          </p:cNvGraphicFramePr>
          <p:nvPr/>
        </p:nvGraphicFramePr>
        <p:xfrm>
          <a:off x="755650" y="5734050"/>
          <a:ext cx="3959225" cy="611188"/>
        </p:xfrm>
        <a:graphic>
          <a:graphicData uri="http://schemas.openxmlformats.org/presentationml/2006/ole">
            <mc:AlternateContent xmlns:mc="http://schemas.openxmlformats.org/markup-compatibility/2006">
              <mc:Choice xmlns:v="urn:schemas-microsoft-com:vml" Requires="v">
                <p:oleObj spid="_x0000_s20500" name="Equation" r:id="rId13" imgW="1562100" imgH="241300" progId="Equation.DSMT4">
                  <p:embed/>
                </p:oleObj>
              </mc:Choice>
              <mc:Fallback>
                <p:oleObj name="Equation" r:id="rId13" imgW="1562100" imgH="2413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5734050"/>
                        <a:ext cx="3959225"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2" name="Object 10"/>
          <p:cNvGraphicFramePr>
            <a:graphicFrameLocks noChangeAspect="1"/>
          </p:cNvGraphicFramePr>
          <p:nvPr/>
        </p:nvGraphicFramePr>
        <p:xfrm>
          <a:off x="1403350" y="3789363"/>
          <a:ext cx="6192838" cy="514350"/>
        </p:xfrm>
        <a:graphic>
          <a:graphicData uri="http://schemas.openxmlformats.org/presentationml/2006/ole">
            <mc:AlternateContent xmlns:mc="http://schemas.openxmlformats.org/markup-compatibility/2006">
              <mc:Choice xmlns:v="urn:schemas-microsoft-com:vml" Requires="v">
                <p:oleObj spid="_x0000_s20501" name="Equation" r:id="rId15" imgW="2603500" imgH="215900" progId="Equation.DSMT4">
                  <p:embed/>
                </p:oleObj>
              </mc:Choice>
              <mc:Fallback>
                <p:oleObj name="Equation" r:id="rId15" imgW="2603500" imgH="2159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3789363"/>
                        <a:ext cx="61928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3" name="Object 11"/>
          <p:cNvGraphicFramePr>
            <a:graphicFrameLocks noChangeAspect="1"/>
          </p:cNvGraphicFramePr>
          <p:nvPr/>
        </p:nvGraphicFramePr>
        <p:xfrm>
          <a:off x="7596188" y="3789363"/>
          <a:ext cx="822325" cy="485775"/>
        </p:xfrm>
        <a:graphic>
          <a:graphicData uri="http://schemas.openxmlformats.org/presentationml/2006/ole">
            <mc:AlternateContent xmlns:mc="http://schemas.openxmlformats.org/markup-compatibility/2006">
              <mc:Choice xmlns:v="urn:schemas-microsoft-com:vml" Requires="v">
                <p:oleObj spid="_x0000_s20502" name="Equation" r:id="rId17" imgW="342751" imgH="203112" progId="Equation.DSMT4">
                  <p:embed/>
                </p:oleObj>
              </mc:Choice>
              <mc:Fallback>
                <p:oleObj name="Equation" r:id="rId17" imgW="342751" imgH="203112"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96188" y="3789363"/>
                        <a:ext cx="8223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4" name="Object 12"/>
          <p:cNvGraphicFramePr>
            <a:graphicFrameLocks noChangeAspect="1"/>
          </p:cNvGraphicFramePr>
          <p:nvPr/>
        </p:nvGraphicFramePr>
        <p:xfrm>
          <a:off x="755650" y="4437063"/>
          <a:ext cx="2868613" cy="560387"/>
        </p:xfrm>
        <a:graphic>
          <a:graphicData uri="http://schemas.openxmlformats.org/presentationml/2006/ole">
            <mc:AlternateContent xmlns:mc="http://schemas.openxmlformats.org/markup-compatibility/2006">
              <mc:Choice xmlns:v="urn:schemas-microsoft-com:vml" Requires="v">
                <p:oleObj spid="_x0000_s20503" name="Equation" r:id="rId19" imgW="1168400" imgH="228600" progId="Equation.DSMT4">
                  <p:embed/>
                </p:oleObj>
              </mc:Choice>
              <mc:Fallback>
                <p:oleObj name="Equation" r:id="rId19" imgW="1168400" imgH="2286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650" y="4437063"/>
                        <a:ext cx="2868613"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5" name="Object 13"/>
          <p:cNvGraphicFramePr>
            <a:graphicFrameLocks noChangeAspect="1"/>
          </p:cNvGraphicFramePr>
          <p:nvPr/>
        </p:nvGraphicFramePr>
        <p:xfrm>
          <a:off x="2268538" y="5013325"/>
          <a:ext cx="3962400" cy="569913"/>
        </p:xfrm>
        <a:graphic>
          <a:graphicData uri="http://schemas.openxmlformats.org/presentationml/2006/ole">
            <mc:AlternateContent xmlns:mc="http://schemas.openxmlformats.org/markup-compatibility/2006">
              <mc:Choice xmlns:v="urn:schemas-microsoft-com:vml" Requires="v">
                <p:oleObj spid="_x0000_s20504" name="Equation" r:id="rId21" imgW="1587500" imgH="228600" progId="Equation.DSMT4">
                  <p:embed/>
                </p:oleObj>
              </mc:Choice>
              <mc:Fallback>
                <p:oleObj name="Equation" r:id="rId21" imgW="1587500" imgH="228600" progId="Equation.DSMT4">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68538" y="5013325"/>
                        <a:ext cx="3962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6" name="Object 14"/>
          <p:cNvGraphicFramePr>
            <a:graphicFrameLocks noChangeAspect="1"/>
          </p:cNvGraphicFramePr>
          <p:nvPr/>
        </p:nvGraphicFramePr>
        <p:xfrm>
          <a:off x="755650" y="2420938"/>
          <a:ext cx="936625" cy="534987"/>
        </p:xfrm>
        <a:graphic>
          <a:graphicData uri="http://schemas.openxmlformats.org/presentationml/2006/ole">
            <mc:AlternateContent xmlns:mc="http://schemas.openxmlformats.org/markup-compatibility/2006">
              <mc:Choice xmlns:v="urn:schemas-microsoft-com:vml" Requires="v">
                <p:oleObj spid="_x0000_s20505" name="Equation" r:id="rId23" imgW="355292" imgH="203024" progId="Equation.DSMT4">
                  <p:embed/>
                </p:oleObj>
              </mc:Choice>
              <mc:Fallback>
                <p:oleObj name="Equation" r:id="rId23" imgW="355292" imgH="203024" progId="Equation.DSMT4">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5650" y="2420938"/>
                        <a:ext cx="9366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p:cNvSpPr/>
          <p:nvPr/>
        </p:nvSpPr>
        <p:spPr>
          <a:xfrm>
            <a:off x="539750" y="219075"/>
            <a:ext cx="7127875" cy="461963"/>
          </a:xfrm>
          <a:prstGeom prst="rect">
            <a:avLst/>
          </a:prstGeom>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PMingLiU" panose="02020500000000000000" pitchFamily="18" charset="-120"/>
                <a:ea typeface="PMingLiU" panose="02020500000000000000" pitchFamily="18" charset="-120"/>
              </a:rPr>
              <a:t>下面证明素数的存在性</a:t>
            </a:r>
            <a:r>
              <a:rPr lang="en-US" altLang="zh-CN">
                <a:cs typeface="Times New Roman" panose="02020603050405020304" pitchFamily="18" charset="0"/>
              </a:rPr>
              <a:t>,</a:t>
            </a:r>
            <a:r>
              <a:rPr lang="zh-CN" altLang="en-US">
                <a:cs typeface="Times New Roman" panose="02020603050405020304" pitchFamily="18" charset="0"/>
              </a:rPr>
              <a:t> </a:t>
            </a:r>
            <a:r>
              <a:rPr lang="zh-CN" altLang="en-US">
                <a:latin typeface="PMingLiU" panose="02020500000000000000" pitchFamily="18" charset="-120"/>
                <a:ea typeface="PMingLiU" panose="02020500000000000000" pitchFamily="18" charset="-120"/>
              </a:rPr>
              <a:t>即每个合数必有素因子</a:t>
            </a:r>
            <a:r>
              <a:rPr lang="en-US" altLang="zh-CN">
                <a:cs typeface="Times New Roman" panose="02020603050405020304" pitchFamily="18" charset="0"/>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53" presetClass="entr" presetSubtype="0" fill="hold" nodeType="afterEffect">
                                  <p:stCondLst>
                                    <p:cond delay="0"/>
                                  </p:stCondLst>
                                  <p:childTnLst>
                                    <p:set>
                                      <p:cBhvr>
                                        <p:cTn id="11" dur="1" fill="hold">
                                          <p:stCondLst>
                                            <p:cond delay="0"/>
                                          </p:stCondLst>
                                        </p:cTn>
                                        <p:tgtEl>
                                          <p:spTgt spid="90116"/>
                                        </p:tgtEl>
                                        <p:attrNameLst>
                                          <p:attrName>style.visibility</p:attrName>
                                        </p:attrNameLst>
                                      </p:cBhvr>
                                      <p:to>
                                        <p:strVal val="visible"/>
                                      </p:to>
                                    </p:set>
                                    <p:anim calcmode="lin" valueType="num">
                                      <p:cBhvr>
                                        <p:cTn id="12" dur="500" fill="hold"/>
                                        <p:tgtEl>
                                          <p:spTgt spid="90116"/>
                                        </p:tgtEl>
                                        <p:attrNameLst>
                                          <p:attrName>ppt_w</p:attrName>
                                        </p:attrNameLst>
                                      </p:cBhvr>
                                      <p:tavLst>
                                        <p:tav tm="0">
                                          <p:val>
                                            <p:fltVal val="0"/>
                                          </p:val>
                                        </p:tav>
                                        <p:tav tm="100000">
                                          <p:val>
                                            <p:strVal val="#ppt_w"/>
                                          </p:val>
                                        </p:tav>
                                      </p:tavLst>
                                    </p:anim>
                                    <p:anim calcmode="lin" valueType="num">
                                      <p:cBhvr>
                                        <p:cTn id="13" dur="500" fill="hold"/>
                                        <p:tgtEl>
                                          <p:spTgt spid="90116"/>
                                        </p:tgtEl>
                                        <p:attrNameLst>
                                          <p:attrName>ppt_h</p:attrName>
                                        </p:attrNameLst>
                                      </p:cBhvr>
                                      <p:tavLst>
                                        <p:tav tm="0">
                                          <p:val>
                                            <p:fltVal val="0"/>
                                          </p:val>
                                        </p:tav>
                                        <p:tav tm="100000">
                                          <p:val>
                                            <p:strVal val="#ppt_h"/>
                                          </p:val>
                                        </p:tav>
                                      </p:tavLst>
                                    </p:anim>
                                    <p:animEffect transition="in" filter="fade">
                                      <p:cBhvr>
                                        <p:cTn id="14" dur="500"/>
                                        <p:tgtEl>
                                          <p:spTgt spid="901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0118"/>
                                        </p:tgtEl>
                                        <p:attrNameLst>
                                          <p:attrName>style.visibility</p:attrName>
                                        </p:attrNameLst>
                                      </p:cBhvr>
                                      <p:to>
                                        <p:strVal val="visible"/>
                                      </p:to>
                                    </p:set>
                                    <p:animEffect transition="in" filter="wipe(left)">
                                      <p:cBhvr>
                                        <p:cTn id="19" dur="500"/>
                                        <p:tgtEl>
                                          <p:spTgt spid="90118"/>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90126"/>
                                        </p:tgtEl>
                                        <p:attrNameLst>
                                          <p:attrName>style.visibility</p:attrName>
                                        </p:attrNameLst>
                                      </p:cBhvr>
                                      <p:to>
                                        <p:strVal val="visible"/>
                                      </p:to>
                                    </p:set>
                                    <p:animEffect transition="in" filter="wipe(left)">
                                      <p:cBhvr>
                                        <p:cTn id="23" dur="500"/>
                                        <p:tgtEl>
                                          <p:spTgt spid="901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0119"/>
                                        </p:tgtEl>
                                        <p:attrNameLst>
                                          <p:attrName>style.visibility</p:attrName>
                                        </p:attrNameLst>
                                      </p:cBhvr>
                                      <p:to>
                                        <p:strVal val="visible"/>
                                      </p:to>
                                    </p:set>
                                    <p:animEffect transition="in" filter="wipe(left)">
                                      <p:cBhvr>
                                        <p:cTn id="28" dur="500"/>
                                        <p:tgtEl>
                                          <p:spTgt spid="901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0120"/>
                                        </p:tgtEl>
                                        <p:attrNameLst>
                                          <p:attrName>style.visibility</p:attrName>
                                        </p:attrNameLst>
                                      </p:cBhvr>
                                      <p:to>
                                        <p:strVal val="visible"/>
                                      </p:to>
                                    </p:set>
                                    <p:animEffect transition="in" filter="wipe(left)">
                                      <p:cBhvr>
                                        <p:cTn id="33" dur="500"/>
                                        <p:tgtEl>
                                          <p:spTgt spid="90120"/>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90117"/>
                                        </p:tgtEl>
                                        <p:attrNameLst>
                                          <p:attrName>style.visibility</p:attrName>
                                        </p:attrNameLst>
                                      </p:cBhvr>
                                      <p:to>
                                        <p:strVal val="visible"/>
                                      </p:to>
                                    </p:set>
                                    <p:animEffect transition="in" filter="wipe(left)">
                                      <p:cBhvr>
                                        <p:cTn id="37" dur="500"/>
                                        <p:tgtEl>
                                          <p:spTgt spid="901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0122"/>
                                        </p:tgtEl>
                                        <p:attrNameLst>
                                          <p:attrName>style.visibility</p:attrName>
                                        </p:attrNameLst>
                                      </p:cBhvr>
                                      <p:to>
                                        <p:strVal val="visible"/>
                                      </p:to>
                                    </p:set>
                                    <p:animEffect transition="in" filter="wipe(left)">
                                      <p:cBhvr>
                                        <p:cTn id="42" dur="500"/>
                                        <p:tgtEl>
                                          <p:spTgt spid="901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0123"/>
                                        </p:tgtEl>
                                        <p:attrNameLst>
                                          <p:attrName>style.visibility</p:attrName>
                                        </p:attrNameLst>
                                      </p:cBhvr>
                                      <p:to>
                                        <p:strVal val="visible"/>
                                      </p:to>
                                    </p:set>
                                    <p:animEffect transition="in" filter="wipe(left)">
                                      <p:cBhvr>
                                        <p:cTn id="47" dur="500"/>
                                        <p:tgtEl>
                                          <p:spTgt spid="90123"/>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90124"/>
                                        </p:tgtEl>
                                        <p:attrNameLst>
                                          <p:attrName>style.visibility</p:attrName>
                                        </p:attrNameLst>
                                      </p:cBhvr>
                                      <p:to>
                                        <p:strVal val="visible"/>
                                      </p:to>
                                    </p:set>
                                    <p:animEffect transition="in" filter="wipe(left)">
                                      <p:cBhvr>
                                        <p:cTn id="51" dur="500"/>
                                        <p:tgtEl>
                                          <p:spTgt spid="901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90125"/>
                                        </p:tgtEl>
                                        <p:attrNameLst>
                                          <p:attrName>style.visibility</p:attrName>
                                        </p:attrNameLst>
                                      </p:cBhvr>
                                      <p:to>
                                        <p:strVal val="visible"/>
                                      </p:to>
                                    </p:set>
                                    <p:animEffect transition="in" filter="wipe(left)">
                                      <p:cBhvr>
                                        <p:cTn id="56" dur="500"/>
                                        <p:tgtEl>
                                          <p:spTgt spid="9012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0121"/>
                                        </p:tgtEl>
                                        <p:attrNameLst>
                                          <p:attrName>style.visibility</p:attrName>
                                        </p:attrNameLst>
                                      </p:cBhvr>
                                      <p:to>
                                        <p:strVal val="visible"/>
                                      </p:to>
                                    </p:set>
                                    <p:animEffect transition="in" filter="wipe(left)">
                                      <p:cBhvr>
                                        <p:cTn id="61" dur="500"/>
                                        <p:tgtEl>
                                          <p:spTgt spid="90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A6418A5B-BE11-409A-8F80-B67864456548}" type="slidenum">
              <a:rPr kumimoji="0" lang="zh-CN" altLang="en-US" sz="1400" b="0"/>
              <a:pPr/>
              <a:t>18</a:t>
            </a:fld>
            <a:endParaRPr kumimoji="0" lang="en-US" altLang="zh-CN" sz="1400" b="0"/>
          </a:p>
        </p:txBody>
      </p:sp>
      <p:graphicFrame>
        <p:nvGraphicFramePr>
          <p:cNvPr id="91140" name="Object 4"/>
          <p:cNvGraphicFramePr>
            <a:graphicFrameLocks noChangeAspect="1"/>
          </p:cNvGraphicFramePr>
          <p:nvPr/>
        </p:nvGraphicFramePr>
        <p:xfrm>
          <a:off x="611188" y="620713"/>
          <a:ext cx="3455987" cy="490537"/>
        </p:xfrm>
        <a:graphic>
          <a:graphicData uri="http://schemas.openxmlformats.org/presentationml/2006/ole">
            <mc:AlternateContent xmlns:mc="http://schemas.openxmlformats.org/markup-compatibility/2006">
              <mc:Choice xmlns:v="urn:schemas-microsoft-com:vml" Requires="v">
                <p:oleObj spid="_x0000_s21512" name="Equation" r:id="rId3" imgW="1435100" imgH="203200" progId="Equation.DSMT4">
                  <p:embed/>
                </p:oleObj>
              </mc:Choice>
              <mc:Fallback>
                <p:oleObj name="Equation" r:id="rId3" imgW="1435100" imgH="20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20713"/>
                        <a:ext cx="34559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1" name="Object 5"/>
          <p:cNvGraphicFramePr>
            <a:graphicFrameLocks noChangeAspect="1"/>
          </p:cNvGraphicFramePr>
          <p:nvPr/>
        </p:nvGraphicFramePr>
        <p:xfrm>
          <a:off x="574675" y="1196975"/>
          <a:ext cx="7923213" cy="1149350"/>
        </p:xfrm>
        <a:graphic>
          <a:graphicData uri="http://schemas.openxmlformats.org/presentationml/2006/ole">
            <mc:AlternateContent xmlns:mc="http://schemas.openxmlformats.org/markup-compatibility/2006">
              <mc:Choice xmlns:v="urn:schemas-microsoft-com:vml" Requires="v">
                <p:oleObj spid="_x0000_s21513" name="Equation" r:id="rId5" imgW="3327400" imgH="482600" progId="Equation.DSMT4">
                  <p:embed/>
                </p:oleObj>
              </mc:Choice>
              <mc:Fallback>
                <p:oleObj name="Equation" r:id="rId5" imgW="3327400" imgH="482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 y="1196975"/>
                        <a:ext cx="7923213"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3" name="Object 7"/>
          <p:cNvGraphicFramePr>
            <a:graphicFrameLocks noChangeAspect="1"/>
          </p:cNvGraphicFramePr>
          <p:nvPr/>
        </p:nvGraphicFramePr>
        <p:xfrm>
          <a:off x="468313" y="2565400"/>
          <a:ext cx="5381625" cy="490538"/>
        </p:xfrm>
        <a:graphic>
          <a:graphicData uri="http://schemas.openxmlformats.org/presentationml/2006/ole">
            <mc:AlternateContent xmlns:mc="http://schemas.openxmlformats.org/markup-compatibility/2006">
              <mc:Choice xmlns:v="urn:schemas-microsoft-com:vml" Requires="v">
                <p:oleObj spid="_x0000_s21514" name="Equation" r:id="rId7" imgW="2235200" imgH="203200" progId="Equation.DSMT4">
                  <p:embed/>
                </p:oleObj>
              </mc:Choice>
              <mc:Fallback>
                <p:oleObj name="Equation" r:id="rId7" imgW="2235200" imgH="203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565400"/>
                        <a:ext cx="53816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4" name="Object 8"/>
          <p:cNvGraphicFramePr>
            <a:graphicFrameLocks noChangeAspect="1"/>
          </p:cNvGraphicFramePr>
          <p:nvPr/>
        </p:nvGraphicFramePr>
        <p:xfrm>
          <a:off x="468313" y="3213100"/>
          <a:ext cx="8051800" cy="1101725"/>
        </p:xfrm>
        <a:graphic>
          <a:graphicData uri="http://schemas.openxmlformats.org/presentationml/2006/ole">
            <mc:AlternateContent xmlns:mc="http://schemas.openxmlformats.org/markup-compatibility/2006">
              <mc:Choice xmlns:v="urn:schemas-microsoft-com:vml" Requires="v">
                <p:oleObj spid="_x0000_s21515" name="Equation" r:id="rId9" imgW="3340100" imgH="457200" progId="Equation.DSMT4">
                  <p:embed/>
                </p:oleObj>
              </mc:Choice>
              <mc:Fallback>
                <p:oleObj name="Equation" r:id="rId9" imgW="3340100" imgH="457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3213100"/>
                        <a:ext cx="80518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5" name="Object 9"/>
          <p:cNvGraphicFramePr>
            <a:graphicFrameLocks noChangeAspect="1"/>
          </p:cNvGraphicFramePr>
          <p:nvPr/>
        </p:nvGraphicFramePr>
        <p:xfrm>
          <a:off x="539750" y="4508500"/>
          <a:ext cx="7929563" cy="1720850"/>
        </p:xfrm>
        <a:graphic>
          <a:graphicData uri="http://schemas.openxmlformats.org/presentationml/2006/ole">
            <mc:AlternateContent xmlns:mc="http://schemas.openxmlformats.org/markup-compatibility/2006">
              <mc:Choice xmlns:v="urn:schemas-microsoft-com:vml" Requires="v">
                <p:oleObj spid="_x0000_s21516" name="Equation" r:id="rId11" imgW="3263900" imgH="749300" progId="Equation.DSMT4">
                  <p:embed/>
                </p:oleObj>
              </mc:Choice>
              <mc:Fallback>
                <p:oleObj name="Equation" r:id="rId11" imgW="3263900" imgH="7493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508500"/>
                        <a:ext cx="7929563"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ipe(left)">
                                      <p:cBhvr>
                                        <p:cTn id="7" dur="500"/>
                                        <p:tgtEl>
                                          <p:spTgt spid="91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wipe(left)">
                                      <p:cBhvr>
                                        <p:cTn id="12" dur="500"/>
                                        <p:tgtEl>
                                          <p:spTgt spid="911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143"/>
                                        </p:tgtEl>
                                        <p:attrNameLst>
                                          <p:attrName>style.visibility</p:attrName>
                                        </p:attrNameLst>
                                      </p:cBhvr>
                                      <p:to>
                                        <p:strVal val="visible"/>
                                      </p:to>
                                    </p:set>
                                    <p:animEffect transition="in" filter="wipe(left)">
                                      <p:cBhvr>
                                        <p:cTn id="17" dur="500"/>
                                        <p:tgtEl>
                                          <p:spTgt spid="911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1144"/>
                                        </p:tgtEl>
                                        <p:attrNameLst>
                                          <p:attrName>style.visibility</p:attrName>
                                        </p:attrNameLst>
                                      </p:cBhvr>
                                      <p:to>
                                        <p:strVal val="visible"/>
                                      </p:to>
                                    </p:set>
                                    <p:animEffect transition="in" filter="wipe(left)">
                                      <p:cBhvr>
                                        <p:cTn id="22" dur="500"/>
                                        <p:tgtEl>
                                          <p:spTgt spid="911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1145"/>
                                        </p:tgtEl>
                                        <p:attrNameLst>
                                          <p:attrName>style.visibility</p:attrName>
                                        </p:attrNameLst>
                                      </p:cBhvr>
                                      <p:to>
                                        <p:strVal val="visible"/>
                                      </p:to>
                                    </p:set>
                                    <p:animEffect transition="in" filter="wipe(up)">
                                      <p:cBhvr>
                                        <p:cTn id="27" dur="500"/>
                                        <p:tgtEl>
                                          <p:spTgt spid="9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963C2155-29E8-4C23-BFBE-442AAFB15DAA}" type="slidenum">
              <a:rPr kumimoji="0" lang="zh-CN" altLang="en-US" sz="1400" b="0"/>
              <a:pPr/>
              <a:t>19</a:t>
            </a:fld>
            <a:endParaRPr kumimoji="0" lang="en-US" altLang="zh-CN" sz="1400" b="0"/>
          </a:p>
        </p:txBody>
      </p:sp>
      <p:graphicFrame>
        <p:nvGraphicFramePr>
          <p:cNvPr id="136196" name="Object 4"/>
          <p:cNvGraphicFramePr>
            <a:graphicFrameLocks noChangeAspect="1"/>
          </p:cNvGraphicFramePr>
          <p:nvPr/>
        </p:nvGraphicFramePr>
        <p:xfrm>
          <a:off x="1187450" y="908050"/>
          <a:ext cx="5832475" cy="485775"/>
        </p:xfrm>
        <a:graphic>
          <a:graphicData uri="http://schemas.openxmlformats.org/presentationml/2006/ole">
            <mc:AlternateContent xmlns:mc="http://schemas.openxmlformats.org/markup-compatibility/2006">
              <mc:Choice xmlns:v="urn:schemas-microsoft-com:vml" Requires="v">
                <p:oleObj spid="_x0000_s22533" name="Equation" r:id="rId3" imgW="2438400" imgH="203200" progId="Equation.DSMT4">
                  <p:embed/>
                </p:oleObj>
              </mc:Choice>
              <mc:Fallback>
                <p:oleObj name="Equation" r:id="rId3" imgW="2438400" imgH="20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908050"/>
                        <a:ext cx="58324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7" name="Object 5"/>
          <p:cNvGraphicFramePr>
            <a:graphicFrameLocks noChangeAspect="1"/>
          </p:cNvGraphicFramePr>
          <p:nvPr/>
        </p:nvGraphicFramePr>
        <p:xfrm>
          <a:off x="468313" y="1557338"/>
          <a:ext cx="8064500" cy="1674812"/>
        </p:xfrm>
        <a:graphic>
          <a:graphicData uri="http://schemas.openxmlformats.org/presentationml/2006/ole">
            <mc:AlternateContent xmlns:mc="http://schemas.openxmlformats.org/markup-compatibility/2006">
              <mc:Choice xmlns:v="urn:schemas-microsoft-com:vml" Requires="v">
                <p:oleObj spid="_x0000_s22534" name="Equation" r:id="rId5" imgW="3365500" imgH="698500" progId="Equation.DSMT4">
                  <p:embed/>
                </p:oleObj>
              </mc:Choice>
              <mc:Fallback>
                <p:oleObj name="Equation" r:id="rId5" imgW="3365500" imgH="698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557338"/>
                        <a:ext cx="8064500" cy="167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wipe(left)">
                                      <p:cBhvr>
                                        <p:cTn id="7" dur="500"/>
                                        <p:tgtEl>
                                          <p:spTgt spid="136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197"/>
                                        </p:tgtEl>
                                        <p:attrNameLst>
                                          <p:attrName>style.visibility</p:attrName>
                                        </p:attrNameLst>
                                      </p:cBhvr>
                                      <p:to>
                                        <p:strVal val="visible"/>
                                      </p:to>
                                    </p:set>
                                    <p:animEffect transition="in" filter="wipe(left)">
                                      <p:cBhvr>
                                        <p:cTn id="12" dur="5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22EFE3A1-5A3A-4DEC-8699-D86CF04B06BD}" type="slidenum">
              <a:rPr kumimoji="0" lang="zh-CN" altLang="en-US" sz="1400" b="0"/>
              <a:pPr/>
              <a:t>2</a:t>
            </a:fld>
            <a:endParaRPr kumimoji="0" lang="en-US" altLang="zh-CN" sz="1400" b="0"/>
          </a:p>
        </p:txBody>
      </p:sp>
      <p:sp>
        <p:nvSpPr>
          <p:cNvPr id="157698" name="Rectangle 2"/>
          <p:cNvSpPr>
            <a:spLocks noChangeArrowheads="1"/>
          </p:cNvSpPr>
          <p:nvPr/>
        </p:nvSpPr>
        <p:spPr bwMode="auto">
          <a:xfrm>
            <a:off x="304800" y="7620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a:t>一、信息安全数学基础的内容及其作用</a:t>
            </a:r>
            <a:endParaRPr kumimoji="0" lang="zh-CN" altLang="en-US" sz="3200" b="0">
              <a:latin typeface="Comic Sans MS" panose="030F0702030302020204" pitchFamily="66" charset="0"/>
            </a:endParaRPr>
          </a:p>
        </p:txBody>
      </p:sp>
      <p:sp>
        <p:nvSpPr>
          <p:cNvPr id="157702" name="Rectangle 6"/>
          <p:cNvSpPr>
            <a:spLocks noChangeArrowheads="1"/>
          </p:cNvSpPr>
          <p:nvPr/>
        </p:nvSpPr>
        <p:spPr bwMode="auto">
          <a:xfrm>
            <a:off x="273050" y="1600200"/>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0">
                <a:latin typeface="Comic Sans MS" panose="030F0702030302020204" pitchFamily="66" charset="0"/>
              </a:rPr>
              <a:t>  内容：数论、代数、椭圆曲线</a:t>
            </a:r>
            <a:endParaRPr kumimoji="0" lang="zh-CN" altLang="en-US" sz="3200"/>
          </a:p>
        </p:txBody>
      </p:sp>
      <p:sp>
        <p:nvSpPr>
          <p:cNvPr id="157703" name="Rectangle 7"/>
          <p:cNvSpPr>
            <a:spLocks noChangeArrowheads="1"/>
          </p:cNvSpPr>
          <p:nvPr/>
        </p:nvSpPr>
        <p:spPr bwMode="auto">
          <a:xfrm>
            <a:off x="273050" y="5484813"/>
            <a:ext cx="887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sz="2800" b="0">
              <a:latin typeface="Comic Sans MS" panose="030F0702030302020204" pitchFamily="66" charset="0"/>
            </a:endParaRPr>
          </a:p>
        </p:txBody>
      </p:sp>
      <p:sp>
        <p:nvSpPr>
          <p:cNvPr id="157706" name="Rectangle 10"/>
          <p:cNvSpPr>
            <a:spLocks noChangeArrowheads="1"/>
          </p:cNvSpPr>
          <p:nvPr/>
        </p:nvSpPr>
        <p:spPr bwMode="auto">
          <a:xfrm>
            <a:off x="273050" y="2286000"/>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0">
                <a:latin typeface="Comic Sans MS" panose="030F0702030302020204" pitchFamily="66" charset="0"/>
              </a:rPr>
              <a:t>  作用：基础</a:t>
            </a:r>
            <a:endParaRPr kumimoji="0" lang="zh-CN" altLang="en-US" sz="3200"/>
          </a:p>
        </p:txBody>
      </p:sp>
      <p:sp>
        <p:nvSpPr>
          <p:cNvPr id="157707" name="Rectangle 11"/>
          <p:cNvSpPr>
            <a:spLocks noChangeArrowheads="1"/>
          </p:cNvSpPr>
          <p:nvPr/>
        </p:nvSpPr>
        <p:spPr bwMode="auto">
          <a:xfrm>
            <a:off x="381000" y="28194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a:t>二、数论在信息安全中的应用</a:t>
            </a:r>
            <a:endParaRPr kumimoji="0" lang="zh-CN" altLang="en-US" sz="3200" b="0">
              <a:latin typeface="Comic Sans MS" panose="030F0702030302020204" pitchFamily="66" charset="0"/>
            </a:endParaRPr>
          </a:p>
        </p:txBody>
      </p:sp>
      <p:sp>
        <p:nvSpPr>
          <p:cNvPr id="157708" name="Rectangle 12"/>
          <p:cNvSpPr>
            <a:spLocks noChangeArrowheads="1"/>
          </p:cNvSpPr>
          <p:nvPr/>
        </p:nvSpPr>
        <p:spPr bwMode="auto">
          <a:xfrm>
            <a:off x="0" y="3505200"/>
            <a:ext cx="88709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0">
                <a:latin typeface="Comic Sans MS" panose="030F0702030302020204" pitchFamily="66" charset="0"/>
              </a:rPr>
              <a:t>  在了解通讯安全的有关概念（如明文、密文、密钥）和通讯安全中的基本问题（如保密、数字签名、密钥管理、分配和共享）理解公钥体制（单向函数概念），以及加密和数字签名的方法（基于大数分解的</a:t>
            </a:r>
            <a:r>
              <a:rPr kumimoji="0" lang="en-US" altLang="zh-CN" sz="2800" b="0">
                <a:latin typeface="Comic Sans MS" panose="030F0702030302020204" pitchFamily="66" charset="0"/>
              </a:rPr>
              <a:t>RSA</a:t>
            </a:r>
            <a:r>
              <a:rPr kumimoji="0" lang="zh-CN" altLang="en-US" sz="2800" b="0">
                <a:latin typeface="Comic Sans MS" panose="030F0702030302020204" pitchFamily="66" charset="0"/>
              </a:rPr>
              <a:t>方案）</a:t>
            </a:r>
            <a:endParaRPr kumimoji="0"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wipe(left)">
                                      <p:cBhvr>
                                        <p:cTn id="7" dur="500"/>
                                        <p:tgtEl>
                                          <p:spTgt spid="157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702"/>
                                        </p:tgtEl>
                                        <p:attrNameLst>
                                          <p:attrName>style.visibility</p:attrName>
                                        </p:attrNameLst>
                                      </p:cBhvr>
                                      <p:to>
                                        <p:strVal val="visible"/>
                                      </p:to>
                                    </p:set>
                                    <p:animEffect transition="in" filter="wipe(left)">
                                      <p:cBhvr>
                                        <p:cTn id="12" dur="500"/>
                                        <p:tgtEl>
                                          <p:spTgt spid="1577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7706"/>
                                        </p:tgtEl>
                                        <p:attrNameLst>
                                          <p:attrName>style.visibility</p:attrName>
                                        </p:attrNameLst>
                                      </p:cBhvr>
                                      <p:to>
                                        <p:strVal val="visible"/>
                                      </p:to>
                                    </p:set>
                                    <p:animEffect transition="in" filter="wipe(left)">
                                      <p:cBhvr>
                                        <p:cTn id="17" dur="500"/>
                                        <p:tgtEl>
                                          <p:spTgt spid="1577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7707"/>
                                        </p:tgtEl>
                                        <p:attrNameLst>
                                          <p:attrName>style.visibility</p:attrName>
                                        </p:attrNameLst>
                                      </p:cBhvr>
                                      <p:to>
                                        <p:strVal val="visible"/>
                                      </p:to>
                                    </p:set>
                                    <p:animEffect transition="in" filter="wipe(left)">
                                      <p:cBhvr>
                                        <p:cTn id="22" dur="500"/>
                                        <p:tgtEl>
                                          <p:spTgt spid="1577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7708"/>
                                        </p:tgtEl>
                                        <p:attrNameLst>
                                          <p:attrName>style.visibility</p:attrName>
                                        </p:attrNameLst>
                                      </p:cBhvr>
                                      <p:to>
                                        <p:strVal val="visible"/>
                                      </p:to>
                                    </p:set>
                                    <p:animEffect transition="in" filter="wipe(left)">
                                      <p:cBhvr>
                                        <p:cTn id="27" dur="500"/>
                                        <p:tgtEl>
                                          <p:spTgt spid="1577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nodePh="1">
                                  <p:stCondLst>
                                    <p:cond delay="0"/>
                                  </p:stCondLst>
                                  <p:endCondLst>
                                    <p:cond evt="begin" delay="0">
                                      <p:tn val="30"/>
                                    </p:cond>
                                  </p:endCondLst>
                                  <p:childTnLst>
                                    <p:set>
                                      <p:cBhvr>
                                        <p:cTn id="31" dur="1" fill="hold">
                                          <p:stCondLst>
                                            <p:cond delay="0"/>
                                          </p:stCondLst>
                                        </p:cTn>
                                        <p:tgtEl>
                                          <p:spTgt spid="157703"/>
                                        </p:tgtEl>
                                        <p:attrNameLst>
                                          <p:attrName>style.visibility</p:attrName>
                                        </p:attrNameLst>
                                      </p:cBhvr>
                                      <p:to>
                                        <p:strVal val="visible"/>
                                      </p:to>
                                    </p:set>
                                    <p:anim calcmode="lin" valueType="num">
                                      <p:cBhvr additive="base">
                                        <p:cTn id="32" dur="500" fill="hold"/>
                                        <p:tgtEl>
                                          <p:spTgt spid="157703"/>
                                        </p:tgtEl>
                                        <p:attrNameLst>
                                          <p:attrName>ppt_x</p:attrName>
                                        </p:attrNameLst>
                                      </p:cBhvr>
                                      <p:tavLst>
                                        <p:tav tm="0">
                                          <p:val>
                                            <p:strVal val="0-#ppt_w/2"/>
                                          </p:val>
                                        </p:tav>
                                        <p:tav tm="100000">
                                          <p:val>
                                            <p:strVal val="#ppt_x"/>
                                          </p:val>
                                        </p:tav>
                                      </p:tavLst>
                                    </p:anim>
                                    <p:anim calcmode="lin" valueType="num">
                                      <p:cBhvr additive="base">
                                        <p:cTn id="33" dur="500" fill="hold"/>
                                        <p:tgtEl>
                                          <p:spTgt spid="157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utoUpdateAnimBg="0"/>
      <p:bldP spid="157702" grpId="0" autoUpdateAnimBg="0"/>
      <p:bldP spid="157703" grpId="0" autoUpdateAnimBg="0"/>
      <p:bldP spid="157706" grpId="0" autoUpdateAnimBg="0"/>
      <p:bldP spid="157707" grpId="0" autoUpdateAnimBg="0"/>
      <p:bldP spid="15770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441D1295-45CE-49E0-93DB-97F08659421A}" type="slidenum">
              <a:rPr kumimoji="0" lang="zh-CN" altLang="en-US" sz="1400" b="0"/>
              <a:pPr/>
              <a:t>20</a:t>
            </a:fld>
            <a:endParaRPr kumimoji="0" lang="en-US" altLang="zh-CN" sz="1400" b="0"/>
          </a:p>
        </p:txBody>
      </p:sp>
      <p:graphicFrame>
        <p:nvGraphicFramePr>
          <p:cNvPr id="137220" name="Object 4"/>
          <p:cNvGraphicFramePr>
            <a:graphicFrameLocks noChangeAspect="1"/>
          </p:cNvGraphicFramePr>
          <p:nvPr/>
        </p:nvGraphicFramePr>
        <p:xfrm>
          <a:off x="827088" y="476250"/>
          <a:ext cx="7561262" cy="5886450"/>
        </p:xfrm>
        <a:graphic>
          <a:graphicData uri="http://schemas.openxmlformats.org/presentationml/2006/ole">
            <mc:AlternateContent xmlns:mc="http://schemas.openxmlformats.org/markup-compatibility/2006">
              <mc:Choice xmlns:v="urn:schemas-microsoft-com:vml" Requires="v">
                <p:oleObj spid="_x0000_s23634" name="Equation" r:id="rId3" imgW="2921000" imgH="2273300" progId="Equation.DSMT4">
                  <p:embed/>
                </p:oleObj>
              </mc:Choice>
              <mc:Fallback>
                <p:oleObj name="Equation" r:id="rId3" imgW="2921000" imgH="2273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76250"/>
                        <a:ext cx="7561262" cy="588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7273" name="Group 57"/>
          <p:cNvGrpSpPr>
            <a:grpSpLocks/>
          </p:cNvGrpSpPr>
          <p:nvPr/>
        </p:nvGrpSpPr>
        <p:grpSpPr bwMode="auto">
          <a:xfrm>
            <a:off x="1619250" y="549275"/>
            <a:ext cx="6626225" cy="5688013"/>
            <a:chOff x="1020" y="346"/>
            <a:chExt cx="4174" cy="3583"/>
          </a:xfrm>
        </p:grpSpPr>
        <p:sp>
          <p:nvSpPr>
            <p:cNvPr id="23585" name="Line 7"/>
            <p:cNvSpPr>
              <a:spLocks noChangeShapeType="1"/>
            </p:cNvSpPr>
            <p:nvPr/>
          </p:nvSpPr>
          <p:spPr bwMode="auto">
            <a:xfrm>
              <a:off x="2018" y="391"/>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6" name="Line 8"/>
            <p:cNvSpPr>
              <a:spLocks noChangeShapeType="1"/>
            </p:cNvSpPr>
            <p:nvPr/>
          </p:nvSpPr>
          <p:spPr bwMode="auto">
            <a:xfrm>
              <a:off x="2971" y="391"/>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7" name="Line 9"/>
            <p:cNvSpPr>
              <a:spLocks noChangeShapeType="1"/>
            </p:cNvSpPr>
            <p:nvPr/>
          </p:nvSpPr>
          <p:spPr bwMode="auto">
            <a:xfrm>
              <a:off x="3923" y="346"/>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8" name="Line 10"/>
            <p:cNvSpPr>
              <a:spLocks noChangeShapeType="1"/>
            </p:cNvSpPr>
            <p:nvPr/>
          </p:nvSpPr>
          <p:spPr bwMode="auto">
            <a:xfrm>
              <a:off x="4921" y="391"/>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9" name="Line 11"/>
            <p:cNvSpPr>
              <a:spLocks noChangeShapeType="1"/>
            </p:cNvSpPr>
            <p:nvPr/>
          </p:nvSpPr>
          <p:spPr bwMode="auto">
            <a:xfrm>
              <a:off x="1020" y="709"/>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0" name="Line 12"/>
            <p:cNvSpPr>
              <a:spLocks noChangeShapeType="1"/>
            </p:cNvSpPr>
            <p:nvPr/>
          </p:nvSpPr>
          <p:spPr bwMode="auto">
            <a:xfrm>
              <a:off x="2018" y="754"/>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1" name="Line 13"/>
            <p:cNvSpPr>
              <a:spLocks noChangeShapeType="1"/>
            </p:cNvSpPr>
            <p:nvPr/>
          </p:nvSpPr>
          <p:spPr bwMode="auto">
            <a:xfrm>
              <a:off x="2971" y="754"/>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2" name="Line 14"/>
            <p:cNvSpPr>
              <a:spLocks noChangeShapeType="1"/>
            </p:cNvSpPr>
            <p:nvPr/>
          </p:nvSpPr>
          <p:spPr bwMode="auto">
            <a:xfrm>
              <a:off x="3923" y="754"/>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3" name="Line 15"/>
            <p:cNvSpPr>
              <a:spLocks noChangeShapeType="1"/>
            </p:cNvSpPr>
            <p:nvPr/>
          </p:nvSpPr>
          <p:spPr bwMode="auto">
            <a:xfrm>
              <a:off x="4967" y="709"/>
              <a:ext cx="227"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4" name="Line 16"/>
            <p:cNvSpPr>
              <a:spLocks noChangeShapeType="1"/>
            </p:cNvSpPr>
            <p:nvPr/>
          </p:nvSpPr>
          <p:spPr bwMode="auto">
            <a:xfrm>
              <a:off x="1020" y="1117"/>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5" name="Line 17"/>
            <p:cNvSpPr>
              <a:spLocks noChangeShapeType="1"/>
            </p:cNvSpPr>
            <p:nvPr/>
          </p:nvSpPr>
          <p:spPr bwMode="auto">
            <a:xfrm>
              <a:off x="2018" y="1117"/>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6" name="Line 18"/>
            <p:cNvSpPr>
              <a:spLocks noChangeShapeType="1"/>
            </p:cNvSpPr>
            <p:nvPr/>
          </p:nvSpPr>
          <p:spPr bwMode="auto">
            <a:xfrm>
              <a:off x="2971" y="1117"/>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7" name="Line 19"/>
            <p:cNvSpPr>
              <a:spLocks noChangeShapeType="1"/>
            </p:cNvSpPr>
            <p:nvPr/>
          </p:nvSpPr>
          <p:spPr bwMode="auto">
            <a:xfrm>
              <a:off x="3923" y="1117"/>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8" name="Line 20"/>
            <p:cNvSpPr>
              <a:spLocks noChangeShapeType="1"/>
            </p:cNvSpPr>
            <p:nvPr/>
          </p:nvSpPr>
          <p:spPr bwMode="auto">
            <a:xfrm>
              <a:off x="4967" y="1117"/>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9" name="Line 21"/>
            <p:cNvSpPr>
              <a:spLocks noChangeShapeType="1"/>
            </p:cNvSpPr>
            <p:nvPr/>
          </p:nvSpPr>
          <p:spPr bwMode="auto">
            <a:xfrm>
              <a:off x="1020" y="1480"/>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0" name="Line 22"/>
            <p:cNvSpPr>
              <a:spLocks noChangeShapeType="1"/>
            </p:cNvSpPr>
            <p:nvPr/>
          </p:nvSpPr>
          <p:spPr bwMode="auto">
            <a:xfrm>
              <a:off x="2018" y="1480"/>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1" name="Line 23"/>
            <p:cNvSpPr>
              <a:spLocks noChangeShapeType="1"/>
            </p:cNvSpPr>
            <p:nvPr/>
          </p:nvSpPr>
          <p:spPr bwMode="auto">
            <a:xfrm>
              <a:off x="2971" y="1480"/>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2" name="Line 24"/>
            <p:cNvSpPr>
              <a:spLocks noChangeShapeType="1"/>
            </p:cNvSpPr>
            <p:nvPr/>
          </p:nvSpPr>
          <p:spPr bwMode="auto">
            <a:xfrm>
              <a:off x="3969" y="1480"/>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3" name="Line 25"/>
            <p:cNvSpPr>
              <a:spLocks noChangeShapeType="1"/>
            </p:cNvSpPr>
            <p:nvPr/>
          </p:nvSpPr>
          <p:spPr bwMode="auto">
            <a:xfrm>
              <a:off x="4921" y="1525"/>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4" name="Line 26"/>
            <p:cNvSpPr>
              <a:spLocks noChangeShapeType="1"/>
            </p:cNvSpPr>
            <p:nvPr/>
          </p:nvSpPr>
          <p:spPr bwMode="auto">
            <a:xfrm>
              <a:off x="1020" y="1888"/>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5" name="Line 27"/>
            <p:cNvSpPr>
              <a:spLocks noChangeShapeType="1"/>
            </p:cNvSpPr>
            <p:nvPr/>
          </p:nvSpPr>
          <p:spPr bwMode="auto">
            <a:xfrm>
              <a:off x="1020" y="2251"/>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6" name="Line 28"/>
            <p:cNvSpPr>
              <a:spLocks noChangeShapeType="1"/>
            </p:cNvSpPr>
            <p:nvPr/>
          </p:nvSpPr>
          <p:spPr bwMode="auto">
            <a:xfrm>
              <a:off x="1066" y="2614"/>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7" name="Line 29"/>
            <p:cNvSpPr>
              <a:spLocks noChangeShapeType="1"/>
            </p:cNvSpPr>
            <p:nvPr/>
          </p:nvSpPr>
          <p:spPr bwMode="auto">
            <a:xfrm>
              <a:off x="1066" y="2976"/>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8" name="Line 30"/>
            <p:cNvSpPr>
              <a:spLocks noChangeShapeType="1"/>
            </p:cNvSpPr>
            <p:nvPr/>
          </p:nvSpPr>
          <p:spPr bwMode="auto">
            <a:xfrm>
              <a:off x="1066" y="3339"/>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09" name="Line 31"/>
            <p:cNvSpPr>
              <a:spLocks noChangeShapeType="1"/>
            </p:cNvSpPr>
            <p:nvPr/>
          </p:nvSpPr>
          <p:spPr bwMode="auto">
            <a:xfrm>
              <a:off x="1020" y="3748"/>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0" name="Line 32"/>
            <p:cNvSpPr>
              <a:spLocks noChangeShapeType="1"/>
            </p:cNvSpPr>
            <p:nvPr/>
          </p:nvSpPr>
          <p:spPr bwMode="auto">
            <a:xfrm>
              <a:off x="2018" y="1888"/>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1" name="Line 33"/>
            <p:cNvSpPr>
              <a:spLocks noChangeShapeType="1"/>
            </p:cNvSpPr>
            <p:nvPr/>
          </p:nvSpPr>
          <p:spPr bwMode="auto">
            <a:xfrm>
              <a:off x="2018" y="2251"/>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2" name="Line 34"/>
            <p:cNvSpPr>
              <a:spLocks noChangeShapeType="1"/>
            </p:cNvSpPr>
            <p:nvPr/>
          </p:nvSpPr>
          <p:spPr bwMode="auto">
            <a:xfrm>
              <a:off x="2018" y="2614"/>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3" name="Line 35"/>
            <p:cNvSpPr>
              <a:spLocks noChangeShapeType="1"/>
            </p:cNvSpPr>
            <p:nvPr/>
          </p:nvSpPr>
          <p:spPr bwMode="auto">
            <a:xfrm>
              <a:off x="2018" y="2976"/>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4" name="Line 37"/>
            <p:cNvSpPr>
              <a:spLocks noChangeShapeType="1"/>
            </p:cNvSpPr>
            <p:nvPr/>
          </p:nvSpPr>
          <p:spPr bwMode="auto">
            <a:xfrm>
              <a:off x="2018" y="3385"/>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5" name="Line 38"/>
            <p:cNvSpPr>
              <a:spLocks noChangeShapeType="1"/>
            </p:cNvSpPr>
            <p:nvPr/>
          </p:nvSpPr>
          <p:spPr bwMode="auto">
            <a:xfrm>
              <a:off x="2018" y="3702"/>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6" name="Line 39"/>
            <p:cNvSpPr>
              <a:spLocks noChangeShapeType="1"/>
            </p:cNvSpPr>
            <p:nvPr/>
          </p:nvSpPr>
          <p:spPr bwMode="auto">
            <a:xfrm>
              <a:off x="3016" y="1888"/>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7" name="Line 40"/>
            <p:cNvSpPr>
              <a:spLocks noChangeShapeType="1"/>
            </p:cNvSpPr>
            <p:nvPr/>
          </p:nvSpPr>
          <p:spPr bwMode="auto">
            <a:xfrm>
              <a:off x="2925" y="2251"/>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8" name="Line 41"/>
            <p:cNvSpPr>
              <a:spLocks noChangeShapeType="1"/>
            </p:cNvSpPr>
            <p:nvPr/>
          </p:nvSpPr>
          <p:spPr bwMode="auto">
            <a:xfrm>
              <a:off x="2925" y="2614"/>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19" name="Line 42"/>
            <p:cNvSpPr>
              <a:spLocks noChangeShapeType="1"/>
            </p:cNvSpPr>
            <p:nvPr/>
          </p:nvSpPr>
          <p:spPr bwMode="auto">
            <a:xfrm>
              <a:off x="2925" y="3022"/>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0" name="Line 43"/>
            <p:cNvSpPr>
              <a:spLocks noChangeShapeType="1"/>
            </p:cNvSpPr>
            <p:nvPr/>
          </p:nvSpPr>
          <p:spPr bwMode="auto">
            <a:xfrm>
              <a:off x="2925" y="3385"/>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1" name="Line 44"/>
            <p:cNvSpPr>
              <a:spLocks noChangeShapeType="1"/>
            </p:cNvSpPr>
            <p:nvPr/>
          </p:nvSpPr>
          <p:spPr bwMode="auto">
            <a:xfrm>
              <a:off x="2971" y="3748"/>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2" name="Line 45"/>
            <p:cNvSpPr>
              <a:spLocks noChangeShapeType="1"/>
            </p:cNvSpPr>
            <p:nvPr/>
          </p:nvSpPr>
          <p:spPr bwMode="auto">
            <a:xfrm>
              <a:off x="3923" y="1842"/>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3" name="Line 46"/>
            <p:cNvSpPr>
              <a:spLocks noChangeShapeType="1"/>
            </p:cNvSpPr>
            <p:nvPr/>
          </p:nvSpPr>
          <p:spPr bwMode="auto">
            <a:xfrm>
              <a:off x="3923" y="2251"/>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4" name="Line 47"/>
            <p:cNvSpPr>
              <a:spLocks noChangeShapeType="1"/>
            </p:cNvSpPr>
            <p:nvPr/>
          </p:nvSpPr>
          <p:spPr bwMode="auto">
            <a:xfrm>
              <a:off x="3923" y="2614"/>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5" name="Line 48"/>
            <p:cNvSpPr>
              <a:spLocks noChangeShapeType="1"/>
            </p:cNvSpPr>
            <p:nvPr/>
          </p:nvSpPr>
          <p:spPr bwMode="auto">
            <a:xfrm>
              <a:off x="3923" y="2976"/>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6" name="Line 49"/>
            <p:cNvSpPr>
              <a:spLocks noChangeShapeType="1"/>
            </p:cNvSpPr>
            <p:nvPr/>
          </p:nvSpPr>
          <p:spPr bwMode="auto">
            <a:xfrm>
              <a:off x="3923" y="3385"/>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7" name="Line 50"/>
            <p:cNvSpPr>
              <a:spLocks noChangeShapeType="1"/>
            </p:cNvSpPr>
            <p:nvPr/>
          </p:nvSpPr>
          <p:spPr bwMode="auto">
            <a:xfrm>
              <a:off x="3969" y="3702"/>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8" name="Line 51"/>
            <p:cNvSpPr>
              <a:spLocks noChangeShapeType="1"/>
            </p:cNvSpPr>
            <p:nvPr/>
          </p:nvSpPr>
          <p:spPr bwMode="auto">
            <a:xfrm>
              <a:off x="4967" y="1888"/>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29" name="Line 52"/>
            <p:cNvSpPr>
              <a:spLocks noChangeShapeType="1"/>
            </p:cNvSpPr>
            <p:nvPr/>
          </p:nvSpPr>
          <p:spPr bwMode="auto">
            <a:xfrm>
              <a:off x="4967" y="2251"/>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30" name="Line 53"/>
            <p:cNvSpPr>
              <a:spLocks noChangeShapeType="1"/>
            </p:cNvSpPr>
            <p:nvPr/>
          </p:nvSpPr>
          <p:spPr bwMode="auto">
            <a:xfrm>
              <a:off x="4921" y="2614"/>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31" name="Line 54"/>
            <p:cNvSpPr>
              <a:spLocks noChangeShapeType="1"/>
            </p:cNvSpPr>
            <p:nvPr/>
          </p:nvSpPr>
          <p:spPr bwMode="auto">
            <a:xfrm>
              <a:off x="4967" y="3022"/>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32" name="Line 55"/>
            <p:cNvSpPr>
              <a:spLocks noChangeShapeType="1"/>
            </p:cNvSpPr>
            <p:nvPr/>
          </p:nvSpPr>
          <p:spPr bwMode="auto">
            <a:xfrm>
              <a:off x="4921" y="3385"/>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33" name="Line 56"/>
            <p:cNvSpPr>
              <a:spLocks noChangeShapeType="1"/>
            </p:cNvSpPr>
            <p:nvPr/>
          </p:nvSpPr>
          <p:spPr bwMode="auto">
            <a:xfrm>
              <a:off x="4967" y="3702"/>
              <a:ext cx="227" cy="18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7290" name="Group 74"/>
          <p:cNvGrpSpPr>
            <a:grpSpLocks/>
          </p:cNvGrpSpPr>
          <p:nvPr/>
        </p:nvGrpSpPr>
        <p:grpSpPr bwMode="auto">
          <a:xfrm>
            <a:off x="827088" y="549275"/>
            <a:ext cx="6551612" cy="5688013"/>
            <a:chOff x="521" y="346"/>
            <a:chExt cx="4127" cy="3583"/>
          </a:xfrm>
        </p:grpSpPr>
        <p:sp>
          <p:nvSpPr>
            <p:cNvPr id="23569" name="Line 58"/>
            <p:cNvSpPr>
              <a:spLocks noChangeShapeType="1"/>
            </p:cNvSpPr>
            <p:nvPr/>
          </p:nvSpPr>
          <p:spPr bwMode="auto">
            <a:xfrm flipH="1">
              <a:off x="4422" y="346"/>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0" name="Line 59"/>
            <p:cNvSpPr>
              <a:spLocks noChangeShapeType="1"/>
            </p:cNvSpPr>
            <p:nvPr/>
          </p:nvSpPr>
          <p:spPr bwMode="auto">
            <a:xfrm flipH="1">
              <a:off x="2472" y="754"/>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1" name="Line 60"/>
            <p:cNvSpPr>
              <a:spLocks noChangeShapeType="1"/>
            </p:cNvSpPr>
            <p:nvPr/>
          </p:nvSpPr>
          <p:spPr bwMode="auto">
            <a:xfrm flipH="1">
              <a:off x="521" y="1162"/>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2" name="Line 61"/>
            <p:cNvSpPr>
              <a:spLocks noChangeShapeType="1"/>
            </p:cNvSpPr>
            <p:nvPr/>
          </p:nvSpPr>
          <p:spPr bwMode="auto">
            <a:xfrm flipH="1">
              <a:off x="3424" y="1162"/>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3" name="Line 62"/>
            <p:cNvSpPr>
              <a:spLocks noChangeShapeType="1"/>
            </p:cNvSpPr>
            <p:nvPr/>
          </p:nvSpPr>
          <p:spPr bwMode="auto">
            <a:xfrm flipH="1">
              <a:off x="1474" y="1525"/>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4" name="Line 63"/>
            <p:cNvSpPr>
              <a:spLocks noChangeShapeType="1"/>
            </p:cNvSpPr>
            <p:nvPr/>
          </p:nvSpPr>
          <p:spPr bwMode="auto">
            <a:xfrm flipH="1">
              <a:off x="4422" y="1480"/>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5" name="Line 64"/>
            <p:cNvSpPr>
              <a:spLocks noChangeShapeType="1"/>
            </p:cNvSpPr>
            <p:nvPr/>
          </p:nvSpPr>
          <p:spPr bwMode="auto">
            <a:xfrm flipH="1">
              <a:off x="2472" y="1888"/>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6" name="Line 65"/>
            <p:cNvSpPr>
              <a:spLocks noChangeShapeType="1"/>
            </p:cNvSpPr>
            <p:nvPr/>
          </p:nvSpPr>
          <p:spPr bwMode="auto">
            <a:xfrm flipH="1">
              <a:off x="521" y="2251"/>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7" name="Line 66"/>
            <p:cNvSpPr>
              <a:spLocks noChangeShapeType="1"/>
            </p:cNvSpPr>
            <p:nvPr/>
          </p:nvSpPr>
          <p:spPr bwMode="auto">
            <a:xfrm flipH="1">
              <a:off x="3379" y="2251"/>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8" name="Line 67"/>
            <p:cNvSpPr>
              <a:spLocks noChangeShapeType="1"/>
            </p:cNvSpPr>
            <p:nvPr/>
          </p:nvSpPr>
          <p:spPr bwMode="auto">
            <a:xfrm flipH="1">
              <a:off x="1519" y="2659"/>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9" name="Line 68"/>
            <p:cNvSpPr>
              <a:spLocks noChangeShapeType="1"/>
            </p:cNvSpPr>
            <p:nvPr/>
          </p:nvSpPr>
          <p:spPr bwMode="auto">
            <a:xfrm flipH="1">
              <a:off x="4422" y="2614"/>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0" name="Line 69"/>
            <p:cNvSpPr>
              <a:spLocks noChangeShapeType="1"/>
            </p:cNvSpPr>
            <p:nvPr/>
          </p:nvSpPr>
          <p:spPr bwMode="auto">
            <a:xfrm flipH="1">
              <a:off x="2472" y="3022"/>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1" name="Line 70"/>
            <p:cNvSpPr>
              <a:spLocks noChangeShapeType="1"/>
            </p:cNvSpPr>
            <p:nvPr/>
          </p:nvSpPr>
          <p:spPr bwMode="auto">
            <a:xfrm flipH="1">
              <a:off x="521" y="3385"/>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 name="Line 71"/>
            <p:cNvSpPr>
              <a:spLocks noChangeShapeType="1"/>
            </p:cNvSpPr>
            <p:nvPr/>
          </p:nvSpPr>
          <p:spPr bwMode="auto">
            <a:xfrm flipH="1">
              <a:off x="3424" y="3339"/>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3" name="Line 72"/>
            <p:cNvSpPr>
              <a:spLocks noChangeShapeType="1"/>
            </p:cNvSpPr>
            <p:nvPr/>
          </p:nvSpPr>
          <p:spPr bwMode="auto">
            <a:xfrm flipH="1">
              <a:off x="1519" y="3748"/>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4" name="Line 73"/>
            <p:cNvSpPr>
              <a:spLocks noChangeShapeType="1"/>
            </p:cNvSpPr>
            <p:nvPr/>
          </p:nvSpPr>
          <p:spPr bwMode="auto">
            <a:xfrm flipH="1">
              <a:off x="4377" y="3748"/>
              <a:ext cx="226" cy="18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7297" name="Group 81"/>
          <p:cNvGrpSpPr>
            <a:grpSpLocks/>
          </p:cNvGrpSpPr>
          <p:nvPr/>
        </p:nvGrpSpPr>
        <p:grpSpPr bwMode="auto">
          <a:xfrm>
            <a:off x="3851275" y="1916113"/>
            <a:ext cx="577850" cy="4176712"/>
            <a:chOff x="2426" y="1207"/>
            <a:chExt cx="364" cy="2631"/>
          </a:xfrm>
        </p:grpSpPr>
        <p:sp>
          <p:nvSpPr>
            <p:cNvPr id="23563" name="Line 75"/>
            <p:cNvSpPr>
              <a:spLocks noChangeShapeType="1"/>
            </p:cNvSpPr>
            <p:nvPr/>
          </p:nvSpPr>
          <p:spPr bwMode="auto">
            <a:xfrm>
              <a:off x="2426" y="1207"/>
              <a:ext cx="318"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 name="Line 76"/>
            <p:cNvSpPr>
              <a:spLocks noChangeShapeType="1"/>
            </p:cNvSpPr>
            <p:nvPr/>
          </p:nvSpPr>
          <p:spPr bwMode="auto">
            <a:xfrm>
              <a:off x="2472" y="1570"/>
              <a:ext cx="318"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 name="Line 77"/>
            <p:cNvSpPr>
              <a:spLocks noChangeShapeType="1"/>
            </p:cNvSpPr>
            <p:nvPr/>
          </p:nvSpPr>
          <p:spPr bwMode="auto">
            <a:xfrm>
              <a:off x="2426" y="2341"/>
              <a:ext cx="318"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Line 78"/>
            <p:cNvSpPr>
              <a:spLocks noChangeShapeType="1"/>
            </p:cNvSpPr>
            <p:nvPr/>
          </p:nvSpPr>
          <p:spPr bwMode="auto">
            <a:xfrm>
              <a:off x="2426" y="2704"/>
              <a:ext cx="318"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7" name="Line 79"/>
            <p:cNvSpPr>
              <a:spLocks noChangeShapeType="1"/>
            </p:cNvSpPr>
            <p:nvPr/>
          </p:nvSpPr>
          <p:spPr bwMode="auto">
            <a:xfrm>
              <a:off x="2426" y="3475"/>
              <a:ext cx="318"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8" name="Line 80"/>
            <p:cNvSpPr>
              <a:spLocks noChangeShapeType="1"/>
            </p:cNvSpPr>
            <p:nvPr/>
          </p:nvSpPr>
          <p:spPr bwMode="auto">
            <a:xfrm>
              <a:off x="2472" y="3838"/>
              <a:ext cx="318"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98" name="Oval 82"/>
          <p:cNvSpPr>
            <a:spLocks noChangeArrowheads="1"/>
          </p:cNvSpPr>
          <p:nvPr/>
        </p:nvSpPr>
        <p:spPr bwMode="auto">
          <a:xfrm>
            <a:off x="7019925" y="2924175"/>
            <a:ext cx="431800" cy="360363"/>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7299" name="Oval 83"/>
          <p:cNvSpPr>
            <a:spLocks noChangeArrowheads="1"/>
          </p:cNvSpPr>
          <p:nvPr/>
        </p:nvSpPr>
        <p:spPr bwMode="auto">
          <a:xfrm>
            <a:off x="5435600" y="4652963"/>
            <a:ext cx="431800" cy="360362"/>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7300" name="Oval 84"/>
          <p:cNvSpPr>
            <a:spLocks noChangeArrowheads="1"/>
          </p:cNvSpPr>
          <p:nvPr/>
        </p:nvSpPr>
        <p:spPr bwMode="auto">
          <a:xfrm>
            <a:off x="827088" y="5876925"/>
            <a:ext cx="431800" cy="360363"/>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7301" name="Line 85"/>
          <p:cNvSpPr>
            <a:spLocks noChangeShapeType="1"/>
          </p:cNvSpPr>
          <p:nvPr/>
        </p:nvSpPr>
        <p:spPr bwMode="auto">
          <a:xfrm>
            <a:off x="900113" y="981075"/>
            <a:ext cx="358775"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ppt_w</p:attrName>
                                        </p:attrNameLst>
                                      </p:cBhvr>
                                      <p:tavLst>
                                        <p:tav tm="0">
                                          <p:val>
                                            <p:fltVal val="0"/>
                                          </p:val>
                                        </p:tav>
                                        <p:tav tm="100000">
                                          <p:val>
                                            <p:strVal val="#ppt_w"/>
                                          </p:val>
                                        </p:tav>
                                      </p:tavLst>
                                    </p:anim>
                                    <p:anim calcmode="lin" valueType="num">
                                      <p:cBhvr>
                                        <p:cTn id="8" dur="500" fill="hold"/>
                                        <p:tgtEl>
                                          <p:spTgt spid="137220"/>
                                        </p:tgtEl>
                                        <p:attrNameLst>
                                          <p:attrName>ppt_h</p:attrName>
                                        </p:attrNameLst>
                                      </p:cBhvr>
                                      <p:tavLst>
                                        <p:tav tm="0">
                                          <p:val>
                                            <p:fltVal val="0"/>
                                          </p:val>
                                        </p:tav>
                                        <p:tav tm="100000">
                                          <p:val>
                                            <p:strVal val="#ppt_h"/>
                                          </p:val>
                                        </p:tav>
                                      </p:tavLst>
                                    </p:anim>
                                    <p:animEffect transition="in" filter="fade">
                                      <p:cBhvr>
                                        <p:cTn id="9" dur="500"/>
                                        <p:tgtEl>
                                          <p:spTgt spid="13722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nodeType="clickEffect">
                                  <p:stCondLst>
                                    <p:cond delay="0"/>
                                  </p:stCondLst>
                                  <p:childTnLst>
                                    <p:set>
                                      <p:cBhvr>
                                        <p:cTn id="13" dur="1" fill="hold">
                                          <p:stCondLst>
                                            <p:cond delay="0"/>
                                          </p:stCondLst>
                                        </p:cTn>
                                        <p:tgtEl>
                                          <p:spTgt spid="137273"/>
                                        </p:tgtEl>
                                        <p:attrNameLst>
                                          <p:attrName>style.visibility</p:attrName>
                                        </p:attrNameLst>
                                      </p:cBhvr>
                                      <p:to>
                                        <p:strVal val="visible"/>
                                      </p:to>
                                    </p:set>
                                    <p:animEffect transition="in" filter="circle(in)">
                                      <p:cBhvr>
                                        <p:cTn id="14" dur="1000"/>
                                        <p:tgtEl>
                                          <p:spTgt spid="13727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37290"/>
                                        </p:tgtEl>
                                        <p:attrNameLst>
                                          <p:attrName>style.visibility</p:attrName>
                                        </p:attrNameLst>
                                      </p:cBhvr>
                                      <p:to>
                                        <p:strVal val="visible"/>
                                      </p:to>
                                    </p:set>
                                    <p:animEffect transition="in" filter="wipe(up)">
                                      <p:cBhvr>
                                        <p:cTn id="19" dur="500"/>
                                        <p:tgtEl>
                                          <p:spTgt spid="1372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37297"/>
                                        </p:tgtEl>
                                        <p:attrNameLst>
                                          <p:attrName>style.visibility</p:attrName>
                                        </p:attrNameLst>
                                      </p:cBhvr>
                                      <p:to>
                                        <p:strVal val="visible"/>
                                      </p:to>
                                    </p:set>
                                    <p:animEffect transition="in" filter="wipe(up)">
                                      <p:cBhvr>
                                        <p:cTn id="24" dur="500"/>
                                        <p:tgtEl>
                                          <p:spTgt spid="1372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137298"/>
                                        </p:tgtEl>
                                        <p:attrNameLst>
                                          <p:attrName>style.visibility</p:attrName>
                                        </p:attrNameLst>
                                      </p:cBhvr>
                                      <p:to>
                                        <p:strVal val="visible"/>
                                      </p:to>
                                    </p:set>
                                    <p:anim calcmode="lin" valueType="num">
                                      <p:cBhvr>
                                        <p:cTn id="29" dur="500" fill="hold"/>
                                        <p:tgtEl>
                                          <p:spTgt spid="137298"/>
                                        </p:tgtEl>
                                        <p:attrNameLst>
                                          <p:attrName>ppt_w</p:attrName>
                                        </p:attrNameLst>
                                      </p:cBhvr>
                                      <p:tavLst>
                                        <p:tav tm="0">
                                          <p:val>
                                            <p:fltVal val="0"/>
                                          </p:val>
                                        </p:tav>
                                        <p:tav tm="100000">
                                          <p:val>
                                            <p:strVal val="#ppt_w"/>
                                          </p:val>
                                        </p:tav>
                                      </p:tavLst>
                                    </p:anim>
                                    <p:anim calcmode="lin" valueType="num">
                                      <p:cBhvr>
                                        <p:cTn id="30" dur="500" fill="hold"/>
                                        <p:tgtEl>
                                          <p:spTgt spid="137298"/>
                                        </p:tgtEl>
                                        <p:attrNameLst>
                                          <p:attrName>ppt_h</p:attrName>
                                        </p:attrNameLst>
                                      </p:cBhvr>
                                      <p:tavLst>
                                        <p:tav tm="0">
                                          <p:val>
                                            <p:fltVal val="0"/>
                                          </p:val>
                                        </p:tav>
                                        <p:tav tm="100000">
                                          <p:val>
                                            <p:strVal val="#ppt_h"/>
                                          </p:val>
                                        </p:tav>
                                      </p:tavLst>
                                    </p:anim>
                                    <p:animEffect transition="in" filter="fade">
                                      <p:cBhvr>
                                        <p:cTn id="31" dur="500"/>
                                        <p:tgtEl>
                                          <p:spTgt spid="137298"/>
                                        </p:tgtEl>
                                      </p:cBhvr>
                                    </p:animEffect>
                                  </p:childTnLst>
                                </p:cTn>
                              </p:par>
                            </p:childTnLst>
                          </p:cTn>
                        </p:par>
                        <p:par>
                          <p:cTn id="32" fill="hold" nodeType="afterGroup">
                            <p:stCondLst>
                              <p:cond delay="500"/>
                            </p:stCondLst>
                            <p:childTnLst>
                              <p:par>
                                <p:cTn id="33" presetID="53" presetClass="entr" presetSubtype="0" fill="hold" grpId="0" nodeType="afterEffect">
                                  <p:stCondLst>
                                    <p:cond delay="0"/>
                                  </p:stCondLst>
                                  <p:childTnLst>
                                    <p:set>
                                      <p:cBhvr>
                                        <p:cTn id="34" dur="1" fill="hold">
                                          <p:stCondLst>
                                            <p:cond delay="0"/>
                                          </p:stCondLst>
                                        </p:cTn>
                                        <p:tgtEl>
                                          <p:spTgt spid="137299"/>
                                        </p:tgtEl>
                                        <p:attrNameLst>
                                          <p:attrName>style.visibility</p:attrName>
                                        </p:attrNameLst>
                                      </p:cBhvr>
                                      <p:to>
                                        <p:strVal val="visible"/>
                                      </p:to>
                                    </p:set>
                                    <p:anim calcmode="lin" valueType="num">
                                      <p:cBhvr>
                                        <p:cTn id="35" dur="500" fill="hold"/>
                                        <p:tgtEl>
                                          <p:spTgt spid="137299"/>
                                        </p:tgtEl>
                                        <p:attrNameLst>
                                          <p:attrName>ppt_w</p:attrName>
                                        </p:attrNameLst>
                                      </p:cBhvr>
                                      <p:tavLst>
                                        <p:tav tm="0">
                                          <p:val>
                                            <p:fltVal val="0"/>
                                          </p:val>
                                        </p:tav>
                                        <p:tav tm="100000">
                                          <p:val>
                                            <p:strVal val="#ppt_w"/>
                                          </p:val>
                                        </p:tav>
                                      </p:tavLst>
                                    </p:anim>
                                    <p:anim calcmode="lin" valueType="num">
                                      <p:cBhvr>
                                        <p:cTn id="36" dur="500" fill="hold"/>
                                        <p:tgtEl>
                                          <p:spTgt spid="137299"/>
                                        </p:tgtEl>
                                        <p:attrNameLst>
                                          <p:attrName>ppt_h</p:attrName>
                                        </p:attrNameLst>
                                      </p:cBhvr>
                                      <p:tavLst>
                                        <p:tav tm="0">
                                          <p:val>
                                            <p:fltVal val="0"/>
                                          </p:val>
                                        </p:tav>
                                        <p:tav tm="100000">
                                          <p:val>
                                            <p:strVal val="#ppt_h"/>
                                          </p:val>
                                        </p:tav>
                                      </p:tavLst>
                                    </p:anim>
                                    <p:animEffect transition="in" filter="fade">
                                      <p:cBhvr>
                                        <p:cTn id="37" dur="500"/>
                                        <p:tgtEl>
                                          <p:spTgt spid="137299"/>
                                        </p:tgtEl>
                                      </p:cBhvr>
                                    </p:animEffect>
                                  </p:childTnLst>
                                </p:cTn>
                              </p:par>
                            </p:childTnLst>
                          </p:cTn>
                        </p:par>
                        <p:par>
                          <p:cTn id="38" fill="hold" nodeType="afterGroup">
                            <p:stCondLst>
                              <p:cond delay="1000"/>
                            </p:stCondLst>
                            <p:childTnLst>
                              <p:par>
                                <p:cTn id="39" presetID="53" presetClass="entr" presetSubtype="0" fill="hold" grpId="0" nodeType="afterEffect">
                                  <p:stCondLst>
                                    <p:cond delay="0"/>
                                  </p:stCondLst>
                                  <p:childTnLst>
                                    <p:set>
                                      <p:cBhvr>
                                        <p:cTn id="40" dur="1" fill="hold">
                                          <p:stCondLst>
                                            <p:cond delay="0"/>
                                          </p:stCondLst>
                                        </p:cTn>
                                        <p:tgtEl>
                                          <p:spTgt spid="137300"/>
                                        </p:tgtEl>
                                        <p:attrNameLst>
                                          <p:attrName>style.visibility</p:attrName>
                                        </p:attrNameLst>
                                      </p:cBhvr>
                                      <p:to>
                                        <p:strVal val="visible"/>
                                      </p:to>
                                    </p:set>
                                    <p:anim calcmode="lin" valueType="num">
                                      <p:cBhvr>
                                        <p:cTn id="41" dur="500" fill="hold"/>
                                        <p:tgtEl>
                                          <p:spTgt spid="137300"/>
                                        </p:tgtEl>
                                        <p:attrNameLst>
                                          <p:attrName>ppt_w</p:attrName>
                                        </p:attrNameLst>
                                      </p:cBhvr>
                                      <p:tavLst>
                                        <p:tav tm="0">
                                          <p:val>
                                            <p:fltVal val="0"/>
                                          </p:val>
                                        </p:tav>
                                        <p:tav tm="100000">
                                          <p:val>
                                            <p:strVal val="#ppt_w"/>
                                          </p:val>
                                        </p:tav>
                                      </p:tavLst>
                                    </p:anim>
                                    <p:anim calcmode="lin" valueType="num">
                                      <p:cBhvr>
                                        <p:cTn id="42" dur="500" fill="hold"/>
                                        <p:tgtEl>
                                          <p:spTgt spid="137300"/>
                                        </p:tgtEl>
                                        <p:attrNameLst>
                                          <p:attrName>ppt_h</p:attrName>
                                        </p:attrNameLst>
                                      </p:cBhvr>
                                      <p:tavLst>
                                        <p:tav tm="0">
                                          <p:val>
                                            <p:fltVal val="0"/>
                                          </p:val>
                                        </p:tav>
                                        <p:tav tm="100000">
                                          <p:val>
                                            <p:strVal val="#ppt_h"/>
                                          </p:val>
                                        </p:tav>
                                      </p:tavLst>
                                    </p:anim>
                                    <p:animEffect transition="in" filter="fade">
                                      <p:cBhvr>
                                        <p:cTn id="43" dur="500"/>
                                        <p:tgtEl>
                                          <p:spTgt spid="13730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37301"/>
                                        </p:tgtEl>
                                        <p:attrNameLst>
                                          <p:attrName>style.visibility</p:attrName>
                                        </p:attrNameLst>
                                      </p:cBhvr>
                                      <p:to>
                                        <p:strVal val="visible"/>
                                      </p:to>
                                    </p:set>
                                    <p:animEffect transition="in" filter="wipe(left)">
                                      <p:cBhvr>
                                        <p:cTn id="48" dur="500"/>
                                        <p:tgtEl>
                                          <p:spTgt spid="13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98" grpId="0" animBg="1"/>
      <p:bldP spid="137299" grpId="0" animBg="1"/>
      <p:bldP spid="1373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DB5934A-8E2B-4647-8871-33B6057CB632}" type="slidenum">
              <a:rPr kumimoji="0" lang="zh-CN" altLang="en-US" sz="1400" b="0"/>
              <a:pPr/>
              <a:t>21</a:t>
            </a:fld>
            <a:endParaRPr kumimoji="0" lang="en-US" altLang="zh-CN" sz="1400" b="0"/>
          </a:p>
        </p:txBody>
      </p:sp>
      <p:graphicFrame>
        <p:nvGraphicFramePr>
          <p:cNvPr id="138244" name="Object 1028"/>
          <p:cNvGraphicFramePr>
            <a:graphicFrameLocks noChangeAspect="1"/>
          </p:cNvGraphicFramePr>
          <p:nvPr/>
        </p:nvGraphicFramePr>
        <p:xfrm>
          <a:off x="539750" y="908050"/>
          <a:ext cx="8208963" cy="1666875"/>
        </p:xfrm>
        <a:graphic>
          <a:graphicData uri="http://schemas.openxmlformats.org/presentationml/2006/ole">
            <mc:AlternateContent xmlns:mc="http://schemas.openxmlformats.org/markup-compatibility/2006">
              <mc:Choice xmlns:v="urn:schemas-microsoft-com:vml" Requires="v">
                <p:oleObj spid="_x0000_s24580" name="Equation" r:id="rId3" imgW="3314700" imgH="673100" progId="Equation.DSMT4">
                  <p:embed/>
                </p:oleObj>
              </mc:Choice>
              <mc:Fallback>
                <p:oleObj name="Equation" r:id="rId3" imgW="3314700" imgH="6731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08050"/>
                        <a:ext cx="8208963" cy="166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fltVal val="0"/>
                                          </p:val>
                                        </p:tav>
                                        <p:tav tm="100000">
                                          <p:val>
                                            <p:strVal val="#ppt_h"/>
                                          </p:val>
                                        </p:tav>
                                      </p:tavLst>
                                    </p:anim>
                                    <p:animEffect transition="in" filter="fade">
                                      <p:cBhvr>
                                        <p:cTn id="9"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A79657A-FCE7-4A86-88C7-B6CC7640C1BB}" type="slidenum">
              <a:rPr kumimoji="0" lang="zh-CN" altLang="en-US" sz="1400" b="0"/>
              <a:pPr/>
              <a:t>22</a:t>
            </a:fld>
            <a:endParaRPr kumimoji="0" lang="en-US" altLang="zh-CN" sz="1400" b="0"/>
          </a:p>
        </p:txBody>
      </p:sp>
      <p:graphicFrame>
        <p:nvGraphicFramePr>
          <p:cNvPr id="28674" name="Object 2"/>
          <p:cNvGraphicFramePr>
            <a:graphicFrameLocks noChangeAspect="1"/>
          </p:cNvGraphicFramePr>
          <p:nvPr/>
        </p:nvGraphicFramePr>
        <p:xfrm>
          <a:off x="1331913" y="692150"/>
          <a:ext cx="4176712" cy="498475"/>
        </p:xfrm>
        <a:graphic>
          <a:graphicData uri="http://schemas.openxmlformats.org/presentationml/2006/ole">
            <mc:AlternateContent xmlns:mc="http://schemas.openxmlformats.org/markup-compatibility/2006">
              <mc:Choice xmlns:v="urn:schemas-microsoft-com:vml" Requires="v">
                <p:oleObj spid="_x0000_s25613" name="Equation" r:id="rId3" imgW="1612900" imgH="203200" progId="Equation.DSMT4">
                  <p:embed/>
                </p:oleObj>
              </mc:Choice>
              <mc:Fallback>
                <p:oleObj name="Equation" r:id="rId3" imgW="1612900" imgH="203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692150"/>
                        <a:ext cx="41767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5614" name="Equation" r:id="rId5" imgW="114151" imgH="215619" progId="Equation.3">
                  <p:embed/>
                </p:oleObj>
              </mc:Choice>
              <mc:Fallback>
                <p:oleObj name="Equation" r:id="rId5" imgW="114151" imgH="21561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4"/>
          <p:cNvGraphicFramePr>
            <a:graphicFrameLocks noChangeAspect="1"/>
          </p:cNvGraphicFramePr>
          <p:nvPr/>
        </p:nvGraphicFramePr>
        <p:xfrm>
          <a:off x="611188" y="5516563"/>
          <a:ext cx="5473700" cy="468312"/>
        </p:xfrm>
        <a:graphic>
          <a:graphicData uri="http://schemas.openxmlformats.org/presentationml/2006/ole">
            <mc:AlternateContent xmlns:mc="http://schemas.openxmlformats.org/markup-compatibility/2006">
              <mc:Choice xmlns:v="urn:schemas-microsoft-com:vml" Requires="v">
                <p:oleObj spid="_x0000_s25615" name="Equation" r:id="rId7" imgW="2324100" imgH="203200" progId="Equation.DSMT4">
                  <p:embed/>
                </p:oleObj>
              </mc:Choice>
              <mc:Fallback>
                <p:oleObj name="Equation" r:id="rId7" imgW="2324100" imgH="203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516563"/>
                        <a:ext cx="54737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539750" y="1412875"/>
          <a:ext cx="7920038" cy="1149350"/>
        </p:xfrm>
        <a:graphic>
          <a:graphicData uri="http://schemas.openxmlformats.org/presentationml/2006/ole">
            <mc:AlternateContent xmlns:mc="http://schemas.openxmlformats.org/markup-compatibility/2006">
              <mc:Choice xmlns:v="urn:schemas-microsoft-com:vml" Requires="v">
                <p:oleObj spid="_x0000_s25616" name="Equation" r:id="rId9" imgW="3149600" imgH="457200" progId="Equation.DSMT4">
                  <p:embed/>
                </p:oleObj>
              </mc:Choice>
              <mc:Fallback>
                <p:oleObj name="Equation" r:id="rId9" imgW="3149600" imgH="457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1412875"/>
                        <a:ext cx="7920038"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6"/>
          <p:cNvGraphicFramePr>
            <a:graphicFrameLocks noChangeAspect="1"/>
          </p:cNvGraphicFramePr>
          <p:nvPr/>
        </p:nvGraphicFramePr>
        <p:xfrm>
          <a:off x="2700338" y="2636838"/>
          <a:ext cx="3313112" cy="635000"/>
        </p:xfrm>
        <a:graphic>
          <a:graphicData uri="http://schemas.openxmlformats.org/presentationml/2006/ole">
            <mc:AlternateContent xmlns:mc="http://schemas.openxmlformats.org/markup-compatibility/2006">
              <mc:Choice xmlns:v="urn:schemas-microsoft-com:vml" Requires="v">
                <p:oleObj spid="_x0000_s25617" name="Equation" r:id="rId11" imgW="1193800" imgH="228600" progId="Equation.DSMT4">
                  <p:embed/>
                </p:oleObj>
              </mc:Choice>
              <mc:Fallback>
                <p:oleObj name="Equation" r:id="rId11" imgW="11938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2636838"/>
                        <a:ext cx="331311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539750" y="3429000"/>
          <a:ext cx="6264275" cy="558800"/>
        </p:xfrm>
        <a:graphic>
          <a:graphicData uri="http://schemas.openxmlformats.org/presentationml/2006/ole">
            <mc:AlternateContent xmlns:mc="http://schemas.openxmlformats.org/markup-compatibility/2006">
              <mc:Choice xmlns:v="urn:schemas-microsoft-com:vml" Requires="v">
                <p:oleObj spid="_x0000_s25618" name="Equation" r:id="rId13" imgW="2565400" imgH="228600" progId="Equation.DSMT4">
                  <p:embed/>
                </p:oleObj>
              </mc:Choice>
              <mc:Fallback>
                <p:oleObj name="Equation" r:id="rId13" imgW="2565400" imgH="2286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3429000"/>
                        <a:ext cx="626427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6659563" y="3429000"/>
          <a:ext cx="2089150" cy="484188"/>
        </p:xfrm>
        <a:graphic>
          <a:graphicData uri="http://schemas.openxmlformats.org/presentationml/2006/ole">
            <mc:AlternateContent xmlns:mc="http://schemas.openxmlformats.org/markup-compatibility/2006">
              <mc:Choice xmlns:v="urn:schemas-microsoft-com:vml" Requires="v">
                <p:oleObj spid="_x0000_s25619" name="Equation" r:id="rId15" imgW="876300" imgH="203200" progId="Equation.DSMT4">
                  <p:embed/>
                </p:oleObj>
              </mc:Choice>
              <mc:Fallback>
                <p:oleObj name="Equation" r:id="rId15" imgW="876300" imgH="2032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9563" y="3429000"/>
                        <a:ext cx="208915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1" name="Object 9"/>
          <p:cNvGraphicFramePr>
            <a:graphicFrameLocks noChangeAspect="1"/>
          </p:cNvGraphicFramePr>
          <p:nvPr/>
        </p:nvGraphicFramePr>
        <p:xfrm>
          <a:off x="539750" y="4149725"/>
          <a:ext cx="8208963" cy="542925"/>
        </p:xfrm>
        <a:graphic>
          <a:graphicData uri="http://schemas.openxmlformats.org/presentationml/2006/ole">
            <mc:AlternateContent xmlns:mc="http://schemas.openxmlformats.org/markup-compatibility/2006">
              <mc:Choice xmlns:v="urn:schemas-microsoft-com:vml" Requires="v">
                <p:oleObj spid="_x0000_s25620" name="Equation" r:id="rId17" imgW="3454400" imgH="228600" progId="Equation.DSMT4">
                  <p:embed/>
                </p:oleObj>
              </mc:Choice>
              <mc:Fallback>
                <p:oleObj name="Equation" r:id="rId17" imgW="3454400" imgH="2286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750" y="4149725"/>
                        <a:ext cx="8208963"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2" name="Object 10"/>
          <p:cNvGraphicFramePr>
            <a:graphicFrameLocks noChangeAspect="1"/>
          </p:cNvGraphicFramePr>
          <p:nvPr/>
        </p:nvGraphicFramePr>
        <p:xfrm>
          <a:off x="684213" y="4797425"/>
          <a:ext cx="3103562" cy="576263"/>
        </p:xfrm>
        <a:graphic>
          <a:graphicData uri="http://schemas.openxmlformats.org/presentationml/2006/ole">
            <mc:AlternateContent xmlns:mc="http://schemas.openxmlformats.org/markup-compatibility/2006">
              <mc:Choice xmlns:v="urn:schemas-microsoft-com:vml" Requires="v">
                <p:oleObj spid="_x0000_s25621" name="Equation" r:id="rId19" imgW="1231366" imgH="228501" progId="Equation.DSMT4">
                  <p:embed/>
                </p:oleObj>
              </mc:Choice>
              <mc:Fallback>
                <p:oleObj name="Equation" r:id="rId19" imgW="1231366" imgH="228501"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4213" y="4797425"/>
                        <a:ext cx="31035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3924300" y="4868863"/>
          <a:ext cx="1223963" cy="501650"/>
        </p:xfrm>
        <a:graphic>
          <a:graphicData uri="http://schemas.openxmlformats.org/presentationml/2006/ole">
            <mc:AlternateContent xmlns:mc="http://schemas.openxmlformats.org/markup-compatibility/2006">
              <mc:Choice xmlns:v="urn:schemas-microsoft-com:vml" Requires="v">
                <p:oleObj spid="_x0000_s25622" name="Equation" r:id="rId21" imgW="494870" imgH="203024" progId="Equation.DSMT4">
                  <p:embed/>
                </p:oleObj>
              </mc:Choice>
              <mc:Fallback>
                <p:oleObj name="Equation" r:id="rId21" imgW="494870" imgH="203024"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4300" y="4868863"/>
                        <a:ext cx="1223963"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wipe(left)">
                                      <p:cBhvr>
                                        <p:cTn id="12" dur="500"/>
                                        <p:tgtEl>
                                          <p:spTgt spid="28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wipe(left)">
                                      <p:cBhvr>
                                        <p:cTn id="17" dur="500"/>
                                        <p:tgtEl>
                                          <p:spTgt spid="286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79"/>
                                        </p:tgtEl>
                                        <p:attrNameLst>
                                          <p:attrName>style.visibility</p:attrName>
                                        </p:attrNameLst>
                                      </p:cBhvr>
                                      <p:to>
                                        <p:strVal val="visible"/>
                                      </p:to>
                                    </p:set>
                                    <p:animEffect transition="in" filter="wipe(left)">
                                      <p:cBhvr>
                                        <p:cTn id="22" dur="500"/>
                                        <p:tgtEl>
                                          <p:spTgt spid="286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80"/>
                                        </p:tgtEl>
                                        <p:attrNameLst>
                                          <p:attrName>style.visibility</p:attrName>
                                        </p:attrNameLst>
                                      </p:cBhvr>
                                      <p:to>
                                        <p:strVal val="visible"/>
                                      </p:to>
                                    </p:set>
                                    <p:animEffect transition="in" filter="wipe(left)">
                                      <p:cBhvr>
                                        <p:cTn id="27" dur="500"/>
                                        <p:tgtEl>
                                          <p:spTgt spid="28680"/>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8681"/>
                                        </p:tgtEl>
                                        <p:attrNameLst>
                                          <p:attrName>style.visibility</p:attrName>
                                        </p:attrNameLst>
                                      </p:cBhvr>
                                      <p:to>
                                        <p:strVal val="visible"/>
                                      </p:to>
                                    </p:set>
                                    <p:animEffect transition="in" filter="wipe(left)">
                                      <p:cBhvr>
                                        <p:cTn id="31" dur="500"/>
                                        <p:tgtEl>
                                          <p:spTgt spid="286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8682"/>
                                        </p:tgtEl>
                                        <p:attrNameLst>
                                          <p:attrName>style.visibility</p:attrName>
                                        </p:attrNameLst>
                                      </p:cBhvr>
                                      <p:to>
                                        <p:strVal val="visible"/>
                                      </p:to>
                                    </p:set>
                                    <p:animEffect transition="in" filter="wipe(left)">
                                      <p:cBhvr>
                                        <p:cTn id="36" dur="500"/>
                                        <p:tgtEl>
                                          <p:spTgt spid="2868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8683"/>
                                        </p:tgtEl>
                                        <p:attrNameLst>
                                          <p:attrName>style.visibility</p:attrName>
                                        </p:attrNameLst>
                                      </p:cBhvr>
                                      <p:to>
                                        <p:strVal val="visible"/>
                                      </p:to>
                                    </p:set>
                                    <p:animEffect transition="in" filter="wipe(left)">
                                      <p:cBhvr>
                                        <p:cTn id="41" dur="500"/>
                                        <p:tgtEl>
                                          <p:spTgt spid="2868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8676"/>
                                        </p:tgtEl>
                                        <p:attrNameLst>
                                          <p:attrName>style.visibility</p:attrName>
                                        </p:attrNameLst>
                                      </p:cBhvr>
                                      <p:to>
                                        <p:strVal val="visible"/>
                                      </p:to>
                                    </p:set>
                                    <p:animEffect transition="in" filter="wipe(left)">
                                      <p:cBhvr>
                                        <p:cTn id="46"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87"/>
          <p:cNvSpPr txBox="1"/>
          <p:nvPr/>
        </p:nvSpPr>
        <p:spPr>
          <a:xfrm>
            <a:off x="611188" y="2133600"/>
            <a:ext cx="7610475" cy="1514475"/>
          </a:xfrm>
          <a:prstGeom prst="rect">
            <a:avLst/>
          </a:prstGeom>
        </p:spPr>
        <p:txBody>
          <a:bodyPr lIns="0" tIns="13434" rIns="0" bIns="0">
            <a:spAutoFit/>
          </a:bodyPr>
          <a:lstStyle>
            <a:lvl1pPr marL="127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7000"/>
              </a:lnSpc>
              <a:spcBef>
                <a:spcPts val="100"/>
              </a:spcBef>
            </a:pPr>
            <a:r>
              <a:rPr lang="zh-CN" altLang="zh-CN" sz="2500">
                <a:latin typeface="PMingLiU" panose="02020500000000000000" pitchFamily="18" charset="-120"/>
                <a:ea typeface="PMingLiU" panose="02020500000000000000" pitchFamily="18" charset="-120"/>
              </a:rPr>
              <a:t>运用上述方法可证明形为</a:t>
            </a:r>
            <a:r>
              <a:rPr lang="zh-CN" altLang="zh-CN" sz="2500">
                <a:latin typeface="Century Gothic" panose="020B0502020202020204" pitchFamily="34" charset="0"/>
              </a:rPr>
              <a:t>4</a:t>
            </a:r>
            <a:r>
              <a:rPr lang="zh-CN" altLang="zh-CN" sz="2500" i="1">
                <a:latin typeface="Georgia" panose="02040502050405020303" pitchFamily="18" charset="0"/>
              </a:rPr>
              <a:t>k </a:t>
            </a:r>
            <a:r>
              <a:rPr lang="zh-CN" altLang="zh-CN" sz="2500">
                <a:latin typeface="Century Gothic" panose="020B0502020202020204" pitchFamily="34" charset="0"/>
              </a:rPr>
              <a:t>+ 3 </a:t>
            </a:r>
            <a:r>
              <a:rPr lang="zh-CN" altLang="zh-CN" sz="2500">
                <a:latin typeface="PMingLiU" panose="02020500000000000000" pitchFamily="18" charset="-120"/>
                <a:ea typeface="PMingLiU" panose="02020500000000000000" pitchFamily="18" charset="-120"/>
              </a:rPr>
              <a:t>的素数有无穷多个</a:t>
            </a:r>
            <a:endParaRPr lang="zh-CN" altLang="en-US" sz="2500">
              <a:latin typeface="PMingLiU" panose="02020500000000000000" pitchFamily="18" charset="-120"/>
              <a:ea typeface="PMingLiU" panose="02020500000000000000" pitchFamily="18" charset="-120"/>
            </a:endParaRPr>
          </a:p>
          <a:p>
            <a:pPr eaLnBrk="1" hangingPunct="1">
              <a:lnSpc>
                <a:spcPct val="127000"/>
              </a:lnSpc>
              <a:spcBef>
                <a:spcPts val="100"/>
              </a:spcBef>
            </a:pPr>
            <a:r>
              <a:rPr lang="zh-CN" altLang="zh-CN" sz="2500">
                <a:cs typeface="Times New Roman" panose="02020603050405020304" pitchFamily="18" charset="0"/>
              </a:rPr>
              <a:t> </a:t>
            </a:r>
            <a:r>
              <a:rPr lang="zh-CN" altLang="zh-CN" sz="2500">
                <a:latin typeface="PMingLiU" panose="02020500000000000000" pitchFamily="18" charset="-120"/>
                <a:ea typeface="PMingLiU" panose="02020500000000000000" pitchFamily="18" charset="-120"/>
              </a:rPr>
              <a:t>但无法证明形 为</a:t>
            </a:r>
            <a:r>
              <a:rPr lang="zh-CN" altLang="zh-CN" sz="2500">
                <a:latin typeface="Century Gothic" panose="020B0502020202020204" pitchFamily="34" charset="0"/>
              </a:rPr>
              <a:t>4</a:t>
            </a:r>
            <a:r>
              <a:rPr lang="zh-CN" altLang="zh-CN" sz="2500" i="1">
                <a:latin typeface="Georgia" panose="02040502050405020303" pitchFamily="18" charset="0"/>
              </a:rPr>
              <a:t>k </a:t>
            </a:r>
            <a:r>
              <a:rPr lang="zh-CN" altLang="zh-CN" sz="2500">
                <a:latin typeface="Century Gothic" panose="020B0502020202020204" pitchFamily="34" charset="0"/>
              </a:rPr>
              <a:t>+ 1 </a:t>
            </a:r>
            <a:r>
              <a:rPr lang="zh-CN" altLang="zh-CN" sz="2500">
                <a:latin typeface="PMingLiU" panose="02020500000000000000" pitchFamily="18" charset="-120"/>
                <a:ea typeface="PMingLiU" panose="02020500000000000000" pitchFamily="18" charset="-120"/>
              </a:rPr>
              <a:t>的素数有无穷多个</a:t>
            </a:r>
            <a:r>
              <a:rPr lang="zh-CN" altLang="zh-CN" sz="2500">
                <a:cs typeface="Times New Roman" panose="02020603050405020304" pitchFamily="18" charset="0"/>
              </a:rPr>
              <a:t>. </a:t>
            </a:r>
            <a:r>
              <a:rPr lang="zh-CN" altLang="zh-CN" sz="2500">
                <a:latin typeface="PMingLiU" panose="02020500000000000000" pitchFamily="18" charset="-120"/>
                <a:ea typeface="PMingLiU" panose="02020500000000000000" pitchFamily="18" charset="-120"/>
              </a:rPr>
              <a:t>需要更多技巧</a:t>
            </a:r>
            <a:r>
              <a:rPr lang="zh-CN" altLang="zh-CN" sz="2500">
                <a:cs typeface="Times New Roman" panose="02020603050405020304" pitchFamily="18" charset="0"/>
              </a:rPr>
              <a:t>.</a:t>
            </a:r>
          </a:p>
        </p:txBody>
      </p:sp>
      <p:sp>
        <p:nvSpPr>
          <p:cNvPr id="2" name="标题 1"/>
          <p:cNvSpPr>
            <a:spLocks noGrp="1"/>
          </p:cNvSpPr>
          <p:nvPr>
            <p:ph type="title"/>
          </p:nvPr>
        </p:nvSpPr>
        <p:spPr/>
        <p:txBody>
          <a:bodyPr/>
          <a:lstStyle/>
          <a:p>
            <a:pPr eaLnBrk="1" hangingPunct="1"/>
            <a:r>
              <a:rPr lang="zh-CN" altLang="en-US" smtClean="0">
                <a:latin typeface="PMingLiU" panose="02020500000000000000" pitchFamily="18" charset="-120"/>
                <a:ea typeface="PMingLiU" panose="02020500000000000000" pitchFamily="18" charset="-120"/>
              </a:rPr>
              <a:t>思考？</a:t>
            </a:r>
            <a:r>
              <a:rPr lang="en-US" altLang="zh-CN" smtClean="0">
                <a:latin typeface="PMingLiU" panose="02020500000000000000" pitchFamily="18" charset="-120"/>
                <a:ea typeface="PMingLiU" panose="02020500000000000000" pitchFamily="18" charset="-120"/>
              </a:rPr>
              <a:t/>
            </a:r>
            <a:br>
              <a:rPr lang="en-US" altLang="zh-CN" smtClean="0">
                <a:latin typeface="PMingLiU" panose="02020500000000000000" pitchFamily="18" charset="-120"/>
                <a:ea typeface="PMingLiU" panose="02020500000000000000" pitchFamily="18" charset="-120"/>
              </a:rPr>
            </a:br>
            <a:endParaRPr lang="zh-CN" alt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8F2BBD9A-1503-49DC-A1B2-52E8269B4B0F}" type="slidenum">
              <a:rPr kumimoji="0" lang="zh-CN" altLang="en-US" sz="1400" b="0"/>
              <a:pPr/>
              <a:t>24</a:t>
            </a:fld>
            <a:endParaRPr kumimoji="0" lang="en-US" altLang="zh-CN" sz="1400" b="0"/>
          </a:p>
        </p:txBody>
      </p:sp>
      <p:graphicFrame>
        <p:nvGraphicFramePr>
          <p:cNvPr id="147458" name="Object 2"/>
          <p:cNvGraphicFramePr>
            <a:graphicFrameLocks noChangeAspect="1"/>
          </p:cNvGraphicFramePr>
          <p:nvPr/>
        </p:nvGraphicFramePr>
        <p:xfrm>
          <a:off x="233363" y="460375"/>
          <a:ext cx="6983412" cy="1017588"/>
        </p:xfrm>
        <a:graphic>
          <a:graphicData uri="http://schemas.openxmlformats.org/presentationml/2006/ole">
            <mc:AlternateContent xmlns:mc="http://schemas.openxmlformats.org/markup-compatibility/2006">
              <mc:Choice xmlns:v="urn:schemas-microsoft-com:vml" Requires="v">
                <p:oleObj spid="_x0000_s27654" name="Equation" r:id="rId3" imgW="2959100" imgH="431800" progId="Equation.DSMT4">
                  <p:embed/>
                </p:oleObj>
              </mc:Choice>
              <mc:Fallback>
                <p:oleObj name="Equation" r:id="rId3" imgW="29591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3" y="460375"/>
                        <a:ext cx="6983412"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59" name="Object 3"/>
          <p:cNvGraphicFramePr>
            <a:graphicFrameLocks noChangeAspect="1"/>
          </p:cNvGraphicFramePr>
          <p:nvPr/>
        </p:nvGraphicFramePr>
        <p:xfrm>
          <a:off x="184150" y="1630363"/>
          <a:ext cx="7974013" cy="1047750"/>
        </p:xfrm>
        <a:graphic>
          <a:graphicData uri="http://schemas.openxmlformats.org/presentationml/2006/ole">
            <mc:AlternateContent xmlns:mc="http://schemas.openxmlformats.org/markup-compatibility/2006">
              <mc:Choice xmlns:v="urn:schemas-microsoft-com:vml" Requires="v">
                <p:oleObj spid="_x0000_s27655" name="Equation" r:id="rId5" imgW="3378200" imgH="444500" progId="Equation.DSMT4">
                  <p:embed/>
                </p:oleObj>
              </mc:Choice>
              <mc:Fallback>
                <p:oleObj name="Equation" r:id="rId5" imgW="33782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50" y="1630363"/>
                        <a:ext cx="797401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0" name="Object 4"/>
          <p:cNvGraphicFramePr>
            <a:graphicFrameLocks noChangeAspect="1"/>
          </p:cNvGraphicFramePr>
          <p:nvPr/>
        </p:nvGraphicFramePr>
        <p:xfrm>
          <a:off x="-223838" y="3048000"/>
          <a:ext cx="8123238" cy="481013"/>
        </p:xfrm>
        <a:graphic>
          <a:graphicData uri="http://schemas.openxmlformats.org/presentationml/2006/ole">
            <mc:AlternateContent xmlns:mc="http://schemas.openxmlformats.org/markup-compatibility/2006">
              <mc:Choice xmlns:v="urn:schemas-microsoft-com:vml" Requires="v">
                <p:oleObj spid="_x0000_s27656" name="Equation" r:id="rId7" imgW="3441700" imgH="203200" progId="Equation.DSMT4">
                  <p:embed/>
                </p:oleObj>
              </mc:Choice>
              <mc:Fallback>
                <p:oleObj name="Equation" r:id="rId7" imgW="3441700" imgH="203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8" y="3048000"/>
                        <a:ext cx="8123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7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74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7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255588"/>
            <a:ext cx="9134475" cy="634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F1CAD94-1572-4CAE-BF1D-BDFA6932E8B0}" type="slidenum">
              <a:rPr kumimoji="0" lang="zh-CN" altLang="en-US" sz="1400" b="0"/>
              <a:pPr/>
              <a:t>26</a:t>
            </a:fld>
            <a:endParaRPr kumimoji="0" lang="en-US" altLang="zh-CN" sz="1400" b="0"/>
          </a:p>
        </p:txBody>
      </p:sp>
      <p:sp>
        <p:nvSpPr>
          <p:cNvPr id="27650" name="Rectangle 2"/>
          <p:cNvSpPr>
            <a:spLocks noGrp="1" noChangeArrowheads="1"/>
          </p:cNvSpPr>
          <p:nvPr>
            <p:ph type="title"/>
          </p:nvPr>
        </p:nvSpPr>
        <p:spPr>
          <a:xfrm>
            <a:off x="539750" y="620713"/>
            <a:ext cx="5038725" cy="515937"/>
          </a:xfrm>
        </p:spPr>
        <p:txBody>
          <a:bodyPr/>
          <a:lstStyle/>
          <a:p>
            <a:pPr algn="l" eaLnBrk="1" hangingPunct="1"/>
            <a:r>
              <a:rPr lang="zh-CN" altLang="en-US" sz="2800" b="1" smtClean="0">
                <a:solidFill>
                  <a:srgbClr val="FF00FF"/>
                </a:solidFill>
              </a:rPr>
              <a:t>三、欧几里得除法</a:t>
            </a:r>
            <a:r>
              <a:rPr lang="en-US" altLang="zh-CN" sz="2800" b="1" smtClean="0">
                <a:solidFill>
                  <a:srgbClr val="FF00FF"/>
                </a:solidFill>
              </a:rPr>
              <a:t>(</a:t>
            </a:r>
            <a:r>
              <a:rPr lang="zh-CN" altLang="en-US" sz="2800" b="1" smtClean="0">
                <a:solidFill>
                  <a:srgbClr val="FF00FF"/>
                </a:solidFill>
              </a:rPr>
              <a:t>带余除法</a:t>
            </a:r>
            <a:r>
              <a:rPr lang="en-US" altLang="zh-CN" sz="2800" b="1" smtClean="0">
                <a:solidFill>
                  <a:srgbClr val="FF00FF"/>
                </a:solidFill>
              </a:rPr>
              <a:t>)</a:t>
            </a:r>
          </a:p>
        </p:txBody>
      </p:sp>
      <p:graphicFrame>
        <p:nvGraphicFramePr>
          <p:cNvPr id="29700"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9707" name="Equation" r:id="rId3" imgW="114151" imgH="215619" progId="Equation.3">
                  <p:embed/>
                </p:oleObj>
              </mc:Choice>
              <mc:Fallback>
                <p:oleObj name="Equation" r:id="rId3" imgW="114151"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9"/>
          <p:cNvGraphicFramePr>
            <a:graphicFrameLocks noChangeAspect="1"/>
          </p:cNvGraphicFramePr>
          <p:nvPr/>
        </p:nvGraphicFramePr>
        <p:xfrm>
          <a:off x="684213" y="1341438"/>
          <a:ext cx="7621587" cy="1595437"/>
        </p:xfrm>
        <a:graphic>
          <a:graphicData uri="http://schemas.openxmlformats.org/presentationml/2006/ole">
            <mc:AlternateContent xmlns:mc="http://schemas.openxmlformats.org/markup-compatibility/2006">
              <mc:Choice xmlns:v="urn:schemas-microsoft-com:vml" Requires="v">
                <p:oleObj spid="_x0000_s29708" name="Equation" r:id="rId5" imgW="3276600" imgH="685800" progId="Equation.DSMT4">
                  <p:embed/>
                </p:oleObj>
              </mc:Choice>
              <mc:Fallback>
                <p:oleObj name="Equation" r:id="rId5" imgW="3276600" imgH="685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341438"/>
                        <a:ext cx="7621587" cy="159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8" name="Object 10"/>
          <p:cNvGraphicFramePr>
            <a:graphicFrameLocks noChangeAspect="1"/>
          </p:cNvGraphicFramePr>
          <p:nvPr/>
        </p:nvGraphicFramePr>
        <p:xfrm>
          <a:off x="611188" y="3068638"/>
          <a:ext cx="7993062" cy="1049337"/>
        </p:xfrm>
        <a:graphic>
          <a:graphicData uri="http://schemas.openxmlformats.org/presentationml/2006/ole">
            <mc:AlternateContent xmlns:mc="http://schemas.openxmlformats.org/markup-compatibility/2006">
              <mc:Choice xmlns:v="urn:schemas-microsoft-com:vml" Requires="v">
                <p:oleObj spid="_x0000_s29709" name="Equation" r:id="rId7" imgW="3289300" imgH="431800" progId="Equation.DSMT4">
                  <p:embed/>
                </p:oleObj>
              </mc:Choice>
              <mc:Fallback>
                <p:oleObj name="Equation" r:id="rId7" imgW="3289300" imgH="431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068638"/>
                        <a:ext cx="7993062"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12"/>
          <p:cNvGraphicFramePr>
            <a:graphicFrameLocks noChangeAspect="1"/>
          </p:cNvGraphicFramePr>
          <p:nvPr/>
        </p:nvGraphicFramePr>
        <p:xfrm>
          <a:off x="1331913" y="4292600"/>
          <a:ext cx="4608512" cy="511175"/>
        </p:xfrm>
        <a:graphic>
          <a:graphicData uri="http://schemas.openxmlformats.org/presentationml/2006/ole">
            <mc:AlternateContent xmlns:mc="http://schemas.openxmlformats.org/markup-compatibility/2006">
              <mc:Choice xmlns:v="urn:schemas-microsoft-com:vml" Requires="v">
                <p:oleObj spid="_x0000_s29710" name="Equation" r:id="rId9" imgW="1943100" imgH="215900" progId="Equation.DSMT4">
                  <p:embed/>
                </p:oleObj>
              </mc:Choice>
              <mc:Fallback>
                <p:oleObj name="Equation" r:id="rId9" imgW="1943100" imgH="2159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292600"/>
                        <a:ext cx="460851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1" name="Object 13"/>
          <p:cNvGraphicFramePr>
            <a:graphicFrameLocks noChangeAspect="1"/>
          </p:cNvGraphicFramePr>
          <p:nvPr/>
        </p:nvGraphicFramePr>
        <p:xfrm>
          <a:off x="1763713" y="5013325"/>
          <a:ext cx="4897437" cy="492125"/>
        </p:xfrm>
        <a:graphic>
          <a:graphicData uri="http://schemas.openxmlformats.org/presentationml/2006/ole">
            <mc:AlternateContent xmlns:mc="http://schemas.openxmlformats.org/markup-compatibility/2006">
              <mc:Choice xmlns:v="urn:schemas-microsoft-com:vml" Requires="v">
                <p:oleObj spid="_x0000_s29711" name="Equation" r:id="rId11" imgW="2019300" imgH="203200" progId="Equation.DSMT4">
                  <p:embed/>
                </p:oleObj>
              </mc:Choice>
              <mc:Fallback>
                <p:oleObj name="Equation" r:id="rId11" imgW="2019300" imgH="2032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5013325"/>
                        <a:ext cx="4897437"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2" name="Object 14"/>
          <p:cNvGraphicFramePr>
            <a:graphicFrameLocks noChangeAspect="1"/>
          </p:cNvGraphicFramePr>
          <p:nvPr/>
        </p:nvGraphicFramePr>
        <p:xfrm>
          <a:off x="684213" y="5661025"/>
          <a:ext cx="5472112" cy="531813"/>
        </p:xfrm>
        <a:graphic>
          <a:graphicData uri="http://schemas.openxmlformats.org/presentationml/2006/ole">
            <mc:AlternateContent xmlns:mc="http://schemas.openxmlformats.org/markup-compatibility/2006">
              <mc:Choice xmlns:v="urn:schemas-microsoft-com:vml" Requires="v">
                <p:oleObj spid="_x0000_s29712" name="Equation" r:id="rId13" imgW="2222500" imgH="215900" progId="Equation.DSMT4">
                  <p:embed/>
                </p:oleObj>
              </mc:Choice>
              <mc:Fallback>
                <p:oleObj name="Equation" r:id="rId13" imgW="2222500" imgH="2159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5661025"/>
                        <a:ext cx="5472112"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3" name="Object 15"/>
          <p:cNvGraphicFramePr>
            <a:graphicFrameLocks noChangeAspect="1"/>
          </p:cNvGraphicFramePr>
          <p:nvPr/>
        </p:nvGraphicFramePr>
        <p:xfrm>
          <a:off x="6084888" y="5661025"/>
          <a:ext cx="2214562" cy="514350"/>
        </p:xfrm>
        <a:graphic>
          <a:graphicData uri="http://schemas.openxmlformats.org/presentationml/2006/ole">
            <mc:AlternateContent xmlns:mc="http://schemas.openxmlformats.org/markup-compatibility/2006">
              <mc:Choice xmlns:v="urn:schemas-microsoft-com:vml" Requires="v">
                <p:oleObj spid="_x0000_s29713" name="Equation" r:id="rId15" imgW="926698" imgH="215806" progId="Equation.DSMT4">
                  <p:embed/>
                </p:oleObj>
              </mc:Choice>
              <mc:Fallback>
                <p:oleObj name="Equation" r:id="rId15" imgW="926698" imgH="215806"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4888" y="5661025"/>
                        <a:ext cx="221456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27657"/>
                                        </p:tgtEl>
                                        <p:attrNameLst>
                                          <p:attrName>style.visibility</p:attrName>
                                        </p:attrNameLst>
                                      </p:cBhvr>
                                      <p:to>
                                        <p:strVal val="visible"/>
                                      </p:to>
                                    </p:set>
                                    <p:anim calcmode="lin" valueType="num">
                                      <p:cBhvr>
                                        <p:cTn id="12" dur="500" fill="hold"/>
                                        <p:tgtEl>
                                          <p:spTgt spid="27657"/>
                                        </p:tgtEl>
                                        <p:attrNameLst>
                                          <p:attrName>ppt_w</p:attrName>
                                        </p:attrNameLst>
                                      </p:cBhvr>
                                      <p:tavLst>
                                        <p:tav tm="0">
                                          <p:val>
                                            <p:fltVal val="0"/>
                                          </p:val>
                                        </p:tav>
                                        <p:tav tm="100000">
                                          <p:val>
                                            <p:strVal val="#ppt_w"/>
                                          </p:val>
                                        </p:tav>
                                      </p:tavLst>
                                    </p:anim>
                                    <p:anim calcmode="lin" valueType="num">
                                      <p:cBhvr>
                                        <p:cTn id="13" dur="500" fill="hold"/>
                                        <p:tgtEl>
                                          <p:spTgt spid="27657"/>
                                        </p:tgtEl>
                                        <p:attrNameLst>
                                          <p:attrName>ppt_h</p:attrName>
                                        </p:attrNameLst>
                                      </p:cBhvr>
                                      <p:tavLst>
                                        <p:tav tm="0">
                                          <p:val>
                                            <p:fltVal val="0"/>
                                          </p:val>
                                        </p:tav>
                                        <p:tav tm="100000">
                                          <p:val>
                                            <p:strVal val="#ppt_h"/>
                                          </p:val>
                                        </p:tav>
                                      </p:tavLst>
                                    </p:anim>
                                    <p:animEffect transition="in" filter="fade">
                                      <p:cBhvr>
                                        <p:cTn id="14" dur="500"/>
                                        <p:tgtEl>
                                          <p:spTgt spid="276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7658"/>
                                        </p:tgtEl>
                                        <p:attrNameLst>
                                          <p:attrName>style.visibility</p:attrName>
                                        </p:attrNameLst>
                                      </p:cBhvr>
                                      <p:to>
                                        <p:strVal val="visible"/>
                                      </p:to>
                                    </p:set>
                                    <p:animEffect transition="in" filter="wipe(left)">
                                      <p:cBhvr>
                                        <p:cTn id="19" dur="500"/>
                                        <p:tgtEl>
                                          <p:spTgt spid="276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7660"/>
                                        </p:tgtEl>
                                        <p:attrNameLst>
                                          <p:attrName>style.visibility</p:attrName>
                                        </p:attrNameLst>
                                      </p:cBhvr>
                                      <p:to>
                                        <p:strVal val="visible"/>
                                      </p:to>
                                    </p:set>
                                    <p:animEffect transition="in" filter="wipe(left)">
                                      <p:cBhvr>
                                        <p:cTn id="24" dur="500"/>
                                        <p:tgtEl>
                                          <p:spTgt spid="276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7661"/>
                                        </p:tgtEl>
                                        <p:attrNameLst>
                                          <p:attrName>style.visibility</p:attrName>
                                        </p:attrNameLst>
                                      </p:cBhvr>
                                      <p:to>
                                        <p:strVal val="visible"/>
                                      </p:to>
                                    </p:set>
                                    <p:animEffect transition="in" filter="wipe(left)">
                                      <p:cBhvr>
                                        <p:cTn id="29" dur="500"/>
                                        <p:tgtEl>
                                          <p:spTgt spid="276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7662"/>
                                        </p:tgtEl>
                                        <p:attrNameLst>
                                          <p:attrName>style.visibility</p:attrName>
                                        </p:attrNameLst>
                                      </p:cBhvr>
                                      <p:to>
                                        <p:strVal val="visible"/>
                                      </p:to>
                                    </p:set>
                                    <p:animEffect transition="in" filter="wipe(left)">
                                      <p:cBhvr>
                                        <p:cTn id="34" dur="500"/>
                                        <p:tgtEl>
                                          <p:spTgt spid="276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7663"/>
                                        </p:tgtEl>
                                        <p:attrNameLst>
                                          <p:attrName>style.visibility</p:attrName>
                                        </p:attrNameLst>
                                      </p:cBhvr>
                                      <p:to>
                                        <p:strVal val="visible"/>
                                      </p:to>
                                    </p:set>
                                    <p:animEffect transition="in" filter="wipe(left)">
                                      <p:cBhvr>
                                        <p:cTn id="39" dur="500"/>
                                        <p:tgtEl>
                                          <p:spTgt spid="27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31C993E-4F94-45CB-B600-A156159AA79F}" type="slidenum">
              <a:rPr kumimoji="0" lang="zh-CN" altLang="en-US" sz="1400" b="0"/>
              <a:pPr/>
              <a:t>27</a:t>
            </a:fld>
            <a:endParaRPr kumimoji="0" lang="en-US" altLang="zh-CN" sz="1400" b="0"/>
          </a:p>
        </p:txBody>
      </p:sp>
      <p:graphicFrame>
        <p:nvGraphicFramePr>
          <p:cNvPr id="92164" name="Object 4"/>
          <p:cNvGraphicFramePr>
            <a:graphicFrameLocks noChangeAspect="1"/>
          </p:cNvGraphicFramePr>
          <p:nvPr/>
        </p:nvGraphicFramePr>
        <p:xfrm>
          <a:off x="2268538" y="2420938"/>
          <a:ext cx="3527425" cy="517525"/>
        </p:xfrm>
        <a:graphic>
          <a:graphicData uri="http://schemas.openxmlformats.org/presentationml/2006/ole">
            <mc:AlternateContent xmlns:mc="http://schemas.openxmlformats.org/markup-compatibility/2006">
              <mc:Choice xmlns:v="urn:schemas-microsoft-com:vml" Requires="v">
                <p:oleObj spid="_x0000_s30735" name="Equation" r:id="rId3" imgW="1384300" imgH="203200" progId="Equation.DSMT4">
                  <p:embed/>
                </p:oleObj>
              </mc:Choice>
              <mc:Fallback>
                <p:oleObj name="Equation" r:id="rId3" imgW="1384300" imgH="20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420938"/>
                        <a:ext cx="352742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5"/>
          <p:cNvGraphicFramePr>
            <a:graphicFrameLocks noChangeAspect="1"/>
          </p:cNvGraphicFramePr>
          <p:nvPr/>
        </p:nvGraphicFramePr>
        <p:xfrm>
          <a:off x="1258888" y="1125538"/>
          <a:ext cx="2555875" cy="481012"/>
        </p:xfrm>
        <a:graphic>
          <a:graphicData uri="http://schemas.openxmlformats.org/presentationml/2006/ole">
            <mc:AlternateContent xmlns:mc="http://schemas.openxmlformats.org/markup-compatibility/2006">
              <mc:Choice xmlns:v="urn:schemas-microsoft-com:vml" Requires="v">
                <p:oleObj spid="_x0000_s30736" name="Equation" r:id="rId5" imgW="1079032" imgH="203112" progId="Equation.DSMT4">
                  <p:embed/>
                </p:oleObj>
              </mc:Choice>
              <mc:Fallback>
                <p:oleObj name="Equation" r:id="rId5" imgW="1079032" imgH="20311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125538"/>
                        <a:ext cx="255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6" name="Object 6"/>
          <p:cNvGraphicFramePr>
            <a:graphicFrameLocks noChangeAspect="1"/>
          </p:cNvGraphicFramePr>
          <p:nvPr/>
        </p:nvGraphicFramePr>
        <p:xfrm>
          <a:off x="4140200" y="1125538"/>
          <a:ext cx="2592388" cy="476250"/>
        </p:xfrm>
        <a:graphic>
          <a:graphicData uri="http://schemas.openxmlformats.org/presentationml/2006/ole">
            <mc:AlternateContent xmlns:mc="http://schemas.openxmlformats.org/markup-compatibility/2006">
              <mc:Choice xmlns:v="urn:schemas-microsoft-com:vml" Requires="v">
                <p:oleObj spid="_x0000_s30737" name="Equation" r:id="rId7" imgW="1104900" imgH="203200" progId="Equation.DSMT4">
                  <p:embed/>
                </p:oleObj>
              </mc:Choice>
              <mc:Fallback>
                <p:oleObj name="Equation" r:id="rId7" imgW="1104900" imgH="203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1125538"/>
                        <a:ext cx="25923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7" name="Object 7"/>
          <p:cNvGraphicFramePr>
            <a:graphicFrameLocks noChangeAspect="1"/>
          </p:cNvGraphicFramePr>
          <p:nvPr/>
        </p:nvGraphicFramePr>
        <p:xfrm>
          <a:off x="539750" y="549275"/>
          <a:ext cx="863600" cy="492125"/>
        </p:xfrm>
        <a:graphic>
          <a:graphicData uri="http://schemas.openxmlformats.org/presentationml/2006/ole">
            <mc:AlternateContent xmlns:mc="http://schemas.openxmlformats.org/markup-compatibility/2006">
              <mc:Choice xmlns:v="urn:schemas-microsoft-com:vml" Requires="v">
                <p:oleObj spid="_x0000_s30738" name="Equation" r:id="rId9" imgW="355292" imgH="203024" progId="Equation.DSMT4">
                  <p:embed/>
                </p:oleObj>
              </mc:Choice>
              <mc:Fallback>
                <p:oleObj name="Equation" r:id="rId9" imgW="355292" imgH="20302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549275"/>
                        <a:ext cx="8636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8" name="Object 8"/>
          <p:cNvGraphicFramePr>
            <a:graphicFrameLocks noChangeAspect="1"/>
          </p:cNvGraphicFramePr>
          <p:nvPr/>
        </p:nvGraphicFramePr>
        <p:xfrm>
          <a:off x="684213" y="1771650"/>
          <a:ext cx="2335212" cy="544513"/>
        </p:xfrm>
        <a:graphic>
          <a:graphicData uri="http://schemas.openxmlformats.org/presentationml/2006/ole">
            <mc:AlternateContent xmlns:mc="http://schemas.openxmlformats.org/markup-compatibility/2006">
              <mc:Choice xmlns:v="urn:schemas-microsoft-com:vml" Requires="v">
                <p:oleObj spid="_x0000_s30739" name="Equation" r:id="rId11" imgW="926698" imgH="215806" progId="Equation.DSMT4">
                  <p:embed/>
                </p:oleObj>
              </mc:Choice>
              <mc:Fallback>
                <p:oleObj name="Equation" r:id="rId11" imgW="926698" imgH="215806"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1771650"/>
                        <a:ext cx="2335212"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9" name="Object 9"/>
          <p:cNvGraphicFramePr>
            <a:graphicFrameLocks noChangeAspect="1"/>
          </p:cNvGraphicFramePr>
          <p:nvPr/>
        </p:nvGraphicFramePr>
        <p:xfrm>
          <a:off x="2987675" y="1844675"/>
          <a:ext cx="825500" cy="471488"/>
        </p:xfrm>
        <a:graphic>
          <a:graphicData uri="http://schemas.openxmlformats.org/presentationml/2006/ole">
            <mc:AlternateContent xmlns:mc="http://schemas.openxmlformats.org/markup-compatibility/2006">
              <mc:Choice xmlns:v="urn:schemas-microsoft-com:vml" Requires="v">
                <p:oleObj spid="_x0000_s30740" name="Equation" r:id="rId13" imgW="355292" imgH="203024" progId="Equation.DSMT4">
                  <p:embed/>
                </p:oleObj>
              </mc:Choice>
              <mc:Fallback>
                <p:oleObj name="Equation" r:id="rId13" imgW="355292" imgH="203024"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675" y="1844675"/>
                        <a:ext cx="8255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0" name="Object 10"/>
          <p:cNvGraphicFramePr>
            <a:graphicFrameLocks noChangeAspect="1"/>
          </p:cNvGraphicFramePr>
          <p:nvPr/>
        </p:nvGraphicFramePr>
        <p:xfrm>
          <a:off x="684213" y="5805488"/>
          <a:ext cx="3311525" cy="577850"/>
        </p:xfrm>
        <a:graphic>
          <a:graphicData uri="http://schemas.openxmlformats.org/presentationml/2006/ole">
            <mc:AlternateContent xmlns:mc="http://schemas.openxmlformats.org/markup-compatibility/2006">
              <mc:Choice xmlns:v="urn:schemas-microsoft-com:vml" Requires="v">
                <p:oleObj spid="_x0000_s30741" name="Equation" r:id="rId15" imgW="1308100" imgH="228600" progId="Equation.DSMT4">
                  <p:embed/>
                </p:oleObj>
              </mc:Choice>
              <mc:Fallback>
                <p:oleObj name="Equation" r:id="rId15" imgW="1308100" imgH="2286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5805488"/>
                        <a:ext cx="33115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1" name="Object 11"/>
          <p:cNvGraphicFramePr>
            <a:graphicFrameLocks noChangeAspect="1"/>
          </p:cNvGraphicFramePr>
          <p:nvPr/>
        </p:nvGraphicFramePr>
        <p:xfrm>
          <a:off x="611188" y="2997200"/>
          <a:ext cx="6480175" cy="539750"/>
        </p:xfrm>
        <a:graphic>
          <a:graphicData uri="http://schemas.openxmlformats.org/presentationml/2006/ole">
            <mc:AlternateContent xmlns:mc="http://schemas.openxmlformats.org/markup-compatibility/2006">
              <mc:Choice xmlns:v="urn:schemas-microsoft-com:vml" Requires="v">
                <p:oleObj spid="_x0000_s30742" name="Equation" r:id="rId17" imgW="2743200" imgH="228600" progId="Equation.DSMT4">
                  <p:embed/>
                </p:oleObj>
              </mc:Choice>
              <mc:Fallback>
                <p:oleObj name="Equation" r:id="rId17" imgW="2743200" imgH="22860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2997200"/>
                        <a:ext cx="64801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2" name="Object 12"/>
          <p:cNvGraphicFramePr>
            <a:graphicFrameLocks noChangeAspect="1"/>
          </p:cNvGraphicFramePr>
          <p:nvPr/>
        </p:nvGraphicFramePr>
        <p:xfrm>
          <a:off x="5219700" y="4005263"/>
          <a:ext cx="3097213" cy="539750"/>
        </p:xfrm>
        <a:graphic>
          <a:graphicData uri="http://schemas.openxmlformats.org/presentationml/2006/ole">
            <mc:AlternateContent xmlns:mc="http://schemas.openxmlformats.org/markup-compatibility/2006">
              <mc:Choice xmlns:v="urn:schemas-microsoft-com:vml" Requires="v">
                <p:oleObj spid="_x0000_s30743" name="Equation" r:id="rId19" imgW="1308100" imgH="228600" progId="Equation.DSMT4">
                  <p:embed/>
                </p:oleObj>
              </mc:Choice>
              <mc:Fallback>
                <p:oleObj name="Equation" r:id="rId19" imgW="1308100" imgH="2286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9700" y="4005263"/>
                        <a:ext cx="309721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3" name="Object 13"/>
          <p:cNvGraphicFramePr>
            <a:graphicFrameLocks noChangeAspect="1"/>
          </p:cNvGraphicFramePr>
          <p:nvPr/>
        </p:nvGraphicFramePr>
        <p:xfrm>
          <a:off x="684213" y="5084763"/>
          <a:ext cx="6767512" cy="561975"/>
        </p:xfrm>
        <a:graphic>
          <a:graphicData uri="http://schemas.openxmlformats.org/presentationml/2006/ole">
            <mc:AlternateContent xmlns:mc="http://schemas.openxmlformats.org/markup-compatibility/2006">
              <mc:Choice xmlns:v="urn:schemas-microsoft-com:vml" Requires="v">
                <p:oleObj spid="_x0000_s30744" name="Equation" r:id="rId21" imgW="2755900" imgH="228600" progId="Equation.DSMT4">
                  <p:embed/>
                </p:oleObj>
              </mc:Choice>
              <mc:Fallback>
                <p:oleObj name="Equation" r:id="rId21" imgW="2755900" imgH="228600" progId="Equation.DSMT4">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4213" y="5084763"/>
                        <a:ext cx="676751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14"/>
          <p:cNvGraphicFramePr>
            <a:graphicFrameLocks noChangeAspect="1"/>
          </p:cNvGraphicFramePr>
          <p:nvPr/>
        </p:nvGraphicFramePr>
        <p:xfrm>
          <a:off x="7380288" y="5084763"/>
          <a:ext cx="936625" cy="484187"/>
        </p:xfrm>
        <a:graphic>
          <a:graphicData uri="http://schemas.openxmlformats.org/presentationml/2006/ole">
            <mc:AlternateContent xmlns:mc="http://schemas.openxmlformats.org/markup-compatibility/2006">
              <mc:Choice xmlns:v="urn:schemas-microsoft-com:vml" Requires="v">
                <p:oleObj spid="_x0000_s30745" name="Equation" r:id="rId23" imgW="393529" imgH="203112" progId="Equation.DSMT4">
                  <p:embed/>
                </p:oleObj>
              </mc:Choice>
              <mc:Fallback>
                <p:oleObj name="Equation" r:id="rId23" imgW="393529" imgH="203112" progId="Equation.DSMT4">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80288" y="5084763"/>
                        <a:ext cx="936625"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15"/>
          <p:cNvGraphicFramePr>
            <a:graphicFrameLocks noChangeAspect="1"/>
          </p:cNvGraphicFramePr>
          <p:nvPr/>
        </p:nvGraphicFramePr>
        <p:xfrm>
          <a:off x="1116013" y="3789363"/>
          <a:ext cx="3889375" cy="1130300"/>
        </p:xfrm>
        <a:graphic>
          <a:graphicData uri="http://schemas.openxmlformats.org/presentationml/2006/ole">
            <mc:AlternateContent xmlns:mc="http://schemas.openxmlformats.org/markup-compatibility/2006">
              <mc:Choice xmlns:v="urn:schemas-microsoft-com:vml" Requires="v">
                <p:oleObj spid="_x0000_s30746" name="Equation" r:id="rId25" imgW="1485900" imgH="431800" progId="Equation.DSMT4">
                  <p:embed/>
                </p:oleObj>
              </mc:Choice>
              <mc:Fallback>
                <p:oleObj name="Equation" r:id="rId25" imgW="1485900" imgH="431800" progId="Equation.DSMT4">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16013" y="3789363"/>
                        <a:ext cx="3889375"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wipe(left)">
                                      <p:cBhvr>
                                        <p:cTn id="7" dur="500"/>
                                        <p:tgtEl>
                                          <p:spTgt spid="9216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2165"/>
                                        </p:tgtEl>
                                        <p:attrNameLst>
                                          <p:attrName>style.visibility</p:attrName>
                                        </p:attrNameLst>
                                      </p:cBhvr>
                                      <p:to>
                                        <p:strVal val="visible"/>
                                      </p:to>
                                    </p:set>
                                    <p:animEffect transition="in" filter="wipe(left)">
                                      <p:cBhvr>
                                        <p:cTn id="11" dur="500"/>
                                        <p:tgtEl>
                                          <p:spTgt spid="921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2166"/>
                                        </p:tgtEl>
                                        <p:attrNameLst>
                                          <p:attrName>style.visibility</p:attrName>
                                        </p:attrNameLst>
                                      </p:cBhvr>
                                      <p:to>
                                        <p:strVal val="visible"/>
                                      </p:to>
                                    </p:set>
                                    <p:animEffect transition="in" filter="wipe(left)">
                                      <p:cBhvr>
                                        <p:cTn id="16" dur="500"/>
                                        <p:tgtEl>
                                          <p:spTgt spid="921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2168"/>
                                        </p:tgtEl>
                                        <p:attrNameLst>
                                          <p:attrName>style.visibility</p:attrName>
                                        </p:attrNameLst>
                                      </p:cBhvr>
                                      <p:to>
                                        <p:strVal val="visible"/>
                                      </p:to>
                                    </p:set>
                                    <p:animEffect transition="in" filter="wipe(left)">
                                      <p:cBhvr>
                                        <p:cTn id="21" dur="500"/>
                                        <p:tgtEl>
                                          <p:spTgt spid="921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2169"/>
                                        </p:tgtEl>
                                        <p:attrNameLst>
                                          <p:attrName>style.visibility</p:attrName>
                                        </p:attrNameLst>
                                      </p:cBhvr>
                                      <p:to>
                                        <p:strVal val="visible"/>
                                      </p:to>
                                    </p:set>
                                    <p:animEffect transition="in" filter="wipe(left)">
                                      <p:cBhvr>
                                        <p:cTn id="26" dur="500"/>
                                        <p:tgtEl>
                                          <p:spTgt spid="92169"/>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92164"/>
                                        </p:tgtEl>
                                        <p:attrNameLst>
                                          <p:attrName>style.visibility</p:attrName>
                                        </p:attrNameLst>
                                      </p:cBhvr>
                                      <p:to>
                                        <p:strVal val="visible"/>
                                      </p:to>
                                    </p:set>
                                    <p:animEffect transition="in" filter="wipe(left)">
                                      <p:cBhvr>
                                        <p:cTn id="30" dur="500"/>
                                        <p:tgtEl>
                                          <p:spTgt spid="9216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2171"/>
                                        </p:tgtEl>
                                        <p:attrNameLst>
                                          <p:attrName>style.visibility</p:attrName>
                                        </p:attrNameLst>
                                      </p:cBhvr>
                                      <p:to>
                                        <p:strVal val="visible"/>
                                      </p:to>
                                    </p:set>
                                    <p:animEffect transition="in" filter="wipe(left)">
                                      <p:cBhvr>
                                        <p:cTn id="35" dur="500"/>
                                        <p:tgtEl>
                                          <p:spTgt spid="921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2175"/>
                                        </p:tgtEl>
                                        <p:attrNameLst>
                                          <p:attrName>style.visibility</p:attrName>
                                        </p:attrNameLst>
                                      </p:cBhvr>
                                      <p:to>
                                        <p:strVal val="visible"/>
                                      </p:to>
                                    </p:set>
                                    <p:animEffect transition="in" filter="wipe(left)">
                                      <p:cBhvr>
                                        <p:cTn id="40" dur="500"/>
                                        <p:tgtEl>
                                          <p:spTgt spid="9217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2172"/>
                                        </p:tgtEl>
                                        <p:attrNameLst>
                                          <p:attrName>style.visibility</p:attrName>
                                        </p:attrNameLst>
                                      </p:cBhvr>
                                      <p:to>
                                        <p:strVal val="visible"/>
                                      </p:to>
                                    </p:set>
                                    <p:animEffect transition="in" filter="wipe(left)">
                                      <p:cBhvr>
                                        <p:cTn id="45" dur="500"/>
                                        <p:tgtEl>
                                          <p:spTgt spid="921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92173"/>
                                        </p:tgtEl>
                                        <p:attrNameLst>
                                          <p:attrName>style.visibility</p:attrName>
                                        </p:attrNameLst>
                                      </p:cBhvr>
                                      <p:to>
                                        <p:strVal val="visible"/>
                                      </p:to>
                                    </p:set>
                                    <p:animEffect transition="in" filter="wipe(left)">
                                      <p:cBhvr>
                                        <p:cTn id="50" dur="500"/>
                                        <p:tgtEl>
                                          <p:spTgt spid="9217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92174"/>
                                        </p:tgtEl>
                                        <p:attrNameLst>
                                          <p:attrName>style.visibility</p:attrName>
                                        </p:attrNameLst>
                                      </p:cBhvr>
                                      <p:to>
                                        <p:strVal val="visible"/>
                                      </p:to>
                                    </p:set>
                                    <p:animEffect transition="in" filter="wipe(left)">
                                      <p:cBhvr>
                                        <p:cTn id="55" dur="500"/>
                                        <p:tgtEl>
                                          <p:spTgt spid="9217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2170"/>
                                        </p:tgtEl>
                                        <p:attrNameLst>
                                          <p:attrName>style.visibility</p:attrName>
                                        </p:attrNameLst>
                                      </p:cBhvr>
                                      <p:to>
                                        <p:strVal val="visible"/>
                                      </p:to>
                                    </p:set>
                                    <p:animEffect transition="in" filter="wipe(left)">
                                      <p:cBhvr>
                                        <p:cTn id="60" dur="500"/>
                                        <p:tgtEl>
                                          <p:spTgt spid="92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E65CBA0-1FB8-4E0E-AF58-CEEDDBDFDE7D}" type="slidenum">
              <a:rPr kumimoji="0" lang="zh-CN" altLang="en-US" sz="1400" b="0"/>
              <a:pPr/>
              <a:t>28</a:t>
            </a:fld>
            <a:endParaRPr kumimoji="0" lang="en-US" altLang="zh-CN" sz="1400" b="0"/>
          </a:p>
        </p:txBody>
      </p:sp>
      <p:graphicFrame>
        <p:nvGraphicFramePr>
          <p:cNvPr id="134148" name="Object 1028"/>
          <p:cNvGraphicFramePr>
            <a:graphicFrameLocks noChangeAspect="1"/>
          </p:cNvGraphicFramePr>
          <p:nvPr/>
        </p:nvGraphicFramePr>
        <p:xfrm>
          <a:off x="539750" y="692150"/>
          <a:ext cx="7993063" cy="1627188"/>
        </p:xfrm>
        <a:graphic>
          <a:graphicData uri="http://schemas.openxmlformats.org/presentationml/2006/ole">
            <mc:AlternateContent xmlns:mc="http://schemas.openxmlformats.org/markup-compatibility/2006">
              <mc:Choice xmlns:v="urn:schemas-microsoft-com:vml" Requires="v">
                <p:oleObj spid="_x0000_s31750" name="Equation" r:id="rId3" imgW="3365500" imgH="685800" progId="Equation.DSMT4">
                  <p:embed/>
                </p:oleObj>
              </mc:Choice>
              <mc:Fallback>
                <p:oleObj name="Equation" r:id="rId3" imgW="3365500" imgH="6858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692150"/>
                        <a:ext cx="7993063" cy="162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49" name="Object 1029"/>
          <p:cNvGraphicFramePr>
            <a:graphicFrameLocks noChangeAspect="1"/>
          </p:cNvGraphicFramePr>
          <p:nvPr/>
        </p:nvGraphicFramePr>
        <p:xfrm>
          <a:off x="1331913" y="2565400"/>
          <a:ext cx="6121400" cy="528638"/>
        </p:xfrm>
        <a:graphic>
          <a:graphicData uri="http://schemas.openxmlformats.org/presentationml/2006/ole">
            <mc:AlternateContent xmlns:mc="http://schemas.openxmlformats.org/markup-compatibility/2006">
              <mc:Choice xmlns:v="urn:schemas-microsoft-com:vml" Requires="v">
                <p:oleObj spid="_x0000_s31751" name="Equation" r:id="rId5" imgW="2501900" imgH="215900" progId="Equation.DSMT4">
                  <p:embed/>
                </p:oleObj>
              </mc:Choice>
              <mc:Fallback>
                <p:oleObj name="Equation" r:id="rId5" imgW="2501900" imgH="215900" progId="Equation.DSMT4">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565400"/>
                        <a:ext cx="61214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3" name="Object 1033"/>
          <p:cNvGraphicFramePr>
            <a:graphicFrameLocks noChangeAspect="1"/>
          </p:cNvGraphicFramePr>
          <p:nvPr/>
        </p:nvGraphicFramePr>
        <p:xfrm>
          <a:off x="539750" y="3357563"/>
          <a:ext cx="7848600" cy="1035050"/>
        </p:xfrm>
        <a:graphic>
          <a:graphicData uri="http://schemas.openxmlformats.org/presentationml/2006/ole">
            <mc:AlternateContent xmlns:mc="http://schemas.openxmlformats.org/markup-compatibility/2006">
              <mc:Choice xmlns:v="urn:schemas-microsoft-com:vml" Requires="v">
                <p:oleObj spid="_x0000_s31752" name="Equation" r:id="rId7" imgW="3276600" imgH="431800" progId="Equation.DSMT4">
                  <p:embed/>
                </p:oleObj>
              </mc:Choice>
              <mc:Fallback>
                <p:oleObj name="Equation" r:id="rId7" imgW="3276600" imgH="431800" progId="Equation.DSMT4">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357563"/>
                        <a:ext cx="784860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34148"/>
                                        </p:tgtEl>
                                        <p:attrNameLst>
                                          <p:attrName>style.visibility</p:attrName>
                                        </p:attrNameLst>
                                      </p:cBhvr>
                                      <p:to>
                                        <p:strVal val="visible"/>
                                      </p:to>
                                    </p:set>
                                    <p:anim calcmode="lin" valueType="num">
                                      <p:cBhvr>
                                        <p:cTn id="7" dur="500" fill="hold"/>
                                        <p:tgtEl>
                                          <p:spTgt spid="134148"/>
                                        </p:tgtEl>
                                        <p:attrNameLst>
                                          <p:attrName>ppt_w</p:attrName>
                                        </p:attrNameLst>
                                      </p:cBhvr>
                                      <p:tavLst>
                                        <p:tav tm="0">
                                          <p:val>
                                            <p:fltVal val="0"/>
                                          </p:val>
                                        </p:tav>
                                        <p:tav tm="100000">
                                          <p:val>
                                            <p:strVal val="#ppt_w"/>
                                          </p:val>
                                        </p:tav>
                                      </p:tavLst>
                                    </p:anim>
                                    <p:anim calcmode="lin" valueType="num">
                                      <p:cBhvr>
                                        <p:cTn id="8" dur="500" fill="hold"/>
                                        <p:tgtEl>
                                          <p:spTgt spid="134148"/>
                                        </p:tgtEl>
                                        <p:attrNameLst>
                                          <p:attrName>ppt_h</p:attrName>
                                        </p:attrNameLst>
                                      </p:cBhvr>
                                      <p:tavLst>
                                        <p:tav tm="0">
                                          <p:val>
                                            <p:fltVal val="0"/>
                                          </p:val>
                                        </p:tav>
                                        <p:tav tm="100000">
                                          <p:val>
                                            <p:strVal val="#ppt_h"/>
                                          </p:val>
                                        </p:tav>
                                      </p:tavLst>
                                    </p:anim>
                                    <p:animEffect transition="in" filter="fade">
                                      <p:cBhvr>
                                        <p:cTn id="9" dur="500"/>
                                        <p:tgtEl>
                                          <p:spTgt spid="1341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34149"/>
                                        </p:tgtEl>
                                        <p:attrNameLst>
                                          <p:attrName>style.visibility</p:attrName>
                                        </p:attrNameLst>
                                      </p:cBhvr>
                                      <p:to>
                                        <p:strVal val="visible"/>
                                      </p:to>
                                    </p:set>
                                    <p:animEffect transition="in" filter="wipe(left)">
                                      <p:cBhvr>
                                        <p:cTn id="14" dur="500"/>
                                        <p:tgtEl>
                                          <p:spTgt spid="13414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34153"/>
                                        </p:tgtEl>
                                        <p:attrNameLst>
                                          <p:attrName>style.visibility</p:attrName>
                                        </p:attrNameLst>
                                      </p:cBhvr>
                                      <p:to>
                                        <p:strVal val="visible"/>
                                      </p:to>
                                    </p:set>
                                    <p:animEffect transition="in" filter="wipe(left)">
                                      <p:cBhvr>
                                        <p:cTn id="19" dur="500"/>
                                        <p:tgtEl>
                                          <p:spTgt spid="134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2B1AEC08-A90B-4779-AD1C-E8E797C67F2A}" type="slidenum">
              <a:rPr kumimoji="0" lang="zh-CN" altLang="en-US" sz="1400" b="0"/>
              <a:pPr/>
              <a:t>29</a:t>
            </a:fld>
            <a:endParaRPr kumimoji="0" lang="en-US" altLang="zh-CN" sz="1400" b="0"/>
          </a:p>
        </p:txBody>
      </p:sp>
      <p:graphicFrame>
        <p:nvGraphicFramePr>
          <p:cNvPr id="134154" name="Object 1034"/>
          <p:cNvGraphicFramePr>
            <a:graphicFrameLocks noChangeAspect="1"/>
          </p:cNvGraphicFramePr>
          <p:nvPr/>
        </p:nvGraphicFramePr>
        <p:xfrm>
          <a:off x="1274763" y="404813"/>
          <a:ext cx="4273550" cy="517525"/>
        </p:xfrm>
        <a:graphic>
          <a:graphicData uri="http://schemas.openxmlformats.org/presentationml/2006/ole">
            <mc:AlternateContent xmlns:mc="http://schemas.openxmlformats.org/markup-compatibility/2006">
              <mc:Choice xmlns:v="urn:schemas-microsoft-com:vml" Requires="v">
                <p:oleObj spid="_x0000_s32776" name="Equation" r:id="rId3" imgW="1676400" imgH="203200" progId="Equation.DSMT4">
                  <p:embed/>
                </p:oleObj>
              </mc:Choice>
              <mc:Fallback>
                <p:oleObj name="Equation" r:id="rId3" imgW="1676400" imgH="203200" progId="Equation.DSMT4">
                  <p:embed/>
                  <p:pic>
                    <p:nvPicPr>
                      <p:cNvPr id="0" name="Object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763" y="404813"/>
                        <a:ext cx="42735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5" name="Object 1035"/>
          <p:cNvGraphicFramePr>
            <a:graphicFrameLocks noChangeAspect="1"/>
          </p:cNvGraphicFramePr>
          <p:nvPr/>
        </p:nvGraphicFramePr>
        <p:xfrm>
          <a:off x="827088" y="998538"/>
          <a:ext cx="7345362" cy="579437"/>
        </p:xfrm>
        <a:graphic>
          <a:graphicData uri="http://schemas.openxmlformats.org/presentationml/2006/ole">
            <mc:AlternateContent xmlns:mc="http://schemas.openxmlformats.org/markup-compatibility/2006">
              <mc:Choice xmlns:v="urn:schemas-microsoft-com:vml" Requires="v">
                <p:oleObj spid="_x0000_s32777" name="Equation" r:id="rId5" imgW="3060700" imgH="241300" progId="Equation.DSMT4">
                  <p:embed/>
                </p:oleObj>
              </mc:Choice>
              <mc:Fallback>
                <p:oleObj name="Equation" r:id="rId5" imgW="3060700" imgH="241300" progId="Equation.DSMT4">
                  <p:embed/>
                  <p:pic>
                    <p:nvPicPr>
                      <p:cNvPr id="0" name="Object 10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998538"/>
                        <a:ext cx="73453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827088" y="3381375"/>
          <a:ext cx="7127875" cy="1235075"/>
        </p:xfrm>
        <a:graphic>
          <a:graphicData uri="http://schemas.openxmlformats.org/presentationml/2006/ole">
            <mc:AlternateContent xmlns:mc="http://schemas.openxmlformats.org/markup-compatibility/2006">
              <mc:Choice xmlns:v="urn:schemas-microsoft-com:vml" Requires="v">
                <p:oleObj spid="_x0000_s32778" name="Equation" r:id="rId7" imgW="2819400" imgH="660400" progId="Equation.DSMT4">
                  <p:embed/>
                </p:oleObj>
              </mc:Choice>
              <mc:Fallback>
                <p:oleObj name="Equation" r:id="rId7" imgW="2819400" imgH="6604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381375"/>
                        <a:ext cx="71278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
          <p:cNvGraphicFramePr>
            <a:graphicFrameLocks noChangeAspect="1"/>
          </p:cNvGraphicFramePr>
          <p:nvPr/>
        </p:nvGraphicFramePr>
        <p:xfrm>
          <a:off x="755650" y="4941888"/>
          <a:ext cx="7704138" cy="1236662"/>
        </p:xfrm>
        <a:graphic>
          <a:graphicData uri="http://schemas.openxmlformats.org/presentationml/2006/ole">
            <mc:AlternateContent xmlns:mc="http://schemas.openxmlformats.org/markup-compatibility/2006">
              <mc:Choice xmlns:v="urn:schemas-microsoft-com:vml" Requires="v">
                <p:oleObj spid="_x0000_s32779" name="Equation" r:id="rId9" imgW="3225800" imgH="698500" progId="Equation.DSMT4">
                  <p:embed/>
                </p:oleObj>
              </mc:Choice>
              <mc:Fallback>
                <p:oleObj name="Equation" r:id="rId9" imgW="3225800" imgH="6985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941888"/>
                        <a:ext cx="7704138"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8"/>
          <p:cNvGraphicFramePr>
            <a:graphicFrameLocks noChangeAspect="1"/>
          </p:cNvGraphicFramePr>
          <p:nvPr/>
        </p:nvGraphicFramePr>
        <p:xfrm>
          <a:off x="827088" y="1816100"/>
          <a:ext cx="6337300" cy="1239838"/>
        </p:xfrm>
        <a:graphic>
          <a:graphicData uri="http://schemas.openxmlformats.org/presentationml/2006/ole">
            <mc:AlternateContent xmlns:mc="http://schemas.openxmlformats.org/markup-compatibility/2006">
              <mc:Choice xmlns:v="urn:schemas-microsoft-com:vml" Requires="v">
                <p:oleObj spid="_x0000_s32780" name="Equation" r:id="rId11" imgW="2451100" imgH="647700" progId="Equation.DSMT4">
                  <p:embed/>
                </p:oleObj>
              </mc:Choice>
              <mc:Fallback>
                <p:oleObj name="Equation" r:id="rId11" imgW="2451100" imgH="6477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1816100"/>
                        <a:ext cx="6337300"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54"/>
                                        </p:tgtEl>
                                        <p:attrNameLst>
                                          <p:attrName>style.visibility</p:attrName>
                                        </p:attrNameLst>
                                      </p:cBhvr>
                                      <p:to>
                                        <p:strVal val="visible"/>
                                      </p:to>
                                    </p:set>
                                    <p:animEffect transition="in" filter="wipe(left)">
                                      <p:cBhvr>
                                        <p:cTn id="7" dur="500"/>
                                        <p:tgtEl>
                                          <p:spTgt spid="134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155"/>
                                        </p:tgtEl>
                                        <p:attrNameLst>
                                          <p:attrName>style.visibility</p:attrName>
                                        </p:attrNameLst>
                                      </p:cBhvr>
                                      <p:to>
                                        <p:strVal val="visible"/>
                                      </p:to>
                                    </p:set>
                                    <p:animEffect transition="in" filter="wipe(left)">
                                      <p:cBhvr>
                                        <p:cTn id="12" dur="500"/>
                                        <p:tgtEl>
                                          <p:spTgt spid="134155"/>
                                        </p:tgtEl>
                                      </p:cBhvr>
                                    </p:animEffect>
                                  </p:childTnLst>
                                </p:cTn>
                              </p:par>
                            </p:childTnLst>
                          </p:cTn>
                        </p:par>
                        <p:par>
                          <p:cTn id="13" fill="hold" nodeType="afterGroup">
                            <p:stCondLst>
                              <p:cond delay="500"/>
                            </p:stCondLst>
                            <p:childTnLst>
                              <p:par>
                                <p:cTn id="14" presetID="8"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amond(in)">
                                      <p:cBhvr>
                                        <p:cTn id="16" dur="10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edge">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ACA11DF1-8345-4A49-8DA0-83E97FF38DBB}" type="slidenum">
              <a:rPr kumimoji="0" lang="zh-CN" altLang="en-US" sz="1400" b="0"/>
              <a:pPr/>
              <a:t>3</a:t>
            </a:fld>
            <a:endParaRPr kumimoji="0" lang="en-US" altLang="zh-CN" sz="1400" b="0"/>
          </a:p>
        </p:txBody>
      </p:sp>
      <p:sp>
        <p:nvSpPr>
          <p:cNvPr id="158722" name="Rectangle 1026"/>
          <p:cNvSpPr>
            <a:spLocks noChangeArrowheads="1"/>
          </p:cNvSpPr>
          <p:nvPr/>
        </p:nvSpPr>
        <p:spPr bwMode="auto">
          <a:xfrm>
            <a:off x="457200" y="457200"/>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0">
                <a:latin typeface="Comic Sans MS" panose="030F0702030302020204" pitchFamily="66" charset="0"/>
              </a:rPr>
              <a:t>   RSA</a:t>
            </a:r>
            <a:r>
              <a:rPr kumimoji="0" lang="zh-CN" altLang="en-US" sz="2800" b="0">
                <a:latin typeface="Comic Sans MS" panose="030F0702030302020204" pitchFamily="66" charset="0"/>
              </a:rPr>
              <a:t>方案是1977年麻省理工的</a:t>
            </a:r>
            <a:r>
              <a:rPr kumimoji="0" lang="en-US" altLang="zh-CN" sz="2800" b="0">
                <a:latin typeface="Comic Sans MS" panose="030F0702030302020204" pitchFamily="66" charset="0"/>
              </a:rPr>
              <a:t>Rivest.Shamin</a:t>
            </a:r>
            <a:r>
              <a:rPr kumimoji="0" lang="zh-CN" altLang="en-US" sz="2800" b="0">
                <a:latin typeface="Comic Sans MS" panose="030F0702030302020204" pitchFamily="66" charset="0"/>
              </a:rPr>
              <a:t>和</a:t>
            </a:r>
            <a:r>
              <a:rPr kumimoji="0" lang="en-US" altLang="zh-CN" sz="2800" b="0">
                <a:latin typeface="Comic Sans MS" panose="030F0702030302020204" pitchFamily="66" charset="0"/>
              </a:rPr>
              <a:t>Adleman</a:t>
            </a:r>
            <a:r>
              <a:rPr kumimoji="0" lang="zh-CN" altLang="en-US" sz="2800" b="0">
                <a:latin typeface="Comic Sans MS" panose="030F0702030302020204" pitchFamily="66" charset="0"/>
              </a:rPr>
              <a:t>根据前人关于</a:t>
            </a:r>
            <a:r>
              <a:rPr kumimoji="0" lang="zh-CN" altLang="en-US" sz="2800" b="0">
                <a:latin typeface="Arial" panose="020B0604020202020204" pitchFamily="34" charset="0"/>
              </a:rPr>
              <a:t>“</a:t>
            </a:r>
            <a:r>
              <a:rPr kumimoji="0" lang="zh-CN" altLang="en-US" sz="2800" b="0">
                <a:latin typeface="Comic Sans MS" panose="030F0702030302020204" pitchFamily="66" charset="0"/>
              </a:rPr>
              <a:t>公开密钥体制</a:t>
            </a:r>
            <a:r>
              <a:rPr kumimoji="0" lang="zh-CN" altLang="en-US" sz="2800" b="0">
                <a:latin typeface="Arial" panose="020B0604020202020204" pitchFamily="34" charset="0"/>
              </a:rPr>
              <a:t>”</a:t>
            </a:r>
            <a:r>
              <a:rPr kumimoji="0" lang="zh-CN" altLang="en-US" sz="2800" b="0">
                <a:latin typeface="Comic Sans MS" panose="030F0702030302020204" pitchFamily="66" charset="0"/>
              </a:rPr>
              <a:t>的理论设想发明了一种应用欧拉定理实现的密码体制，简称为</a:t>
            </a:r>
            <a:r>
              <a:rPr kumimoji="0" lang="en-US" altLang="zh-CN" sz="2800" b="0">
                <a:latin typeface="Comic Sans MS" panose="030F0702030302020204" pitchFamily="66" charset="0"/>
              </a:rPr>
              <a:t>RSA</a:t>
            </a:r>
            <a:r>
              <a:rPr kumimoji="0" lang="zh-CN" altLang="en-US" sz="2800" b="0">
                <a:latin typeface="Comic Sans MS" panose="030F0702030302020204" pitchFamily="66" charset="0"/>
              </a:rPr>
              <a:t>公开密钥体制（或 </a:t>
            </a:r>
            <a:r>
              <a:rPr kumimoji="0" lang="en-US" altLang="zh-CN" sz="2800" b="0">
                <a:latin typeface="Comic Sans MS" panose="030F0702030302020204" pitchFamily="66" charset="0"/>
              </a:rPr>
              <a:t>RSA</a:t>
            </a:r>
            <a:r>
              <a:rPr kumimoji="0" lang="zh-CN" altLang="en-US" sz="2800" b="0">
                <a:latin typeface="Comic Sans MS" panose="030F0702030302020204" pitchFamily="66" charset="0"/>
              </a:rPr>
              <a:t> 方案）。</a:t>
            </a:r>
          </a:p>
        </p:txBody>
      </p:sp>
      <p:sp>
        <p:nvSpPr>
          <p:cNvPr id="158723" name="Rectangle 1027"/>
          <p:cNvSpPr>
            <a:spLocks noChangeArrowheads="1"/>
          </p:cNvSpPr>
          <p:nvPr/>
        </p:nvSpPr>
        <p:spPr bwMode="auto">
          <a:xfrm>
            <a:off x="152400" y="2438400"/>
            <a:ext cx="87630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0">
                <a:latin typeface="Comic Sans MS" panose="030F0702030302020204" pitchFamily="66" charset="0"/>
              </a:rPr>
              <a:t>      </a:t>
            </a:r>
            <a:r>
              <a:rPr kumimoji="0" lang="en-US" altLang="zh-CN" sz="2800" b="0">
                <a:latin typeface="Comic Sans MS" panose="030F0702030302020204" pitchFamily="66" charset="0"/>
              </a:rPr>
              <a:t>RSA</a:t>
            </a:r>
            <a:r>
              <a:rPr kumimoji="0" lang="zh-CN" altLang="en-US" sz="2800" b="0">
                <a:latin typeface="Comic Sans MS" panose="030F0702030302020204" pitchFamily="66" charset="0"/>
              </a:rPr>
              <a:t> 方案主要是使用了一个大整数（目前通常取这个数有1024比特长），它是两个素数的乘积，这个大数是公开的，而它的两个素因子是保密的。如果有人能将这个大整数分解因子而得到两个素数的乘积就能破译这个密码体制，所以</a:t>
            </a:r>
            <a:r>
              <a:rPr kumimoji="0" lang="en-US" altLang="zh-CN" sz="2800" b="0">
                <a:latin typeface="Comic Sans MS" panose="030F0702030302020204" pitchFamily="66" charset="0"/>
              </a:rPr>
              <a:t>RSA</a:t>
            </a:r>
            <a:r>
              <a:rPr kumimoji="0" lang="zh-CN" altLang="en-US" sz="2800" b="0">
                <a:latin typeface="Comic Sans MS" panose="030F0702030302020204" pitchFamily="66" charset="0"/>
              </a:rPr>
              <a:t>的安全性是建立在大整数因子分解问题的基础上的。这是一个经典的数论问题。</a:t>
            </a:r>
          </a:p>
        </p:txBody>
      </p:sp>
      <p:sp>
        <p:nvSpPr>
          <p:cNvPr id="158725" name="Rectangle 1029"/>
          <p:cNvSpPr>
            <a:spLocks noChangeArrowheads="1"/>
          </p:cNvSpPr>
          <p:nvPr/>
        </p:nvSpPr>
        <p:spPr bwMode="auto">
          <a:xfrm>
            <a:off x="273050" y="5484813"/>
            <a:ext cx="887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sz="2800" b="0">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wipe(left)">
                                      <p:cBhvr>
                                        <p:cTn id="7" dur="500"/>
                                        <p:tgtEl>
                                          <p:spTgt spid="158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23"/>
                                        </p:tgtEl>
                                        <p:attrNameLst>
                                          <p:attrName>style.visibility</p:attrName>
                                        </p:attrNameLst>
                                      </p:cBhvr>
                                      <p:to>
                                        <p:strVal val="visible"/>
                                      </p:to>
                                    </p:set>
                                    <p:animEffect transition="in" filter="wipe(left)">
                                      <p:cBhvr>
                                        <p:cTn id="12" dur="500"/>
                                        <p:tgtEl>
                                          <p:spTgt spid="158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158725"/>
                                        </p:tgtEl>
                                        <p:attrNameLst>
                                          <p:attrName>style.visibility</p:attrName>
                                        </p:attrNameLst>
                                      </p:cBhvr>
                                      <p:to>
                                        <p:strVal val="visible"/>
                                      </p:to>
                                    </p:set>
                                    <p:animEffect transition="in" filter="wipe(left)">
                                      <p:cBhvr>
                                        <p:cTn id="17"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P spid="158723" grpId="0" autoUpdateAnimBg="0"/>
      <p:bldP spid="15872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D3C4D053-CB63-41EB-B7FA-DFA103FC4F7E}" type="slidenum">
              <a:rPr kumimoji="0" lang="zh-CN" altLang="en-US" sz="1400" b="0"/>
              <a:pPr/>
              <a:t>30</a:t>
            </a:fld>
            <a:endParaRPr kumimoji="0" lang="en-US" altLang="zh-CN" sz="1400" b="0"/>
          </a:p>
        </p:txBody>
      </p:sp>
      <p:graphicFrame>
        <p:nvGraphicFramePr>
          <p:cNvPr id="93189" name="Object 5"/>
          <p:cNvGraphicFramePr>
            <a:graphicFrameLocks noChangeAspect="1"/>
          </p:cNvGraphicFramePr>
          <p:nvPr/>
        </p:nvGraphicFramePr>
        <p:xfrm>
          <a:off x="530225" y="1341438"/>
          <a:ext cx="7945438" cy="1595437"/>
        </p:xfrm>
        <a:graphic>
          <a:graphicData uri="http://schemas.openxmlformats.org/presentationml/2006/ole">
            <mc:AlternateContent xmlns:mc="http://schemas.openxmlformats.org/markup-compatibility/2006">
              <mc:Choice xmlns:v="urn:schemas-microsoft-com:vml" Requires="v">
                <p:oleObj spid="_x0000_s33804" name="Equation" r:id="rId3" imgW="3416300" imgH="685800" progId="Equation.DSMT4">
                  <p:embed/>
                </p:oleObj>
              </mc:Choice>
              <mc:Fallback>
                <p:oleObj name="Equation" r:id="rId3" imgW="3416300" imgH="685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341438"/>
                        <a:ext cx="7945438" cy="159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6"/>
          <p:cNvGraphicFramePr>
            <a:graphicFrameLocks noChangeAspect="1"/>
          </p:cNvGraphicFramePr>
          <p:nvPr/>
        </p:nvGraphicFramePr>
        <p:xfrm>
          <a:off x="539750" y="620713"/>
          <a:ext cx="4176713" cy="487362"/>
        </p:xfrm>
        <a:graphic>
          <a:graphicData uri="http://schemas.openxmlformats.org/presentationml/2006/ole">
            <mc:AlternateContent xmlns:mc="http://schemas.openxmlformats.org/markup-compatibility/2006">
              <mc:Choice xmlns:v="urn:schemas-microsoft-com:vml" Requires="v">
                <p:oleObj spid="_x0000_s33805" name="Equation" r:id="rId5" imgW="1739900" imgH="203200" progId="Equation.DSMT4">
                  <p:embed/>
                </p:oleObj>
              </mc:Choice>
              <mc:Fallback>
                <p:oleObj name="Equation" r:id="rId5" imgW="1739900" imgH="203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620713"/>
                        <a:ext cx="4176713"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1" name="Object 7"/>
          <p:cNvGraphicFramePr>
            <a:graphicFrameLocks noChangeAspect="1"/>
          </p:cNvGraphicFramePr>
          <p:nvPr/>
        </p:nvGraphicFramePr>
        <p:xfrm>
          <a:off x="1187450" y="3140075"/>
          <a:ext cx="4752975" cy="527050"/>
        </p:xfrm>
        <a:graphic>
          <a:graphicData uri="http://schemas.openxmlformats.org/presentationml/2006/ole">
            <mc:AlternateContent xmlns:mc="http://schemas.openxmlformats.org/markup-compatibility/2006">
              <mc:Choice xmlns:v="urn:schemas-microsoft-com:vml" Requires="v">
                <p:oleObj spid="_x0000_s33806" name="Equation" r:id="rId7" imgW="1943100" imgH="215900" progId="Equation.DSMT4">
                  <p:embed/>
                </p:oleObj>
              </mc:Choice>
              <mc:Fallback>
                <p:oleObj name="Equation" r:id="rId7" imgW="1943100" imgH="215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140075"/>
                        <a:ext cx="47529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2" name="Object 8"/>
          <p:cNvGraphicFramePr>
            <a:graphicFrameLocks noChangeAspect="1"/>
          </p:cNvGraphicFramePr>
          <p:nvPr/>
        </p:nvGraphicFramePr>
        <p:xfrm>
          <a:off x="468313" y="3860800"/>
          <a:ext cx="8101012" cy="492125"/>
        </p:xfrm>
        <a:graphic>
          <a:graphicData uri="http://schemas.openxmlformats.org/presentationml/2006/ole">
            <mc:AlternateContent xmlns:mc="http://schemas.openxmlformats.org/markup-compatibility/2006">
              <mc:Choice xmlns:v="urn:schemas-microsoft-com:vml" Requires="v">
                <p:oleObj spid="_x0000_s33807" name="Equation" r:id="rId9" imgW="3340100" imgH="203200" progId="Equation.DSMT4">
                  <p:embed/>
                </p:oleObj>
              </mc:Choice>
              <mc:Fallback>
                <p:oleObj name="Equation" r:id="rId9" imgW="3340100" imgH="203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3860800"/>
                        <a:ext cx="81010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3" name="Object 9"/>
          <p:cNvGraphicFramePr>
            <a:graphicFrameLocks noChangeAspect="1"/>
          </p:cNvGraphicFramePr>
          <p:nvPr/>
        </p:nvGraphicFramePr>
        <p:xfrm>
          <a:off x="539750" y="4508500"/>
          <a:ext cx="5472113" cy="531813"/>
        </p:xfrm>
        <a:graphic>
          <a:graphicData uri="http://schemas.openxmlformats.org/presentationml/2006/ole">
            <mc:AlternateContent xmlns:mc="http://schemas.openxmlformats.org/markup-compatibility/2006">
              <mc:Choice xmlns:v="urn:schemas-microsoft-com:vml" Requires="v">
                <p:oleObj spid="_x0000_s33808" name="Equation" r:id="rId11" imgW="2222500" imgH="215900" progId="Equation.DSMT4">
                  <p:embed/>
                </p:oleObj>
              </mc:Choice>
              <mc:Fallback>
                <p:oleObj name="Equation" r:id="rId11" imgW="2222500" imgH="2159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508500"/>
                        <a:ext cx="54721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4" name="Object 10"/>
          <p:cNvGraphicFramePr>
            <a:graphicFrameLocks noChangeAspect="1"/>
          </p:cNvGraphicFramePr>
          <p:nvPr/>
        </p:nvGraphicFramePr>
        <p:xfrm>
          <a:off x="5940425" y="4508500"/>
          <a:ext cx="2214563" cy="514350"/>
        </p:xfrm>
        <a:graphic>
          <a:graphicData uri="http://schemas.openxmlformats.org/presentationml/2006/ole">
            <mc:AlternateContent xmlns:mc="http://schemas.openxmlformats.org/markup-compatibility/2006">
              <mc:Choice xmlns:v="urn:schemas-microsoft-com:vml" Requires="v">
                <p:oleObj spid="_x0000_s33809" name="Equation" r:id="rId13" imgW="926698" imgH="215806" progId="Equation.DSMT4">
                  <p:embed/>
                </p:oleObj>
              </mc:Choice>
              <mc:Fallback>
                <p:oleObj name="Equation" r:id="rId13" imgW="926698" imgH="215806"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0425" y="4508500"/>
                        <a:ext cx="221456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5" name="Object 11"/>
          <p:cNvGraphicFramePr>
            <a:graphicFrameLocks noChangeAspect="1"/>
          </p:cNvGraphicFramePr>
          <p:nvPr/>
        </p:nvGraphicFramePr>
        <p:xfrm>
          <a:off x="1044575" y="5732463"/>
          <a:ext cx="3606800" cy="481012"/>
        </p:xfrm>
        <a:graphic>
          <a:graphicData uri="http://schemas.openxmlformats.org/presentationml/2006/ole">
            <mc:AlternateContent xmlns:mc="http://schemas.openxmlformats.org/markup-compatibility/2006">
              <mc:Choice xmlns:v="urn:schemas-microsoft-com:vml" Requires="v">
                <p:oleObj spid="_x0000_s33810" name="Equation" r:id="rId15" imgW="1524000" imgH="203200" progId="Equation.DSMT4">
                  <p:embed/>
                </p:oleObj>
              </mc:Choice>
              <mc:Fallback>
                <p:oleObj name="Equation" r:id="rId15" imgW="1524000" imgH="2032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4575" y="5732463"/>
                        <a:ext cx="36068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6" name="Object 12"/>
          <p:cNvGraphicFramePr>
            <a:graphicFrameLocks noChangeAspect="1"/>
          </p:cNvGraphicFramePr>
          <p:nvPr/>
        </p:nvGraphicFramePr>
        <p:xfrm>
          <a:off x="4932363" y="5732463"/>
          <a:ext cx="3098800" cy="476250"/>
        </p:xfrm>
        <a:graphic>
          <a:graphicData uri="http://schemas.openxmlformats.org/presentationml/2006/ole">
            <mc:AlternateContent xmlns:mc="http://schemas.openxmlformats.org/markup-compatibility/2006">
              <mc:Choice xmlns:v="urn:schemas-microsoft-com:vml" Requires="v">
                <p:oleObj spid="_x0000_s33811" name="Equation" r:id="rId17" imgW="1320227" imgH="203112" progId="Equation.DSMT4">
                  <p:embed/>
                </p:oleObj>
              </mc:Choice>
              <mc:Fallback>
                <p:oleObj name="Equation" r:id="rId17" imgW="1320227" imgH="203112"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2363" y="5732463"/>
                        <a:ext cx="3098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7" name="Object 13"/>
          <p:cNvGraphicFramePr>
            <a:graphicFrameLocks noChangeAspect="1"/>
          </p:cNvGraphicFramePr>
          <p:nvPr/>
        </p:nvGraphicFramePr>
        <p:xfrm>
          <a:off x="539750" y="5156200"/>
          <a:ext cx="863600" cy="492125"/>
        </p:xfrm>
        <a:graphic>
          <a:graphicData uri="http://schemas.openxmlformats.org/presentationml/2006/ole">
            <mc:AlternateContent xmlns:mc="http://schemas.openxmlformats.org/markup-compatibility/2006">
              <mc:Choice xmlns:v="urn:schemas-microsoft-com:vml" Requires="v">
                <p:oleObj spid="_x0000_s33812" name="Equation" r:id="rId19" imgW="355292" imgH="203024" progId="Equation.DSMT4">
                  <p:embed/>
                </p:oleObj>
              </mc:Choice>
              <mc:Fallback>
                <p:oleObj name="Equation" r:id="rId19" imgW="355292" imgH="203024"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750" y="5156200"/>
                        <a:ext cx="8636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wipe(left)">
                                      <p:cBhvr>
                                        <p:cTn id="7" dur="500"/>
                                        <p:tgtEl>
                                          <p:spTgt spid="93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93189"/>
                                        </p:tgtEl>
                                        <p:attrNameLst>
                                          <p:attrName>style.visibility</p:attrName>
                                        </p:attrNameLst>
                                      </p:cBhvr>
                                      <p:to>
                                        <p:strVal val="visible"/>
                                      </p:to>
                                    </p:set>
                                    <p:anim calcmode="lin" valueType="num">
                                      <p:cBhvr>
                                        <p:cTn id="12" dur="500" fill="hold"/>
                                        <p:tgtEl>
                                          <p:spTgt spid="93189"/>
                                        </p:tgtEl>
                                        <p:attrNameLst>
                                          <p:attrName>ppt_w</p:attrName>
                                        </p:attrNameLst>
                                      </p:cBhvr>
                                      <p:tavLst>
                                        <p:tav tm="0">
                                          <p:val>
                                            <p:fltVal val="0"/>
                                          </p:val>
                                        </p:tav>
                                        <p:tav tm="100000">
                                          <p:val>
                                            <p:strVal val="#ppt_w"/>
                                          </p:val>
                                        </p:tav>
                                      </p:tavLst>
                                    </p:anim>
                                    <p:anim calcmode="lin" valueType="num">
                                      <p:cBhvr>
                                        <p:cTn id="13" dur="500" fill="hold"/>
                                        <p:tgtEl>
                                          <p:spTgt spid="93189"/>
                                        </p:tgtEl>
                                        <p:attrNameLst>
                                          <p:attrName>ppt_h</p:attrName>
                                        </p:attrNameLst>
                                      </p:cBhvr>
                                      <p:tavLst>
                                        <p:tav tm="0">
                                          <p:val>
                                            <p:fltVal val="0"/>
                                          </p:val>
                                        </p:tav>
                                        <p:tav tm="100000">
                                          <p:val>
                                            <p:strVal val="#ppt_h"/>
                                          </p:val>
                                        </p:tav>
                                      </p:tavLst>
                                    </p:anim>
                                    <p:animEffect transition="in" filter="fade">
                                      <p:cBhvr>
                                        <p:cTn id="14" dur="500"/>
                                        <p:tgtEl>
                                          <p:spTgt spid="9318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3191"/>
                                        </p:tgtEl>
                                        <p:attrNameLst>
                                          <p:attrName>style.visibility</p:attrName>
                                        </p:attrNameLst>
                                      </p:cBhvr>
                                      <p:to>
                                        <p:strVal val="visible"/>
                                      </p:to>
                                    </p:set>
                                    <p:animEffect transition="in" filter="wipe(left)">
                                      <p:cBhvr>
                                        <p:cTn id="19" dur="500"/>
                                        <p:tgtEl>
                                          <p:spTgt spid="9319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93192"/>
                                        </p:tgtEl>
                                        <p:attrNameLst>
                                          <p:attrName>style.visibility</p:attrName>
                                        </p:attrNameLst>
                                      </p:cBhvr>
                                      <p:to>
                                        <p:strVal val="visible"/>
                                      </p:to>
                                    </p:set>
                                    <p:animEffect transition="in" filter="wipe(left)">
                                      <p:cBhvr>
                                        <p:cTn id="24" dur="500"/>
                                        <p:tgtEl>
                                          <p:spTgt spid="9319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3193"/>
                                        </p:tgtEl>
                                        <p:attrNameLst>
                                          <p:attrName>style.visibility</p:attrName>
                                        </p:attrNameLst>
                                      </p:cBhvr>
                                      <p:to>
                                        <p:strVal val="visible"/>
                                      </p:to>
                                    </p:set>
                                    <p:animEffect transition="in" filter="wipe(left)">
                                      <p:cBhvr>
                                        <p:cTn id="29" dur="500"/>
                                        <p:tgtEl>
                                          <p:spTgt spid="931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3194"/>
                                        </p:tgtEl>
                                        <p:attrNameLst>
                                          <p:attrName>style.visibility</p:attrName>
                                        </p:attrNameLst>
                                      </p:cBhvr>
                                      <p:to>
                                        <p:strVal val="visible"/>
                                      </p:to>
                                    </p:set>
                                    <p:animEffect transition="in" filter="wipe(left)">
                                      <p:cBhvr>
                                        <p:cTn id="34" dur="500"/>
                                        <p:tgtEl>
                                          <p:spTgt spid="9319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93197"/>
                                        </p:tgtEl>
                                        <p:attrNameLst>
                                          <p:attrName>style.visibility</p:attrName>
                                        </p:attrNameLst>
                                      </p:cBhvr>
                                      <p:to>
                                        <p:strVal val="visible"/>
                                      </p:to>
                                    </p:set>
                                    <p:animEffect transition="in" filter="wipe(left)">
                                      <p:cBhvr>
                                        <p:cTn id="38" dur="500"/>
                                        <p:tgtEl>
                                          <p:spTgt spid="93197"/>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93195"/>
                                        </p:tgtEl>
                                        <p:attrNameLst>
                                          <p:attrName>style.visibility</p:attrName>
                                        </p:attrNameLst>
                                      </p:cBhvr>
                                      <p:to>
                                        <p:strVal val="visible"/>
                                      </p:to>
                                    </p:set>
                                    <p:animEffect transition="in" filter="wipe(left)">
                                      <p:cBhvr>
                                        <p:cTn id="42" dur="500"/>
                                        <p:tgtEl>
                                          <p:spTgt spid="931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3196"/>
                                        </p:tgtEl>
                                        <p:attrNameLst>
                                          <p:attrName>style.visibility</p:attrName>
                                        </p:attrNameLst>
                                      </p:cBhvr>
                                      <p:to>
                                        <p:strVal val="visible"/>
                                      </p:to>
                                    </p:set>
                                    <p:animEffect transition="in" filter="wipe(left)">
                                      <p:cBhvr>
                                        <p:cTn id="47" dur="500"/>
                                        <p:tgtEl>
                                          <p:spTgt spid="93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7A1B3B3-B3B3-4CD5-9ED8-1473E0BCB0C6}" type="slidenum">
              <a:rPr kumimoji="0" lang="zh-CN" altLang="en-US" sz="1400" b="0"/>
              <a:pPr/>
              <a:t>31</a:t>
            </a:fld>
            <a:endParaRPr kumimoji="0" lang="en-US" altLang="zh-CN" sz="1400" b="0"/>
          </a:p>
        </p:txBody>
      </p:sp>
      <p:graphicFrame>
        <p:nvGraphicFramePr>
          <p:cNvPr id="94212" name="Object 4"/>
          <p:cNvGraphicFramePr>
            <a:graphicFrameLocks noChangeAspect="1"/>
          </p:cNvGraphicFramePr>
          <p:nvPr/>
        </p:nvGraphicFramePr>
        <p:xfrm>
          <a:off x="1908175" y="1484313"/>
          <a:ext cx="4076700" cy="517525"/>
        </p:xfrm>
        <a:graphic>
          <a:graphicData uri="http://schemas.openxmlformats.org/presentationml/2006/ole">
            <mc:AlternateContent xmlns:mc="http://schemas.openxmlformats.org/markup-compatibility/2006">
              <mc:Choice xmlns:v="urn:schemas-microsoft-com:vml" Requires="v">
                <p:oleObj spid="_x0000_s34828" name="Equation" r:id="rId3" imgW="1600200" imgH="203200" progId="Equation.DSMT4">
                  <p:embed/>
                </p:oleObj>
              </mc:Choice>
              <mc:Fallback>
                <p:oleObj name="Equation" r:id="rId3" imgW="1600200" imgH="20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484313"/>
                        <a:ext cx="40767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6" name="Object 8"/>
          <p:cNvGraphicFramePr>
            <a:graphicFrameLocks noChangeAspect="1"/>
          </p:cNvGraphicFramePr>
          <p:nvPr/>
        </p:nvGraphicFramePr>
        <p:xfrm>
          <a:off x="598488" y="692150"/>
          <a:ext cx="2335212" cy="544513"/>
        </p:xfrm>
        <a:graphic>
          <a:graphicData uri="http://schemas.openxmlformats.org/presentationml/2006/ole">
            <mc:AlternateContent xmlns:mc="http://schemas.openxmlformats.org/markup-compatibility/2006">
              <mc:Choice xmlns:v="urn:schemas-microsoft-com:vml" Requires="v">
                <p:oleObj spid="_x0000_s34829" name="Equation" r:id="rId5" imgW="926698" imgH="215806" progId="Equation.DSMT4">
                  <p:embed/>
                </p:oleObj>
              </mc:Choice>
              <mc:Fallback>
                <p:oleObj name="Equation" r:id="rId5" imgW="926698" imgH="21580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488" y="692150"/>
                        <a:ext cx="2335212"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7" name="Object 9"/>
          <p:cNvGraphicFramePr>
            <a:graphicFrameLocks noChangeAspect="1"/>
          </p:cNvGraphicFramePr>
          <p:nvPr/>
        </p:nvGraphicFramePr>
        <p:xfrm>
          <a:off x="2901950" y="765175"/>
          <a:ext cx="825500" cy="471488"/>
        </p:xfrm>
        <a:graphic>
          <a:graphicData uri="http://schemas.openxmlformats.org/presentationml/2006/ole">
            <mc:AlternateContent xmlns:mc="http://schemas.openxmlformats.org/markup-compatibility/2006">
              <mc:Choice xmlns:v="urn:schemas-microsoft-com:vml" Requires="v">
                <p:oleObj spid="_x0000_s34830" name="Equation" r:id="rId7" imgW="355292" imgH="203024" progId="Equation.DSMT4">
                  <p:embed/>
                </p:oleObj>
              </mc:Choice>
              <mc:Fallback>
                <p:oleObj name="Equation" r:id="rId7" imgW="355292" imgH="203024"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1950" y="765175"/>
                        <a:ext cx="8255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8" name="Object 10"/>
          <p:cNvGraphicFramePr>
            <a:graphicFrameLocks noChangeAspect="1"/>
          </p:cNvGraphicFramePr>
          <p:nvPr/>
        </p:nvGraphicFramePr>
        <p:xfrm>
          <a:off x="684213" y="5084763"/>
          <a:ext cx="3311525" cy="577850"/>
        </p:xfrm>
        <a:graphic>
          <a:graphicData uri="http://schemas.openxmlformats.org/presentationml/2006/ole">
            <mc:AlternateContent xmlns:mc="http://schemas.openxmlformats.org/markup-compatibility/2006">
              <mc:Choice xmlns:v="urn:schemas-microsoft-com:vml" Requires="v">
                <p:oleObj spid="_x0000_s34831" name="Equation" r:id="rId9" imgW="1308100" imgH="228600" progId="Equation.DSMT4">
                  <p:embed/>
                </p:oleObj>
              </mc:Choice>
              <mc:Fallback>
                <p:oleObj name="Equation" r:id="rId9" imgW="130810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084763"/>
                        <a:ext cx="33115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9" name="Object 11"/>
          <p:cNvGraphicFramePr>
            <a:graphicFrameLocks noChangeAspect="1"/>
          </p:cNvGraphicFramePr>
          <p:nvPr/>
        </p:nvGraphicFramePr>
        <p:xfrm>
          <a:off x="539750" y="2205038"/>
          <a:ext cx="6480175" cy="539750"/>
        </p:xfrm>
        <a:graphic>
          <a:graphicData uri="http://schemas.openxmlformats.org/presentationml/2006/ole">
            <mc:AlternateContent xmlns:mc="http://schemas.openxmlformats.org/markup-compatibility/2006">
              <mc:Choice xmlns:v="urn:schemas-microsoft-com:vml" Requires="v">
                <p:oleObj spid="_x0000_s34832" name="Equation" r:id="rId11" imgW="2743200" imgH="228600" progId="Equation.DSMT4">
                  <p:embed/>
                </p:oleObj>
              </mc:Choice>
              <mc:Fallback>
                <p:oleObj name="Equation" r:id="rId11" imgW="274320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2205038"/>
                        <a:ext cx="64801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0" name="Object 12"/>
          <p:cNvGraphicFramePr>
            <a:graphicFrameLocks noChangeAspect="1"/>
          </p:cNvGraphicFramePr>
          <p:nvPr/>
        </p:nvGraphicFramePr>
        <p:xfrm>
          <a:off x="5292725" y="3284538"/>
          <a:ext cx="3097213" cy="539750"/>
        </p:xfrm>
        <a:graphic>
          <a:graphicData uri="http://schemas.openxmlformats.org/presentationml/2006/ole">
            <mc:AlternateContent xmlns:mc="http://schemas.openxmlformats.org/markup-compatibility/2006">
              <mc:Choice xmlns:v="urn:schemas-microsoft-com:vml" Requires="v">
                <p:oleObj spid="_x0000_s34833" name="Equation" r:id="rId13" imgW="1308100" imgH="228600" progId="Equation.DSMT4">
                  <p:embed/>
                </p:oleObj>
              </mc:Choice>
              <mc:Fallback>
                <p:oleObj name="Equation" r:id="rId13" imgW="1308100" imgH="2286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3284538"/>
                        <a:ext cx="309721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1" name="Object 13"/>
          <p:cNvGraphicFramePr>
            <a:graphicFrameLocks noChangeAspect="1"/>
          </p:cNvGraphicFramePr>
          <p:nvPr/>
        </p:nvGraphicFramePr>
        <p:xfrm>
          <a:off x="611188" y="4292600"/>
          <a:ext cx="6767512" cy="561975"/>
        </p:xfrm>
        <a:graphic>
          <a:graphicData uri="http://schemas.openxmlformats.org/presentationml/2006/ole">
            <mc:AlternateContent xmlns:mc="http://schemas.openxmlformats.org/markup-compatibility/2006">
              <mc:Choice xmlns:v="urn:schemas-microsoft-com:vml" Requires="v">
                <p:oleObj spid="_x0000_s34834" name="Equation" r:id="rId15" imgW="2755900" imgH="228600" progId="Equation.DSMT4">
                  <p:embed/>
                </p:oleObj>
              </mc:Choice>
              <mc:Fallback>
                <p:oleObj name="Equation" r:id="rId15" imgW="2755900" imgH="22860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4292600"/>
                        <a:ext cx="676751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2" name="Object 14"/>
          <p:cNvGraphicFramePr>
            <a:graphicFrameLocks noChangeAspect="1"/>
          </p:cNvGraphicFramePr>
          <p:nvPr/>
        </p:nvGraphicFramePr>
        <p:xfrm>
          <a:off x="7307263" y="4292600"/>
          <a:ext cx="1008062" cy="520700"/>
        </p:xfrm>
        <a:graphic>
          <a:graphicData uri="http://schemas.openxmlformats.org/presentationml/2006/ole">
            <mc:AlternateContent xmlns:mc="http://schemas.openxmlformats.org/markup-compatibility/2006">
              <mc:Choice xmlns:v="urn:schemas-microsoft-com:vml" Requires="v">
                <p:oleObj spid="_x0000_s34835" name="Equation" r:id="rId17" imgW="393529" imgH="203112" progId="Equation.DSMT4">
                  <p:embed/>
                </p:oleObj>
              </mc:Choice>
              <mc:Fallback>
                <p:oleObj name="Equation" r:id="rId17" imgW="393529" imgH="203112"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07263" y="4292600"/>
                        <a:ext cx="100806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3" name="Object 15"/>
          <p:cNvGraphicFramePr>
            <a:graphicFrameLocks noChangeAspect="1"/>
          </p:cNvGraphicFramePr>
          <p:nvPr/>
        </p:nvGraphicFramePr>
        <p:xfrm>
          <a:off x="611188" y="2997200"/>
          <a:ext cx="4454525" cy="1130300"/>
        </p:xfrm>
        <a:graphic>
          <a:graphicData uri="http://schemas.openxmlformats.org/presentationml/2006/ole">
            <mc:AlternateContent xmlns:mc="http://schemas.openxmlformats.org/markup-compatibility/2006">
              <mc:Choice xmlns:v="urn:schemas-microsoft-com:vml" Requires="v">
                <p:oleObj spid="_x0000_s34836" name="Equation" r:id="rId19" imgW="1701800" imgH="431800" progId="Equation.DSMT4">
                  <p:embed/>
                </p:oleObj>
              </mc:Choice>
              <mc:Fallback>
                <p:oleObj name="Equation" r:id="rId19" imgW="1701800" imgH="431800"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1188" y="2997200"/>
                        <a:ext cx="4454525"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4216"/>
                                        </p:tgtEl>
                                        <p:attrNameLst>
                                          <p:attrName>style.visibility</p:attrName>
                                        </p:attrNameLst>
                                      </p:cBhvr>
                                      <p:to>
                                        <p:strVal val="visible"/>
                                      </p:to>
                                    </p:set>
                                    <p:animEffect transition="in" filter="wipe(left)">
                                      <p:cBhvr>
                                        <p:cTn id="7" dur="500"/>
                                        <p:tgtEl>
                                          <p:spTgt spid="94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4217"/>
                                        </p:tgtEl>
                                        <p:attrNameLst>
                                          <p:attrName>style.visibility</p:attrName>
                                        </p:attrNameLst>
                                      </p:cBhvr>
                                      <p:to>
                                        <p:strVal val="visible"/>
                                      </p:to>
                                    </p:set>
                                    <p:animEffect transition="in" filter="wipe(left)">
                                      <p:cBhvr>
                                        <p:cTn id="12" dur="500"/>
                                        <p:tgtEl>
                                          <p:spTgt spid="9421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4212"/>
                                        </p:tgtEl>
                                        <p:attrNameLst>
                                          <p:attrName>style.visibility</p:attrName>
                                        </p:attrNameLst>
                                      </p:cBhvr>
                                      <p:to>
                                        <p:strVal val="visible"/>
                                      </p:to>
                                    </p:set>
                                    <p:animEffect transition="in" filter="wipe(left)">
                                      <p:cBhvr>
                                        <p:cTn id="16" dur="500"/>
                                        <p:tgtEl>
                                          <p:spTgt spid="942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4219"/>
                                        </p:tgtEl>
                                        <p:attrNameLst>
                                          <p:attrName>style.visibility</p:attrName>
                                        </p:attrNameLst>
                                      </p:cBhvr>
                                      <p:to>
                                        <p:strVal val="visible"/>
                                      </p:to>
                                    </p:set>
                                    <p:animEffect transition="in" filter="wipe(left)">
                                      <p:cBhvr>
                                        <p:cTn id="21" dur="500"/>
                                        <p:tgtEl>
                                          <p:spTgt spid="942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4223"/>
                                        </p:tgtEl>
                                        <p:attrNameLst>
                                          <p:attrName>style.visibility</p:attrName>
                                        </p:attrNameLst>
                                      </p:cBhvr>
                                      <p:to>
                                        <p:strVal val="visible"/>
                                      </p:to>
                                    </p:set>
                                    <p:animEffect transition="in" filter="wipe(left)">
                                      <p:cBhvr>
                                        <p:cTn id="26" dur="500"/>
                                        <p:tgtEl>
                                          <p:spTgt spid="942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94220"/>
                                        </p:tgtEl>
                                        <p:attrNameLst>
                                          <p:attrName>style.visibility</p:attrName>
                                        </p:attrNameLst>
                                      </p:cBhvr>
                                      <p:to>
                                        <p:strVal val="visible"/>
                                      </p:to>
                                    </p:set>
                                    <p:animEffect transition="in" filter="wipe(left)">
                                      <p:cBhvr>
                                        <p:cTn id="31" dur="500"/>
                                        <p:tgtEl>
                                          <p:spTgt spid="942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4221"/>
                                        </p:tgtEl>
                                        <p:attrNameLst>
                                          <p:attrName>style.visibility</p:attrName>
                                        </p:attrNameLst>
                                      </p:cBhvr>
                                      <p:to>
                                        <p:strVal val="visible"/>
                                      </p:to>
                                    </p:set>
                                    <p:animEffect transition="in" filter="wipe(left)">
                                      <p:cBhvr>
                                        <p:cTn id="36" dur="500"/>
                                        <p:tgtEl>
                                          <p:spTgt spid="942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4222"/>
                                        </p:tgtEl>
                                        <p:attrNameLst>
                                          <p:attrName>style.visibility</p:attrName>
                                        </p:attrNameLst>
                                      </p:cBhvr>
                                      <p:to>
                                        <p:strVal val="visible"/>
                                      </p:to>
                                    </p:set>
                                    <p:animEffect transition="in" filter="wipe(left)">
                                      <p:cBhvr>
                                        <p:cTn id="41" dur="500"/>
                                        <p:tgtEl>
                                          <p:spTgt spid="942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4218"/>
                                        </p:tgtEl>
                                        <p:attrNameLst>
                                          <p:attrName>style.visibility</p:attrName>
                                        </p:attrNameLst>
                                      </p:cBhvr>
                                      <p:to>
                                        <p:strVal val="visible"/>
                                      </p:to>
                                    </p:set>
                                    <p:animEffect transition="in" filter="wipe(left)">
                                      <p:cBhvr>
                                        <p:cTn id="46" dur="500"/>
                                        <p:tgtEl>
                                          <p:spTgt spid="94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8C956633-85FC-40D7-8B23-0AB63A477F09}" type="slidenum">
              <a:rPr kumimoji="0" lang="zh-CN" altLang="en-US" sz="1400" b="0"/>
              <a:pPr/>
              <a:t>32</a:t>
            </a:fld>
            <a:endParaRPr kumimoji="0" lang="en-US" altLang="zh-CN" sz="1400" b="0"/>
          </a:p>
        </p:txBody>
      </p:sp>
      <p:graphicFrame>
        <p:nvGraphicFramePr>
          <p:cNvPr id="95236" name="Object 4"/>
          <p:cNvGraphicFramePr>
            <a:graphicFrameLocks noChangeAspect="1"/>
          </p:cNvGraphicFramePr>
          <p:nvPr/>
        </p:nvGraphicFramePr>
        <p:xfrm>
          <a:off x="755650" y="620713"/>
          <a:ext cx="6088063" cy="500062"/>
        </p:xfrm>
        <a:graphic>
          <a:graphicData uri="http://schemas.openxmlformats.org/presentationml/2006/ole">
            <mc:AlternateContent xmlns:mc="http://schemas.openxmlformats.org/markup-compatibility/2006">
              <mc:Choice xmlns:v="urn:schemas-microsoft-com:vml" Requires="v">
                <p:oleObj spid="_x0000_s35850" name="Equation" r:id="rId3" imgW="2476500" imgH="203200" progId="Equation.DSMT4">
                  <p:embed/>
                </p:oleObj>
              </mc:Choice>
              <mc:Fallback>
                <p:oleObj name="Equation" r:id="rId3" imgW="2476500" imgH="20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20713"/>
                        <a:ext cx="608806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Object 5"/>
          <p:cNvGraphicFramePr>
            <a:graphicFrameLocks noChangeAspect="1"/>
          </p:cNvGraphicFramePr>
          <p:nvPr/>
        </p:nvGraphicFramePr>
        <p:xfrm>
          <a:off x="611188" y="4076700"/>
          <a:ext cx="8208962" cy="514350"/>
        </p:xfrm>
        <a:graphic>
          <a:graphicData uri="http://schemas.openxmlformats.org/presentationml/2006/ole">
            <mc:AlternateContent xmlns:mc="http://schemas.openxmlformats.org/markup-compatibility/2006">
              <mc:Choice xmlns:v="urn:schemas-microsoft-com:vml" Requires="v">
                <p:oleObj spid="_x0000_s35851" name="Equation" r:id="rId5" imgW="3441700" imgH="215900" progId="Equation.DSMT4">
                  <p:embed/>
                </p:oleObj>
              </mc:Choice>
              <mc:Fallback>
                <p:oleObj name="Equation" r:id="rId5" imgW="3441700" imgH="215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076700"/>
                        <a:ext cx="820896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8" name="Object 6"/>
          <p:cNvGraphicFramePr>
            <a:graphicFrameLocks noChangeAspect="1"/>
          </p:cNvGraphicFramePr>
          <p:nvPr/>
        </p:nvGraphicFramePr>
        <p:xfrm>
          <a:off x="611188" y="1412875"/>
          <a:ext cx="7848600" cy="506413"/>
        </p:xfrm>
        <a:graphic>
          <a:graphicData uri="http://schemas.openxmlformats.org/presentationml/2006/ole">
            <mc:AlternateContent xmlns:mc="http://schemas.openxmlformats.org/markup-compatibility/2006">
              <mc:Choice xmlns:v="urn:schemas-microsoft-com:vml" Requires="v">
                <p:oleObj spid="_x0000_s35852" name="Equation" r:id="rId7" imgW="3352800" imgH="215900" progId="Equation.DSMT4">
                  <p:embed/>
                </p:oleObj>
              </mc:Choice>
              <mc:Fallback>
                <p:oleObj name="Equation" r:id="rId7" imgW="3352800" imgH="2159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412875"/>
                        <a:ext cx="78486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9" name="Object 7"/>
          <p:cNvGraphicFramePr>
            <a:graphicFrameLocks noChangeAspect="1"/>
          </p:cNvGraphicFramePr>
          <p:nvPr/>
        </p:nvGraphicFramePr>
        <p:xfrm>
          <a:off x="611188" y="2133600"/>
          <a:ext cx="7489825" cy="509588"/>
        </p:xfrm>
        <a:graphic>
          <a:graphicData uri="http://schemas.openxmlformats.org/presentationml/2006/ole">
            <mc:AlternateContent xmlns:mc="http://schemas.openxmlformats.org/markup-compatibility/2006">
              <mc:Choice xmlns:v="urn:schemas-microsoft-com:vml" Requires="v">
                <p:oleObj spid="_x0000_s35853" name="Equation" r:id="rId9" imgW="3175000" imgH="215900" progId="Equation.DSMT4">
                  <p:embed/>
                </p:oleObj>
              </mc:Choice>
              <mc:Fallback>
                <p:oleObj name="Equation" r:id="rId9" imgW="3175000" imgH="2159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2133600"/>
                        <a:ext cx="748982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0" name="Object 8"/>
          <p:cNvGraphicFramePr>
            <a:graphicFrameLocks noChangeAspect="1"/>
          </p:cNvGraphicFramePr>
          <p:nvPr/>
        </p:nvGraphicFramePr>
        <p:xfrm>
          <a:off x="611188" y="2852738"/>
          <a:ext cx="8062912" cy="1011237"/>
        </p:xfrm>
        <a:graphic>
          <a:graphicData uri="http://schemas.openxmlformats.org/presentationml/2006/ole">
            <mc:AlternateContent xmlns:mc="http://schemas.openxmlformats.org/markup-compatibility/2006">
              <mc:Choice xmlns:v="urn:schemas-microsoft-com:vml" Requires="v">
                <p:oleObj spid="_x0000_s35854" name="Equation" r:id="rId11" imgW="3441700" imgH="431800" progId="Equation.DSMT4">
                  <p:embed/>
                </p:oleObj>
              </mc:Choice>
              <mc:Fallback>
                <p:oleObj name="Equation" r:id="rId11" imgW="3441700" imgH="4318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2852738"/>
                        <a:ext cx="8062912"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1" name="Object 9"/>
          <p:cNvGraphicFramePr>
            <a:graphicFrameLocks noChangeAspect="1"/>
          </p:cNvGraphicFramePr>
          <p:nvPr/>
        </p:nvGraphicFramePr>
        <p:xfrm>
          <a:off x="611188" y="4652963"/>
          <a:ext cx="7343775" cy="982662"/>
        </p:xfrm>
        <a:graphic>
          <a:graphicData uri="http://schemas.openxmlformats.org/presentationml/2006/ole">
            <mc:AlternateContent xmlns:mc="http://schemas.openxmlformats.org/markup-compatibility/2006">
              <mc:Choice xmlns:v="urn:schemas-microsoft-com:vml" Requires="v">
                <p:oleObj spid="_x0000_s35855" name="Equation" r:id="rId13" imgW="3035300" imgH="406400" progId="Equation.DSMT4">
                  <p:embed/>
                </p:oleObj>
              </mc:Choice>
              <mc:Fallback>
                <p:oleObj name="Equation" r:id="rId13" imgW="3035300" imgH="4064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4652963"/>
                        <a:ext cx="7343775"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2" name="Object 10"/>
          <p:cNvGraphicFramePr>
            <a:graphicFrameLocks noChangeAspect="1"/>
          </p:cNvGraphicFramePr>
          <p:nvPr/>
        </p:nvGraphicFramePr>
        <p:xfrm>
          <a:off x="971550" y="5516563"/>
          <a:ext cx="7466013" cy="982662"/>
        </p:xfrm>
        <a:graphic>
          <a:graphicData uri="http://schemas.openxmlformats.org/presentationml/2006/ole">
            <mc:AlternateContent xmlns:mc="http://schemas.openxmlformats.org/markup-compatibility/2006">
              <mc:Choice xmlns:v="urn:schemas-microsoft-com:vml" Requires="v">
                <p:oleObj spid="_x0000_s35856" name="Equation" r:id="rId15" imgW="3086100" imgH="406400" progId="Equation.DSMT4">
                  <p:embed/>
                </p:oleObj>
              </mc:Choice>
              <mc:Fallback>
                <p:oleObj name="Equation" r:id="rId15" imgW="3086100" imgH="4064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550" y="5516563"/>
                        <a:ext cx="7466013"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wipe(left)">
                                      <p:cBhvr>
                                        <p:cTn id="7" dur="500"/>
                                        <p:tgtEl>
                                          <p:spTgt spid="95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5238"/>
                                        </p:tgtEl>
                                        <p:attrNameLst>
                                          <p:attrName>style.visibility</p:attrName>
                                        </p:attrNameLst>
                                      </p:cBhvr>
                                      <p:to>
                                        <p:strVal val="visible"/>
                                      </p:to>
                                    </p:set>
                                    <p:animEffect transition="in" filter="wipe(left)">
                                      <p:cBhvr>
                                        <p:cTn id="12" dur="500"/>
                                        <p:tgtEl>
                                          <p:spTgt spid="95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5239"/>
                                        </p:tgtEl>
                                        <p:attrNameLst>
                                          <p:attrName>style.visibility</p:attrName>
                                        </p:attrNameLst>
                                      </p:cBhvr>
                                      <p:to>
                                        <p:strVal val="visible"/>
                                      </p:to>
                                    </p:set>
                                    <p:animEffect transition="in" filter="wipe(left)">
                                      <p:cBhvr>
                                        <p:cTn id="17" dur="500"/>
                                        <p:tgtEl>
                                          <p:spTgt spid="952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5240"/>
                                        </p:tgtEl>
                                        <p:attrNameLst>
                                          <p:attrName>style.visibility</p:attrName>
                                        </p:attrNameLst>
                                      </p:cBhvr>
                                      <p:to>
                                        <p:strVal val="visible"/>
                                      </p:to>
                                    </p:set>
                                    <p:animEffect transition="in" filter="wipe(left)">
                                      <p:cBhvr>
                                        <p:cTn id="22" dur="500"/>
                                        <p:tgtEl>
                                          <p:spTgt spid="952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5237"/>
                                        </p:tgtEl>
                                        <p:attrNameLst>
                                          <p:attrName>style.visibility</p:attrName>
                                        </p:attrNameLst>
                                      </p:cBhvr>
                                      <p:to>
                                        <p:strVal val="visible"/>
                                      </p:to>
                                    </p:set>
                                    <p:animEffect transition="in" filter="wipe(left)">
                                      <p:cBhvr>
                                        <p:cTn id="27" dur="500"/>
                                        <p:tgtEl>
                                          <p:spTgt spid="952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5241"/>
                                        </p:tgtEl>
                                        <p:attrNameLst>
                                          <p:attrName>style.visibility</p:attrName>
                                        </p:attrNameLst>
                                      </p:cBhvr>
                                      <p:to>
                                        <p:strVal val="visible"/>
                                      </p:to>
                                    </p:set>
                                    <p:animEffect transition="in" filter="wipe(left)">
                                      <p:cBhvr>
                                        <p:cTn id="32" dur="500"/>
                                        <p:tgtEl>
                                          <p:spTgt spid="952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5242"/>
                                        </p:tgtEl>
                                        <p:attrNameLst>
                                          <p:attrName>style.visibility</p:attrName>
                                        </p:attrNameLst>
                                      </p:cBhvr>
                                      <p:to>
                                        <p:strVal val="visible"/>
                                      </p:to>
                                    </p:set>
                                    <p:animEffect transition="in" filter="wipe(left)">
                                      <p:cBhvr>
                                        <p:cTn id="37" dur="500"/>
                                        <p:tgtEl>
                                          <p:spTgt spid="9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F99D3A6D-7C39-4021-BACB-5E0545EE57AD}" type="slidenum">
              <a:rPr kumimoji="0" lang="zh-CN" altLang="en-US" sz="1400" b="0"/>
              <a:pPr/>
              <a:t>33</a:t>
            </a:fld>
            <a:endParaRPr kumimoji="0" lang="en-US" altLang="zh-CN" sz="1400" b="0"/>
          </a:p>
        </p:txBody>
      </p:sp>
      <p:graphicFrame>
        <p:nvGraphicFramePr>
          <p:cNvPr id="96260" name="Object 1028"/>
          <p:cNvGraphicFramePr>
            <a:graphicFrameLocks noChangeAspect="1"/>
          </p:cNvGraphicFramePr>
          <p:nvPr/>
        </p:nvGraphicFramePr>
        <p:xfrm>
          <a:off x="827088" y="765175"/>
          <a:ext cx="4752975" cy="593725"/>
        </p:xfrm>
        <a:graphic>
          <a:graphicData uri="http://schemas.openxmlformats.org/presentationml/2006/ole">
            <mc:AlternateContent xmlns:mc="http://schemas.openxmlformats.org/markup-compatibility/2006">
              <mc:Choice xmlns:v="urn:schemas-microsoft-com:vml" Requires="v">
                <p:oleObj spid="_x0000_s36874" name="Equation" r:id="rId3" imgW="1726451" imgH="215806" progId="Equation.DSMT4">
                  <p:embed/>
                </p:oleObj>
              </mc:Choice>
              <mc:Fallback>
                <p:oleObj name="Equation" r:id="rId3" imgW="1726451" imgH="215806"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765175"/>
                        <a:ext cx="475297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Object 1029"/>
          <p:cNvGraphicFramePr>
            <a:graphicFrameLocks noChangeAspect="1"/>
          </p:cNvGraphicFramePr>
          <p:nvPr/>
        </p:nvGraphicFramePr>
        <p:xfrm>
          <a:off x="1258888" y="2636838"/>
          <a:ext cx="6192837" cy="1027112"/>
        </p:xfrm>
        <a:graphic>
          <a:graphicData uri="http://schemas.openxmlformats.org/presentationml/2006/ole">
            <mc:AlternateContent xmlns:mc="http://schemas.openxmlformats.org/markup-compatibility/2006">
              <mc:Choice xmlns:v="urn:schemas-microsoft-com:vml" Requires="v">
                <p:oleObj spid="_x0000_s36875" name="Equation" r:id="rId5" imgW="2451100" imgH="406400" progId="Equation.DSMT4">
                  <p:embed/>
                </p:oleObj>
              </mc:Choice>
              <mc:Fallback>
                <p:oleObj name="Equation" r:id="rId5" imgW="2451100" imgH="406400" progId="Equation.DSMT4">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636838"/>
                        <a:ext cx="6192837"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2" name="Object 1030"/>
          <p:cNvGraphicFramePr>
            <a:graphicFrameLocks noChangeAspect="1"/>
          </p:cNvGraphicFramePr>
          <p:nvPr/>
        </p:nvGraphicFramePr>
        <p:xfrm>
          <a:off x="1763713" y="1484313"/>
          <a:ext cx="4895850" cy="1042987"/>
        </p:xfrm>
        <a:graphic>
          <a:graphicData uri="http://schemas.openxmlformats.org/presentationml/2006/ole">
            <mc:AlternateContent xmlns:mc="http://schemas.openxmlformats.org/markup-compatibility/2006">
              <mc:Choice xmlns:v="urn:schemas-microsoft-com:vml" Requires="v">
                <p:oleObj spid="_x0000_s36876" name="Equation" r:id="rId7" imgW="1904174" imgH="406224" progId="Equation.DSMT4">
                  <p:embed/>
                </p:oleObj>
              </mc:Choice>
              <mc:Fallback>
                <p:oleObj name="Equation" r:id="rId7" imgW="1904174" imgH="406224" progId="Equation.DSMT4">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1484313"/>
                        <a:ext cx="489585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3" name="Object 1031"/>
          <p:cNvGraphicFramePr>
            <a:graphicFrameLocks noChangeAspect="1"/>
          </p:cNvGraphicFramePr>
          <p:nvPr/>
        </p:nvGraphicFramePr>
        <p:xfrm>
          <a:off x="468313" y="2852738"/>
          <a:ext cx="466725" cy="533400"/>
        </p:xfrm>
        <a:graphic>
          <a:graphicData uri="http://schemas.openxmlformats.org/presentationml/2006/ole">
            <mc:AlternateContent xmlns:mc="http://schemas.openxmlformats.org/markup-compatibility/2006">
              <mc:Choice xmlns:v="urn:schemas-microsoft-com:vml" Requires="v">
                <p:oleObj spid="_x0000_s36877" name="Equation" r:id="rId9" imgW="177569" imgH="202936" progId="Equation.DSMT4">
                  <p:embed/>
                </p:oleObj>
              </mc:Choice>
              <mc:Fallback>
                <p:oleObj name="Equation" r:id="rId9" imgW="177569" imgH="202936" progId="Equation.DSMT4">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2852738"/>
                        <a:ext cx="466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4" name="Object 1032"/>
          <p:cNvGraphicFramePr>
            <a:graphicFrameLocks noChangeAspect="1"/>
          </p:cNvGraphicFramePr>
          <p:nvPr/>
        </p:nvGraphicFramePr>
        <p:xfrm>
          <a:off x="468313" y="3860800"/>
          <a:ext cx="5111750" cy="508000"/>
        </p:xfrm>
        <a:graphic>
          <a:graphicData uri="http://schemas.openxmlformats.org/presentationml/2006/ole">
            <mc:AlternateContent xmlns:mc="http://schemas.openxmlformats.org/markup-compatibility/2006">
              <mc:Choice xmlns:v="urn:schemas-microsoft-com:vml" Requires="v">
                <p:oleObj spid="_x0000_s36878" name="Equation" r:id="rId11" imgW="2171700" imgH="215900" progId="Equation.DSMT4">
                  <p:embed/>
                </p:oleObj>
              </mc:Choice>
              <mc:Fallback>
                <p:oleObj name="Equation" r:id="rId11" imgW="2171700" imgH="215900" progId="Equation.DSMT4">
                  <p:embed/>
                  <p:pic>
                    <p:nvPicPr>
                      <p:cNvPr id="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3860800"/>
                        <a:ext cx="5111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5" name="Object 1033"/>
          <p:cNvGraphicFramePr>
            <a:graphicFrameLocks noChangeAspect="1"/>
          </p:cNvGraphicFramePr>
          <p:nvPr/>
        </p:nvGraphicFramePr>
        <p:xfrm>
          <a:off x="1763713" y="4508500"/>
          <a:ext cx="4968875" cy="1012825"/>
        </p:xfrm>
        <a:graphic>
          <a:graphicData uri="http://schemas.openxmlformats.org/presentationml/2006/ole">
            <mc:AlternateContent xmlns:mc="http://schemas.openxmlformats.org/markup-compatibility/2006">
              <mc:Choice xmlns:v="urn:schemas-microsoft-com:vml" Requires="v">
                <p:oleObj spid="_x0000_s36879" name="Equation" r:id="rId13" imgW="1993035" imgH="406224" progId="Equation.DSMT4">
                  <p:embed/>
                </p:oleObj>
              </mc:Choice>
              <mc:Fallback>
                <p:oleObj name="Equation" r:id="rId13" imgW="1993035" imgH="406224" progId="Equation.DSMT4">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4508500"/>
                        <a:ext cx="4968875"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6" name="Object 1034"/>
          <p:cNvGraphicFramePr>
            <a:graphicFrameLocks noChangeAspect="1"/>
          </p:cNvGraphicFramePr>
          <p:nvPr/>
        </p:nvGraphicFramePr>
        <p:xfrm>
          <a:off x="611188" y="5734050"/>
          <a:ext cx="4392612" cy="484188"/>
        </p:xfrm>
        <a:graphic>
          <a:graphicData uri="http://schemas.openxmlformats.org/presentationml/2006/ole">
            <mc:AlternateContent xmlns:mc="http://schemas.openxmlformats.org/markup-compatibility/2006">
              <mc:Choice xmlns:v="urn:schemas-microsoft-com:vml" Requires="v">
                <p:oleObj spid="_x0000_s36880" name="Equation" r:id="rId15" imgW="1841500" imgH="203200" progId="Equation.DSMT4">
                  <p:embed/>
                </p:oleObj>
              </mc:Choice>
              <mc:Fallback>
                <p:oleObj name="Equation" r:id="rId15" imgW="1841500" imgH="203200" progId="Equation.DSMT4">
                  <p:embed/>
                  <p:pic>
                    <p:nvPicPr>
                      <p:cNvPr id="0" name="Object 10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5734050"/>
                        <a:ext cx="4392612"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wipe(left)">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262"/>
                                        </p:tgtEl>
                                        <p:attrNameLst>
                                          <p:attrName>style.visibility</p:attrName>
                                        </p:attrNameLst>
                                      </p:cBhvr>
                                      <p:to>
                                        <p:strVal val="visible"/>
                                      </p:to>
                                    </p:set>
                                    <p:animEffect transition="in" filter="wipe(left)">
                                      <p:cBhvr>
                                        <p:cTn id="12" dur="500"/>
                                        <p:tgtEl>
                                          <p:spTgt spid="96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6263"/>
                                        </p:tgtEl>
                                        <p:attrNameLst>
                                          <p:attrName>style.visibility</p:attrName>
                                        </p:attrNameLst>
                                      </p:cBhvr>
                                      <p:to>
                                        <p:strVal val="visible"/>
                                      </p:to>
                                    </p:set>
                                    <p:animEffect transition="in" filter="wipe(left)">
                                      <p:cBhvr>
                                        <p:cTn id="17" dur="500"/>
                                        <p:tgtEl>
                                          <p:spTgt spid="96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6261"/>
                                        </p:tgtEl>
                                        <p:attrNameLst>
                                          <p:attrName>style.visibility</p:attrName>
                                        </p:attrNameLst>
                                      </p:cBhvr>
                                      <p:to>
                                        <p:strVal val="visible"/>
                                      </p:to>
                                    </p:set>
                                    <p:animEffect transition="in" filter="wipe(left)">
                                      <p:cBhvr>
                                        <p:cTn id="22" dur="500"/>
                                        <p:tgtEl>
                                          <p:spTgt spid="962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6264"/>
                                        </p:tgtEl>
                                        <p:attrNameLst>
                                          <p:attrName>style.visibility</p:attrName>
                                        </p:attrNameLst>
                                      </p:cBhvr>
                                      <p:to>
                                        <p:strVal val="visible"/>
                                      </p:to>
                                    </p:set>
                                    <p:animEffect transition="in" filter="wipe(left)">
                                      <p:cBhvr>
                                        <p:cTn id="27" dur="500"/>
                                        <p:tgtEl>
                                          <p:spTgt spid="962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6265"/>
                                        </p:tgtEl>
                                        <p:attrNameLst>
                                          <p:attrName>style.visibility</p:attrName>
                                        </p:attrNameLst>
                                      </p:cBhvr>
                                      <p:to>
                                        <p:strVal val="visible"/>
                                      </p:to>
                                    </p:set>
                                    <p:animEffect transition="in" filter="wipe(left)">
                                      <p:cBhvr>
                                        <p:cTn id="32" dur="500"/>
                                        <p:tgtEl>
                                          <p:spTgt spid="962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6266"/>
                                        </p:tgtEl>
                                        <p:attrNameLst>
                                          <p:attrName>style.visibility</p:attrName>
                                        </p:attrNameLst>
                                      </p:cBhvr>
                                      <p:to>
                                        <p:strVal val="visible"/>
                                      </p:to>
                                    </p:set>
                                    <p:animEffect transition="in" filter="wipe(left)">
                                      <p:cBhvr>
                                        <p:cTn id="37" dur="500"/>
                                        <p:tgtEl>
                                          <p:spTgt spid="96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85"/>
          <p:cNvSpPr txBox="1">
            <a:spLocks noGrp="1"/>
          </p:cNvSpPr>
          <p:nvPr>
            <p:ph type="title"/>
          </p:nvPr>
        </p:nvSpPr>
        <p:spPr>
          <a:xfrm>
            <a:off x="708025" y="996950"/>
            <a:ext cx="3216275" cy="504825"/>
          </a:xfrm>
        </p:spPr>
        <p:txBody>
          <a:bodyPr lIns="0" tIns="12090" rIns="0" bIns="0">
            <a:spAutoFit/>
          </a:bodyPr>
          <a:lstStyle/>
          <a:p>
            <a:pPr marL="12700" eaLnBrk="1" hangingPunct="1">
              <a:spcBef>
                <a:spcPts val="100"/>
              </a:spcBef>
            </a:pPr>
            <a:r>
              <a:rPr lang="zh-CN" altLang="zh-CN" sz="3200" b="1" smtClean="0">
                <a:latin typeface="宋体" panose="02010600030101010101" pitchFamily="2" charset="-122"/>
                <a:ea typeface="PMingLiU" panose="02020500000000000000" pitchFamily="18" charset="-120"/>
              </a:rPr>
              <a:t>例</a:t>
            </a:r>
            <a:r>
              <a:rPr lang="zh-CN" altLang="zh-CN" sz="3200" b="1" smtClean="0">
                <a:latin typeface="宋体" panose="02010600030101010101" pitchFamily="2" charset="-122"/>
              </a:rPr>
              <a:t> </a:t>
            </a:r>
            <a:r>
              <a:rPr lang="zh-CN" altLang="zh-CN" sz="3200" b="1" smtClean="0">
                <a:latin typeface="宋体" panose="02010600030101010101" pitchFamily="2" charset="-122"/>
                <a:ea typeface="PMingLiU" panose="02020500000000000000" pitchFamily="18" charset="-120"/>
              </a:rPr>
              <a:t>设</a:t>
            </a:r>
            <a:r>
              <a:rPr lang="zh-CN" altLang="zh-CN" sz="3200" b="1" i="1" smtClean="0">
                <a:latin typeface="宋体" panose="02010600030101010101" pitchFamily="2" charset="-122"/>
              </a:rPr>
              <a:t>b </a:t>
            </a:r>
            <a:r>
              <a:rPr lang="zh-CN" altLang="zh-CN" sz="3200" b="1" smtClean="0">
                <a:latin typeface="宋体" panose="02010600030101010101" pitchFamily="2" charset="-122"/>
              </a:rPr>
              <a:t>= 7</a:t>
            </a:r>
            <a:r>
              <a:rPr lang="zh-CN" altLang="zh-CN" sz="3200" b="1" smtClean="0">
                <a:latin typeface="宋体" panose="02010600030101010101" pitchFamily="2" charset="-122"/>
                <a:cs typeface="Times New Roman" panose="02020603050405020304" pitchFamily="18" charset="0"/>
              </a:rPr>
              <a:t>. </a:t>
            </a:r>
            <a:r>
              <a:rPr lang="zh-CN" altLang="zh-CN" sz="3200" b="1" smtClean="0">
                <a:latin typeface="宋体" panose="02010600030101010101" pitchFamily="2" charset="-122"/>
                <a:ea typeface="PMingLiU" panose="02020500000000000000" pitchFamily="18" charset="-120"/>
              </a:rPr>
              <a:t>则</a:t>
            </a:r>
          </a:p>
        </p:txBody>
      </p:sp>
      <p:sp>
        <p:nvSpPr>
          <p:cNvPr id="86" name="object 86"/>
          <p:cNvSpPr txBox="1"/>
          <p:nvPr/>
        </p:nvSpPr>
        <p:spPr>
          <a:xfrm>
            <a:off x="708025" y="1989138"/>
            <a:ext cx="7824788" cy="2573337"/>
          </a:xfrm>
          <a:prstGeom prst="rect">
            <a:avLst/>
          </a:prstGeom>
        </p:spPr>
        <p:txBody>
          <a:bodyPr lIns="0" tIns="93366" rIns="0" bIns="0">
            <a:spAutoFit/>
          </a:bodyPr>
          <a:lstStyle>
            <a:lvl1pPr marL="127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ts val="738"/>
              </a:spcBef>
            </a:pPr>
            <a:r>
              <a:rPr lang="zh-CN" altLang="zh-CN">
                <a:latin typeface="PMingLiU" panose="02020500000000000000" pitchFamily="18" charset="-120"/>
                <a:ea typeface="PMingLiU" panose="02020500000000000000" pitchFamily="18" charset="-120"/>
              </a:rPr>
              <a:t>余数</a:t>
            </a:r>
            <a:r>
              <a:rPr lang="zh-CN" altLang="zh-CN" i="1">
                <a:latin typeface="Georgia" panose="02040502050405020303" pitchFamily="18" charset="0"/>
              </a:rPr>
              <a:t>r </a:t>
            </a:r>
            <a:r>
              <a:rPr lang="zh-CN" altLang="zh-CN">
                <a:latin typeface="Century Gothic" panose="020B0502020202020204" pitchFamily="34" charset="0"/>
              </a:rPr>
              <a:t>= 0</a:t>
            </a:r>
            <a:r>
              <a:rPr lang="zh-CN" altLang="zh-CN" i="1">
                <a:latin typeface="Georgia" panose="02040502050405020303" pitchFamily="18" charset="0"/>
              </a:rPr>
              <a:t>, </a:t>
            </a:r>
            <a:r>
              <a:rPr lang="zh-CN" altLang="zh-CN">
                <a:latin typeface="Century Gothic" panose="020B0502020202020204" pitchFamily="34" charset="0"/>
              </a:rPr>
              <a:t>1</a:t>
            </a:r>
            <a:r>
              <a:rPr lang="zh-CN" altLang="zh-CN" i="1">
                <a:latin typeface="Georgia" panose="02040502050405020303" pitchFamily="18" charset="0"/>
              </a:rPr>
              <a:t>, </a:t>
            </a:r>
            <a:r>
              <a:rPr lang="zh-CN" altLang="zh-CN">
                <a:latin typeface="Century Gothic" panose="020B0502020202020204" pitchFamily="34" charset="0"/>
              </a:rPr>
              <a:t>2</a:t>
            </a:r>
            <a:r>
              <a:rPr lang="zh-CN" altLang="zh-CN" i="1">
                <a:latin typeface="Georgia" panose="02040502050405020303" pitchFamily="18" charset="0"/>
              </a:rPr>
              <a:t>, </a:t>
            </a:r>
            <a:r>
              <a:rPr lang="zh-CN" altLang="zh-CN">
                <a:latin typeface="Century Gothic" panose="020B0502020202020204" pitchFamily="34" charset="0"/>
              </a:rPr>
              <a:t>3</a:t>
            </a:r>
            <a:r>
              <a:rPr lang="zh-CN" altLang="zh-CN" i="1">
                <a:latin typeface="Georgia" panose="02040502050405020303" pitchFamily="18" charset="0"/>
              </a:rPr>
              <a:t>, </a:t>
            </a:r>
            <a:r>
              <a:rPr lang="zh-CN" altLang="zh-CN">
                <a:latin typeface="Century Gothic" panose="020B0502020202020204" pitchFamily="34" charset="0"/>
              </a:rPr>
              <a:t>4</a:t>
            </a:r>
            <a:r>
              <a:rPr lang="zh-CN" altLang="zh-CN" i="1">
                <a:latin typeface="Georgia" panose="02040502050405020303" pitchFamily="18" charset="0"/>
              </a:rPr>
              <a:t>, </a:t>
            </a:r>
            <a:r>
              <a:rPr lang="zh-CN" altLang="zh-CN">
                <a:latin typeface="Century Gothic" panose="020B0502020202020204" pitchFamily="34" charset="0"/>
              </a:rPr>
              <a:t>5</a:t>
            </a:r>
            <a:r>
              <a:rPr lang="zh-CN" altLang="zh-CN" i="1">
                <a:latin typeface="Georgia" panose="02040502050405020303" pitchFamily="18" charset="0"/>
              </a:rPr>
              <a:t>, </a:t>
            </a:r>
            <a:r>
              <a:rPr lang="zh-CN" altLang="zh-CN">
                <a:latin typeface="Century Gothic" panose="020B0502020202020204" pitchFamily="34" charset="0"/>
              </a:rPr>
              <a:t>6 </a:t>
            </a:r>
            <a:r>
              <a:rPr lang="zh-CN" altLang="zh-CN">
                <a:latin typeface="PMingLiU" panose="02020500000000000000" pitchFamily="18" charset="-120"/>
                <a:ea typeface="PMingLiU" panose="02020500000000000000" pitchFamily="18" charset="-120"/>
              </a:rPr>
              <a:t>为最小非负余数</a:t>
            </a:r>
            <a:r>
              <a:rPr lang="zh-CN" altLang="zh-CN">
                <a:cs typeface="Times New Roman" panose="02020603050405020304" pitchFamily="18" charset="0"/>
              </a:rPr>
              <a:t>.</a:t>
            </a:r>
          </a:p>
          <a:p>
            <a:pPr eaLnBrk="1" hangingPunct="1">
              <a:spcBef>
                <a:spcPts val="625"/>
              </a:spcBef>
            </a:pPr>
            <a:r>
              <a:rPr lang="zh-CN" altLang="zh-CN">
                <a:latin typeface="PMingLiU" panose="02020500000000000000" pitchFamily="18" charset="-120"/>
                <a:ea typeface="PMingLiU" panose="02020500000000000000" pitchFamily="18" charset="-120"/>
              </a:rPr>
              <a:t>余数</a:t>
            </a:r>
            <a:r>
              <a:rPr lang="zh-CN" altLang="zh-CN" i="1">
                <a:latin typeface="Georgia" panose="02040502050405020303" pitchFamily="18" charset="0"/>
              </a:rPr>
              <a:t>r </a:t>
            </a:r>
            <a:r>
              <a:rPr lang="zh-CN" altLang="zh-CN">
                <a:latin typeface="Century Gothic" panose="020B0502020202020204" pitchFamily="34" charset="0"/>
              </a:rPr>
              <a:t>= 1</a:t>
            </a:r>
            <a:r>
              <a:rPr lang="zh-CN" altLang="zh-CN" i="1">
                <a:latin typeface="Georgia" panose="02040502050405020303" pitchFamily="18" charset="0"/>
              </a:rPr>
              <a:t>, </a:t>
            </a:r>
            <a:r>
              <a:rPr lang="zh-CN" altLang="zh-CN">
                <a:latin typeface="Century Gothic" panose="020B0502020202020204" pitchFamily="34" charset="0"/>
              </a:rPr>
              <a:t>2</a:t>
            </a:r>
            <a:r>
              <a:rPr lang="zh-CN" altLang="zh-CN" i="1">
                <a:latin typeface="Georgia" panose="02040502050405020303" pitchFamily="18" charset="0"/>
              </a:rPr>
              <a:t>, </a:t>
            </a:r>
            <a:r>
              <a:rPr lang="zh-CN" altLang="zh-CN">
                <a:latin typeface="Century Gothic" panose="020B0502020202020204" pitchFamily="34" charset="0"/>
              </a:rPr>
              <a:t>3</a:t>
            </a:r>
            <a:r>
              <a:rPr lang="zh-CN" altLang="zh-CN" i="1">
                <a:latin typeface="Georgia" panose="02040502050405020303" pitchFamily="18" charset="0"/>
              </a:rPr>
              <a:t>, </a:t>
            </a:r>
            <a:r>
              <a:rPr lang="zh-CN" altLang="zh-CN">
                <a:latin typeface="Century Gothic" panose="020B0502020202020204" pitchFamily="34" charset="0"/>
              </a:rPr>
              <a:t>4</a:t>
            </a:r>
            <a:r>
              <a:rPr lang="zh-CN" altLang="zh-CN" i="1">
                <a:latin typeface="Georgia" panose="02040502050405020303" pitchFamily="18" charset="0"/>
              </a:rPr>
              <a:t>, </a:t>
            </a:r>
            <a:r>
              <a:rPr lang="zh-CN" altLang="zh-CN">
                <a:latin typeface="Century Gothic" panose="020B0502020202020204" pitchFamily="34" charset="0"/>
              </a:rPr>
              <a:t>5</a:t>
            </a:r>
            <a:r>
              <a:rPr lang="zh-CN" altLang="zh-CN" i="1">
                <a:latin typeface="Georgia" panose="02040502050405020303" pitchFamily="18" charset="0"/>
              </a:rPr>
              <a:t>, </a:t>
            </a:r>
            <a:r>
              <a:rPr lang="zh-CN" altLang="zh-CN">
                <a:latin typeface="Century Gothic" panose="020B0502020202020204" pitchFamily="34" charset="0"/>
              </a:rPr>
              <a:t>6</a:t>
            </a:r>
            <a:r>
              <a:rPr lang="zh-CN" altLang="zh-CN" i="1">
                <a:latin typeface="Georgia" panose="02040502050405020303" pitchFamily="18" charset="0"/>
              </a:rPr>
              <a:t>, </a:t>
            </a:r>
            <a:r>
              <a:rPr lang="zh-CN" altLang="zh-CN">
                <a:latin typeface="Century Gothic" panose="020B0502020202020204" pitchFamily="34" charset="0"/>
              </a:rPr>
              <a:t>7 </a:t>
            </a:r>
            <a:r>
              <a:rPr lang="zh-CN" altLang="zh-CN">
                <a:latin typeface="PMingLiU" panose="02020500000000000000" pitchFamily="18" charset="-120"/>
                <a:ea typeface="PMingLiU" panose="02020500000000000000" pitchFamily="18" charset="-120"/>
              </a:rPr>
              <a:t>为最小正余数</a:t>
            </a:r>
            <a:r>
              <a:rPr lang="zh-CN" altLang="zh-CN">
                <a:cs typeface="Times New Roman" panose="02020603050405020304" pitchFamily="18" charset="0"/>
              </a:rPr>
              <a:t>.</a:t>
            </a:r>
          </a:p>
          <a:p>
            <a:pPr eaLnBrk="1" hangingPunct="1">
              <a:spcBef>
                <a:spcPts val="625"/>
              </a:spcBef>
            </a:pPr>
            <a:r>
              <a:rPr lang="zh-CN" altLang="zh-CN">
                <a:latin typeface="PMingLiU" panose="02020500000000000000" pitchFamily="18" charset="-120"/>
                <a:ea typeface="PMingLiU" panose="02020500000000000000" pitchFamily="18" charset="-120"/>
              </a:rPr>
              <a:t>余数</a:t>
            </a:r>
            <a:r>
              <a:rPr lang="zh-CN" altLang="zh-CN" i="1">
                <a:latin typeface="Georgia" panose="02040502050405020303" pitchFamily="18" charset="0"/>
              </a:rPr>
              <a:t>r </a:t>
            </a:r>
            <a:r>
              <a:rPr lang="zh-CN" altLang="zh-CN">
                <a:latin typeface="Century Gothic" panose="020B0502020202020204" pitchFamily="34" charset="0"/>
              </a:rPr>
              <a:t>= 0</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1</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2</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3</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4</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5</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6 </a:t>
            </a:r>
            <a:r>
              <a:rPr lang="zh-CN" altLang="zh-CN">
                <a:latin typeface="PMingLiU" panose="02020500000000000000" pitchFamily="18" charset="-120"/>
                <a:ea typeface="PMingLiU" panose="02020500000000000000" pitchFamily="18" charset="-120"/>
              </a:rPr>
              <a:t>为最大非正余数</a:t>
            </a:r>
            <a:r>
              <a:rPr lang="zh-CN" altLang="zh-CN">
                <a:cs typeface="Times New Roman" panose="02020603050405020304" pitchFamily="18" charset="0"/>
              </a:rPr>
              <a:t>.</a:t>
            </a:r>
          </a:p>
          <a:p>
            <a:pPr eaLnBrk="1" hangingPunct="1">
              <a:spcBef>
                <a:spcPts val="625"/>
              </a:spcBef>
            </a:pPr>
            <a:r>
              <a:rPr lang="zh-CN" altLang="zh-CN">
                <a:latin typeface="PMingLiU" panose="02020500000000000000" pitchFamily="18" charset="-120"/>
                <a:ea typeface="PMingLiU" panose="02020500000000000000" pitchFamily="18" charset="-120"/>
              </a:rPr>
              <a:t>余数</a:t>
            </a:r>
            <a:r>
              <a:rPr lang="zh-CN" altLang="zh-CN" i="1">
                <a:latin typeface="Georgia" panose="02040502050405020303" pitchFamily="18" charset="0"/>
              </a:rPr>
              <a:t>r </a:t>
            </a:r>
            <a:r>
              <a:rPr lang="zh-CN" altLang="zh-CN">
                <a:latin typeface="Century Gothic" panose="020B0502020202020204" pitchFamily="34"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1</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2</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3</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4</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5</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6</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7 </a:t>
            </a:r>
            <a:r>
              <a:rPr lang="zh-CN" altLang="zh-CN">
                <a:latin typeface="PMingLiU" panose="02020500000000000000" pitchFamily="18" charset="-120"/>
                <a:ea typeface="PMingLiU" panose="02020500000000000000" pitchFamily="18" charset="-120"/>
              </a:rPr>
              <a:t>为最大负余数</a:t>
            </a:r>
            <a:r>
              <a:rPr lang="zh-CN" altLang="zh-CN">
                <a:cs typeface="Times New Roman" panose="02020603050405020304" pitchFamily="18" charset="0"/>
              </a:rPr>
              <a:t>.</a:t>
            </a:r>
          </a:p>
          <a:p>
            <a:pPr eaLnBrk="1" hangingPunct="1">
              <a:spcBef>
                <a:spcPts val="625"/>
              </a:spcBef>
            </a:pPr>
            <a:r>
              <a:rPr lang="zh-CN" altLang="zh-CN">
                <a:latin typeface="PMingLiU" panose="02020500000000000000" pitchFamily="18" charset="-120"/>
                <a:ea typeface="PMingLiU" panose="02020500000000000000" pitchFamily="18" charset="-120"/>
              </a:rPr>
              <a:t>余数</a:t>
            </a:r>
            <a:r>
              <a:rPr lang="zh-CN" altLang="zh-CN" i="1">
                <a:latin typeface="Georgia" panose="02040502050405020303" pitchFamily="18" charset="0"/>
              </a:rPr>
              <a:t>r </a:t>
            </a:r>
            <a:r>
              <a:rPr lang="zh-CN" altLang="zh-CN">
                <a:latin typeface="Century Gothic" panose="020B0502020202020204" pitchFamily="34"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3</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2</a:t>
            </a:r>
            <a:r>
              <a:rPr lang="zh-CN" altLang="zh-CN" i="1">
                <a:latin typeface="Georgia" panose="02040502050405020303" pitchFamily="18" charset="0"/>
              </a:rPr>
              <a:t>, </a:t>
            </a:r>
            <a:r>
              <a:rPr lang="zh-CN" altLang="zh-CN" i="1">
                <a:latin typeface="Meiryo" panose="020B0604030504040204" pitchFamily="34" charset="-128"/>
                <a:ea typeface="Meiryo" panose="020B0604030504040204" pitchFamily="34" charset="-128"/>
                <a:cs typeface="Meiryo" panose="020B0604030504040204" pitchFamily="34" charset="-128"/>
              </a:rPr>
              <a:t>−</a:t>
            </a:r>
            <a:r>
              <a:rPr lang="zh-CN" altLang="zh-CN">
                <a:latin typeface="Century Gothic" panose="020B0502020202020204" pitchFamily="34" charset="0"/>
              </a:rPr>
              <a:t>1</a:t>
            </a:r>
            <a:r>
              <a:rPr lang="zh-CN" altLang="zh-CN" i="1">
                <a:latin typeface="Georgia" panose="02040502050405020303" pitchFamily="18" charset="0"/>
              </a:rPr>
              <a:t>, </a:t>
            </a:r>
            <a:r>
              <a:rPr lang="zh-CN" altLang="zh-CN">
                <a:latin typeface="Century Gothic" panose="020B0502020202020204" pitchFamily="34" charset="0"/>
              </a:rPr>
              <a:t>0</a:t>
            </a:r>
            <a:r>
              <a:rPr lang="zh-CN" altLang="zh-CN" i="1">
                <a:latin typeface="Georgia" panose="02040502050405020303" pitchFamily="18" charset="0"/>
              </a:rPr>
              <a:t>, </a:t>
            </a:r>
            <a:r>
              <a:rPr lang="zh-CN" altLang="zh-CN">
                <a:latin typeface="Century Gothic" panose="020B0502020202020204" pitchFamily="34" charset="0"/>
              </a:rPr>
              <a:t>1</a:t>
            </a:r>
            <a:r>
              <a:rPr lang="zh-CN" altLang="zh-CN" i="1">
                <a:latin typeface="Georgia" panose="02040502050405020303" pitchFamily="18" charset="0"/>
              </a:rPr>
              <a:t>, </a:t>
            </a:r>
            <a:r>
              <a:rPr lang="zh-CN" altLang="zh-CN">
                <a:latin typeface="Century Gothic" panose="020B0502020202020204" pitchFamily="34" charset="0"/>
              </a:rPr>
              <a:t>2</a:t>
            </a:r>
            <a:r>
              <a:rPr lang="zh-CN" altLang="zh-CN" i="1">
                <a:latin typeface="Georgia" panose="02040502050405020303" pitchFamily="18" charset="0"/>
              </a:rPr>
              <a:t>, </a:t>
            </a:r>
            <a:r>
              <a:rPr lang="zh-CN" altLang="zh-CN">
                <a:latin typeface="Century Gothic" panose="020B0502020202020204" pitchFamily="34" charset="0"/>
              </a:rPr>
              <a:t>3 </a:t>
            </a:r>
            <a:r>
              <a:rPr lang="zh-CN" altLang="zh-CN">
                <a:latin typeface="PMingLiU" panose="02020500000000000000" pitchFamily="18" charset="-120"/>
                <a:ea typeface="PMingLiU" panose="02020500000000000000" pitchFamily="18" charset="-120"/>
              </a:rPr>
              <a:t>为绝对值最小余数</a:t>
            </a:r>
            <a:r>
              <a:rPr lang="zh-CN" altLang="zh-CN">
                <a:cs typeface="Times New Roman" panose="02020603050405020304" pitchFamily="18" charset="0"/>
              </a:rPr>
              <a:t>.</a:t>
            </a:r>
          </a:p>
          <a:p>
            <a:pPr eaLnBrk="1" hangingPunct="1">
              <a:spcBef>
                <a:spcPts val="13"/>
              </a:spcBef>
            </a:pPr>
            <a:endParaRPr lang="zh-CN" altLang="zh-CN" sz="2100">
              <a:cs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
                                            <p:txEl>
                                              <p:pRg st="0" end="0"/>
                                            </p:txEl>
                                          </p:spTgt>
                                        </p:tgtEl>
                                        <p:attrNameLst>
                                          <p:attrName>style.visibility</p:attrName>
                                        </p:attrNameLst>
                                      </p:cBhvr>
                                      <p:to>
                                        <p:strVal val="visible"/>
                                      </p:to>
                                    </p:set>
                                    <p:animEffect transition="in" filter="wipe(left)">
                                      <p:cBhvr>
                                        <p:cTn id="12" dur="500"/>
                                        <p:tgtEl>
                                          <p:spTgt spid="8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
                                            <p:txEl>
                                              <p:pRg st="1" end="1"/>
                                            </p:txEl>
                                          </p:spTgt>
                                        </p:tgtEl>
                                        <p:attrNameLst>
                                          <p:attrName>style.visibility</p:attrName>
                                        </p:attrNameLst>
                                      </p:cBhvr>
                                      <p:to>
                                        <p:strVal val="visible"/>
                                      </p:to>
                                    </p:set>
                                    <p:animEffect transition="in" filter="wipe(left)">
                                      <p:cBhvr>
                                        <p:cTn id="17" dur="500"/>
                                        <p:tgtEl>
                                          <p:spTgt spid="8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
                                            <p:txEl>
                                              <p:pRg st="2" end="2"/>
                                            </p:txEl>
                                          </p:spTgt>
                                        </p:tgtEl>
                                        <p:attrNameLst>
                                          <p:attrName>style.visibility</p:attrName>
                                        </p:attrNameLst>
                                      </p:cBhvr>
                                      <p:to>
                                        <p:strVal val="visible"/>
                                      </p:to>
                                    </p:set>
                                    <p:animEffect transition="in" filter="wipe(left)">
                                      <p:cBhvr>
                                        <p:cTn id="22" dur="500"/>
                                        <p:tgtEl>
                                          <p:spTgt spid="8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6">
                                            <p:txEl>
                                              <p:pRg st="3" end="3"/>
                                            </p:txEl>
                                          </p:spTgt>
                                        </p:tgtEl>
                                        <p:attrNameLst>
                                          <p:attrName>style.visibility</p:attrName>
                                        </p:attrNameLst>
                                      </p:cBhvr>
                                      <p:to>
                                        <p:strVal val="visible"/>
                                      </p:to>
                                    </p:set>
                                    <p:animEffect transition="in" filter="wipe(left)">
                                      <p:cBhvr>
                                        <p:cTn id="27" dur="500"/>
                                        <p:tgtEl>
                                          <p:spTgt spid="8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6">
                                            <p:txEl>
                                              <p:pRg st="4" end="4"/>
                                            </p:txEl>
                                          </p:spTgt>
                                        </p:tgtEl>
                                        <p:attrNameLst>
                                          <p:attrName>style.visibility</p:attrName>
                                        </p:attrNameLst>
                                      </p:cBhvr>
                                      <p:to>
                                        <p:strVal val="visible"/>
                                      </p:to>
                                    </p:set>
                                    <p:animEffect transition="in" filter="wipe(left)">
                                      <p:cBhvr>
                                        <p:cTn id="32" dur="500"/>
                                        <p:tgtEl>
                                          <p:spTgt spid="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D86E202-6BC4-4164-877A-34D9C0376D41}" type="slidenum">
              <a:rPr kumimoji="0" lang="zh-CN" altLang="en-US" sz="1400" b="0"/>
              <a:pPr/>
              <a:t>35</a:t>
            </a:fld>
            <a:endParaRPr kumimoji="0" lang="en-US" altLang="zh-CN" sz="1400" b="0"/>
          </a:p>
        </p:txBody>
      </p:sp>
      <p:graphicFrame>
        <p:nvGraphicFramePr>
          <p:cNvPr id="148482" name="Object 2"/>
          <p:cNvGraphicFramePr>
            <a:graphicFrameLocks noChangeAspect="1"/>
          </p:cNvGraphicFramePr>
          <p:nvPr/>
        </p:nvGraphicFramePr>
        <p:xfrm>
          <a:off x="457200" y="762000"/>
          <a:ext cx="3413125" cy="2235200"/>
        </p:xfrm>
        <a:graphic>
          <a:graphicData uri="http://schemas.openxmlformats.org/presentationml/2006/ole">
            <mc:AlternateContent xmlns:mc="http://schemas.openxmlformats.org/markup-compatibility/2006">
              <mc:Choice xmlns:v="urn:schemas-microsoft-com:vml" Requires="v">
                <p:oleObj spid="_x0000_s38917" name="Equation" r:id="rId3" imgW="1473200" imgH="965200" progId="Equation.DSMT4">
                  <p:embed/>
                </p:oleObj>
              </mc:Choice>
              <mc:Fallback>
                <p:oleObj name="Equation" r:id="rId3" imgW="1473200" imgH="965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762000"/>
                        <a:ext cx="3413125"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3" name="Text Box 3"/>
          <p:cNvSpPr txBox="1">
            <a:spLocks noChangeArrowheads="1"/>
          </p:cNvSpPr>
          <p:nvPr/>
        </p:nvSpPr>
        <p:spPr bwMode="auto">
          <a:xfrm>
            <a:off x="228600" y="228600"/>
            <a:ext cx="4191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0000FF"/>
                </a:solidFill>
              </a:rPr>
              <a:t>思考题</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wipe(left)">
                                      <p:cBhvr>
                                        <p:cTn id="7" dur="500"/>
                                        <p:tgtEl>
                                          <p:spTgt spid="148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8482"/>
                                        </p:tgtEl>
                                        <p:attrNameLst>
                                          <p:attrName>style.visibility</p:attrName>
                                        </p:attrNameLst>
                                      </p:cBhvr>
                                      <p:to>
                                        <p:strVal val="visible"/>
                                      </p:to>
                                    </p:set>
                                    <p:animEffect transition="in" filter="wipe(up)">
                                      <p:cBhvr>
                                        <p:cTn id="12" dur="500"/>
                                        <p:tgtEl>
                                          <p:spTgt spid="148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9913" y="501650"/>
            <a:ext cx="2065337" cy="684213"/>
          </a:xfrm>
        </p:spPr>
        <p:txBody>
          <a:bodyPr/>
          <a:lstStyle/>
          <a:p>
            <a:pPr eaLnBrk="1" hangingPunct="1">
              <a:defRPr/>
            </a:pPr>
            <a:r>
              <a:rPr lang="zh-CN" altLang="en-US" sz="2539" b="1" dirty="0">
                <a:solidFill>
                  <a:srgbClr val="0000FF"/>
                </a:solidFill>
              </a:rPr>
              <a:t>作业</a:t>
            </a:r>
            <a:r>
              <a:rPr lang="zh-CN" altLang="en-US" b="1" dirty="0">
                <a:solidFill>
                  <a:srgbClr val="0000FF"/>
                </a:solidFill>
              </a:rPr>
              <a:t/>
            </a:r>
            <a:br>
              <a:rPr lang="zh-CN" altLang="en-US" b="1" dirty="0">
                <a:solidFill>
                  <a:srgbClr val="0000FF"/>
                </a:solidFill>
              </a:rPr>
            </a:br>
            <a:endParaRPr lang="zh-CN" altLang="en-US" b="1" dirty="0"/>
          </a:p>
        </p:txBody>
      </p:sp>
      <p:sp>
        <p:nvSpPr>
          <p:cNvPr id="3" name="文本占位符 2"/>
          <p:cNvSpPr>
            <a:spLocks noGrp="1"/>
          </p:cNvSpPr>
          <p:nvPr>
            <p:ph type="body" idx="1"/>
          </p:nvPr>
        </p:nvSpPr>
        <p:spPr>
          <a:xfrm>
            <a:off x="569913" y="2219325"/>
            <a:ext cx="6824662" cy="1855788"/>
          </a:xfrm>
        </p:spPr>
        <p:txBody>
          <a:bodyPr/>
          <a:lstStyle/>
          <a:p>
            <a:pPr eaLnBrk="1" hangingPunct="1">
              <a:defRPr/>
            </a:pPr>
            <a:r>
              <a:rPr lang="en-US" altLang="zh-CN" sz="2539" b="1" dirty="0" smtClean="0"/>
              <a:t>1)</a:t>
            </a:r>
            <a:r>
              <a:rPr lang="zh-CN" altLang="en-US" sz="2539" b="1" dirty="0" smtClean="0"/>
              <a:t>断</a:t>
            </a:r>
            <a:r>
              <a:rPr lang="zh-CN" altLang="en-US" sz="2539" b="1" dirty="0"/>
              <a:t>如下整数是否为素数</a:t>
            </a:r>
            <a:r>
              <a:rPr lang="en-US" altLang="zh-CN" sz="2539" b="1" dirty="0"/>
              <a:t>?</a:t>
            </a:r>
          </a:p>
          <a:p>
            <a:pPr eaLnBrk="1" hangingPunct="1">
              <a:defRPr/>
            </a:pPr>
            <a:r>
              <a:rPr lang="en-US" altLang="zh-CN" sz="2539" b="1" dirty="0" smtClean="0"/>
              <a:t> </a:t>
            </a:r>
            <a:r>
              <a:rPr lang="en-US" altLang="zh-CN" sz="2539" b="1" dirty="0"/>
              <a:t>191, 193, 197, 199</a:t>
            </a:r>
            <a:r>
              <a:rPr lang="en-US" altLang="zh-CN" sz="2539" b="1" dirty="0" smtClean="0"/>
              <a:t>.</a:t>
            </a:r>
          </a:p>
          <a:p>
            <a:pPr eaLnBrk="1" hangingPunct="1">
              <a:defRPr/>
            </a:pPr>
            <a:endParaRPr lang="en-US" altLang="zh-CN" sz="2539" b="1" dirty="0"/>
          </a:p>
          <a:p>
            <a:pPr eaLnBrk="1" hangingPunct="1">
              <a:defRPr/>
            </a:pPr>
            <a:r>
              <a:rPr lang="en-US" altLang="zh-CN" sz="2539" b="1" dirty="0" smtClean="0"/>
              <a:t>2)</a:t>
            </a:r>
            <a:r>
              <a:rPr lang="zh-CN" altLang="en-US" sz="2539" b="1" dirty="0" smtClean="0"/>
              <a:t>证明 </a:t>
            </a:r>
            <a:r>
              <a:rPr lang="en-US" altLang="zh-CN" sz="2539" b="1" dirty="0" smtClean="0"/>
              <a:t>168│(13</a:t>
            </a:r>
            <a:r>
              <a:rPr lang="en-US" altLang="zh-CN" sz="2539" b="1" baseline="30000" dirty="0" smtClean="0"/>
              <a:t>2n</a:t>
            </a:r>
            <a:r>
              <a:rPr lang="en-US" altLang="zh-CN" sz="2539" b="1" dirty="0" smtClean="0"/>
              <a:t>-1)</a:t>
            </a:r>
            <a:endParaRPr lang="en-US" altLang="zh-CN" sz="2539" b="1" dirty="0"/>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3C849407-4412-4070-87E9-F0C4F9758BB3}" type="slidenum">
              <a:rPr kumimoji="0" lang="zh-CN" altLang="en-US" sz="1400" b="0"/>
              <a:pPr/>
              <a:t>4</a:t>
            </a:fld>
            <a:endParaRPr kumimoji="0" lang="en-US" altLang="zh-CN" sz="1400" b="0"/>
          </a:p>
        </p:txBody>
      </p:sp>
      <p:sp>
        <p:nvSpPr>
          <p:cNvPr id="159746" name="Rectangle 2"/>
          <p:cNvSpPr>
            <a:spLocks noChangeArrowheads="1"/>
          </p:cNvSpPr>
          <p:nvPr/>
        </p:nvSpPr>
        <p:spPr bwMode="auto">
          <a:xfrm>
            <a:off x="685800" y="228600"/>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0">
                <a:latin typeface="Comic Sans MS" panose="030F0702030302020204" pitchFamily="66" charset="0"/>
              </a:rPr>
              <a:t>   </a:t>
            </a:r>
            <a:r>
              <a:rPr kumimoji="0" lang="en-US" altLang="zh-CN" sz="2800" b="0">
                <a:latin typeface="Comic Sans MS" panose="030F0702030302020204" pitchFamily="66" charset="0"/>
              </a:rPr>
              <a:t>RSA</a:t>
            </a:r>
            <a:r>
              <a:rPr kumimoji="0" lang="zh-CN" altLang="en-US" sz="2800" b="0">
                <a:latin typeface="Comic Sans MS" panose="030F0702030302020204" pitchFamily="66" charset="0"/>
              </a:rPr>
              <a:t>方案所用的数论知识：素数、素数的分解、模论、欧拉函数、欧拉定理、费马定理、素性检验、孙子定理等等。</a:t>
            </a:r>
          </a:p>
          <a:p>
            <a:pPr eaLnBrk="1" hangingPunct="1"/>
            <a:endParaRPr kumimoji="0" lang="zh-CN" altLang="en-US" sz="2800" b="0">
              <a:latin typeface="Comic Sans MS" panose="030F0702030302020204" pitchFamily="66" charset="0"/>
            </a:endParaRPr>
          </a:p>
        </p:txBody>
      </p:sp>
      <p:sp>
        <p:nvSpPr>
          <p:cNvPr id="159747" name="Rectangle 3"/>
          <p:cNvSpPr>
            <a:spLocks noChangeArrowheads="1"/>
          </p:cNvSpPr>
          <p:nvPr/>
        </p:nvSpPr>
        <p:spPr bwMode="auto">
          <a:xfrm>
            <a:off x="273050" y="1752600"/>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a:latin typeface="Comic Sans MS" panose="030F0702030302020204" pitchFamily="66" charset="0"/>
              </a:rPr>
              <a:t>三、学习方法</a:t>
            </a:r>
          </a:p>
        </p:txBody>
      </p:sp>
      <p:sp>
        <p:nvSpPr>
          <p:cNvPr id="159749" name="Rectangle 5"/>
          <p:cNvSpPr>
            <a:spLocks noChangeArrowheads="1"/>
          </p:cNvSpPr>
          <p:nvPr/>
        </p:nvSpPr>
        <p:spPr bwMode="auto">
          <a:xfrm>
            <a:off x="273050" y="2286000"/>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a:latin typeface="Comic Sans MS" panose="030F0702030302020204" pitchFamily="66" charset="0"/>
              </a:rPr>
              <a:t>四、学习成绩</a:t>
            </a:r>
          </a:p>
        </p:txBody>
      </p:sp>
      <p:sp>
        <p:nvSpPr>
          <p:cNvPr id="159750" name="Rectangle 6"/>
          <p:cNvSpPr>
            <a:spLocks noChangeArrowheads="1"/>
          </p:cNvSpPr>
          <p:nvPr/>
        </p:nvSpPr>
        <p:spPr bwMode="auto">
          <a:xfrm>
            <a:off x="273050" y="2895600"/>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800100" indent="-342900">
              <a:defRPr kumimoji="1" sz="2400" b="1">
                <a:solidFill>
                  <a:schemeClr val="tx1"/>
                </a:solidFill>
                <a:latin typeface="Times New Roman" panose="02020603050405020304" pitchFamily="18" charset="0"/>
                <a:ea typeface="宋体" panose="02010600030101010101" pitchFamily="2" charset="-122"/>
              </a:defRPr>
            </a:lvl2pPr>
            <a:lvl3pPr marL="1257300" indent="-3429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a:latin typeface="Comic Sans MS" panose="030F0702030302020204" pitchFamily="66" charset="0"/>
              </a:rPr>
              <a:t>五、答疑时间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wipe(left)">
                                      <p:cBhvr>
                                        <p:cTn id="7" dur="500"/>
                                        <p:tgtEl>
                                          <p:spTgt spid="15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7"/>
                                        </p:tgtEl>
                                        <p:attrNameLst>
                                          <p:attrName>style.visibility</p:attrName>
                                        </p:attrNameLst>
                                      </p:cBhvr>
                                      <p:to>
                                        <p:strVal val="visible"/>
                                      </p:to>
                                    </p:set>
                                    <p:animEffect transition="in" filter="wipe(left)">
                                      <p:cBhvr>
                                        <p:cTn id="12" dur="500"/>
                                        <p:tgtEl>
                                          <p:spTgt spid="159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49"/>
                                        </p:tgtEl>
                                        <p:attrNameLst>
                                          <p:attrName>style.visibility</p:attrName>
                                        </p:attrNameLst>
                                      </p:cBhvr>
                                      <p:to>
                                        <p:strVal val="visible"/>
                                      </p:to>
                                    </p:set>
                                    <p:animEffect transition="in" filter="wipe(left)">
                                      <p:cBhvr>
                                        <p:cTn id="17" dur="500"/>
                                        <p:tgtEl>
                                          <p:spTgt spid="159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50"/>
                                        </p:tgtEl>
                                        <p:attrNameLst>
                                          <p:attrName>style.visibility</p:attrName>
                                        </p:attrNameLst>
                                      </p:cBhvr>
                                      <p:to>
                                        <p:strVal val="visible"/>
                                      </p:to>
                                    </p:set>
                                    <p:animEffect transition="in" filter="wipe(left)">
                                      <p:cBhvr>
                                        <p:cTn id="22"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P spid="159747" grpId="0" autoUpdateAnimBg="0"/>
      <p:bldP spid="159749" grpId="0" autoUpdateAnimBg="0"/>
      <p:bldP spid="15975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8FC8A1C-BAE2-41D7-9276-4A215491AE51}" type="slidenum">
              <a:rPr kumimoji="0" lang="zh-CN" altLang="en-US" sz="1400" b="0"/>
              <a:pPr/>
              <a:t>5</a:t>
            </a:fld>
            <a:endParaRPr kumimoji="0" lang="en-US" altLang="zh-CN" sz="1400" b="0"/>
          </a:p>
        </p:txBody>
      </p:sp>
      <p:sp>
        <p:nvSpPr>
          <p:cNvPr id="84996" name="Rectangle 4"/>
          <p:cNvSpPr>
            <a:spLocks noGrp="1" noChangeArrowheads="1"/>
          </p:cNvSpPr>
          <p:nvPr>
            <p:ph type="ctrTitle"/>
          </p:nvPr>
        </p:nvSpPr>
        <p:spPr>
          <a:xfrm>
            <a:off x="685800" y="2130425"/>
            <a:ext cx="7772400" cy="1470025"/>
          </a:xfrm>
        </p:spPr>
        <p:txBody>
          <a:bodyPr anchor="ctr"/>
          <a:lstStyle/>
          <a:p>
            <a:pPr eaLnBrk="1" hangingPunct="1"/>
            <a:r>
              <a:rPr lang="zh-CN" altLang="en-US" sz="4400" b="1" smtClean="0">
                <a:solidFill>
                  <a:srgbClr val="FF0000"/>
                </a:solidFill>
              </a:rPr>
              <a:t>第一章  整数的可除性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txBox="1">
            <a:spLocks noGrp="1"/>
          </p:cNvSpPr>
          <p:nvPr>
            <p:ph type="title"/>
          </p:nvPr>
        </p:nvSpPr>
        <p:spPr>
          <a:xfrm>
            <a:off x="561975" y="336550"/>
            <a:ext cx="3690938" cy="384175"/>
          </a:xfrm>
        </p:spPr>
        <p:txBody>
          <a:bodyPr lIns="0" tIns="17464" rIns="0" bIns="0">
            <a:spAutoFit/>
          </a:bodyPr>
          <a:lstStyle/>
          <a:p>
            <a:pPr marL="12700" eaLnBrk="1" hangingPunct="1">
              <a:spcBef>
                <a:spcPts val="138"/>
              </a:spcBef>
            </a:pPr>
            <a:r>
              <a:rPr lang="zh-CN" altLang="zh-CN" sz="2300" smtClean="0">
                <a:solidFill>
                  <a:srgbClr val="007FFF"/>
                </a:solidFill>
                <a:latin typeface="PMingLiU" panose="02020500000000000000" pitchFamily="18" charset="-120"/>
                <a:ea typeface="PMingLiU" panose="02020500000000000000" pitchFamily="18" charset="-120"/>
              </a:rPr>
              <a:t>本章</a:t>
            </a:r>
            <a:r>
              <a:rPr lang="zh-CN" altLang="zh-CN" sz="2200" smtClean="0">
                <a:solidFill>
                  <a:srgbClr val="007FFF"/>
                </a:solidFill>
                <a:latin typeface="PMingLiU" panose="02020500000000000000" pitchFamily="18" charset="-120"/>
                <a:ea typeface="PMingLiU" panose="02020500000000000000" pitchFamily="18" charset="-120"/>
              </a:rPr>
              <a:t>主</a:t>
            </a:r>
            <a:r>
              <a:rPr lang="zh-CN" altLang="zh-CN" sz="2300" smtClean="0">
                <a:solidFill>
                  <a:srgbClr val="007FFF"/>
                </a:solidFill>
                <a:latin typeface="PMingLiU" panose="02020500000000000000" pitchFamily="18" charset="-120"/>
                <a:ea typeface="PMingLiU" panose="02020500000000000000" pitchFamily="18" charset="-120"/>
              </a:rPr>
              <a:t>要思考的一些问</a:t>
            </a:r>
            <a:r>
              <a:rPr lang="zh-CN" altLang="zh-CN" sz="2200" smtClean="0">
                <a:solidFill>
                  <a:srgbClr val="007FFF"/>
                </a:solidFill>
                <a:latin typeface="PMingLiU" panose="02020500000000000000" pitchFamily="18" charset="-120"/>
                <a:ea typeface="PMingLiU" panose="02020500000000000000" pitchFamily="18" charset="-120"/>
              </a:rPr>
              <a:t>题</a:t>
            </a:r>
            <a:endParaRPr lang="zh-CN" altLang="zh-CN" sz="2200" smtClean="0">
              <a:latin typeface="PMingLiU" panose="02020500000000000000" pitchFamily="18" charset="-120"/>
              <a:ea typeface="PMingLiU" panose="02020500000000000000" pitchFamily="18" charset="-120"/>
            </a:endParaRPr>
          </a:p>
        </p:txBody>
      </p:sp>
      <p:sp>
        <p:nvSpPr>
          <p:cNvPr id="79" name="object 79"/>
          <p:cNvSpPr txBox="1"/>
          <p:nvPr/>
        </p:nvSpPr>
        <p:spPr>
          <a:xfrm>
            <a:off x="468313" y="742950"/>
            <a:ext cx="8675687" cy="5541963"/>
          </a:xfrm>
          <a:prstGeom prst="rect">
            <a:avLst/>
          </a:prstGeom>
        </p:spPr>
        <p:txBody>
          <a:bodyPr lIns="0" tIns="13434" rIns="0" bIns="0">
            <a:spAutoFit/>
          </a:bodyPr>
          <a:lstStyle>
            <a:lvl1pPr marL="239713" indent="-227013">
              <a:tabLst>
                <a:tab pos="239713" algn="l"/>
              </a:tabLst>
              <a:defRPr kumimoji="1" sz="2400" b="1">
                <a:solidFill>
                  <a:schemeClr val="tx1"/>
                </a:solidFill>
                <a:latin typeface="Times New Roman" panose="02020603050405020304" pitchFamily="18" charset="0"/>
                <a:ea typeface="宋体" panose="02010600030101010101" pitchFamily="2" charset="-122"/>
              </a:defRPr>
            </a:lvl1pPr>
            <a:lvl2pPr marL="742950" indent="-285750">
              <a:tabLst>
                <a:tab pos="239713" algn="l"/>
              </a:tabLst>
              <a:defRPr kumimoji="1" sz="2400" b="1">
                <a:solidFill>
                  <a:schemeClr val="tx1"/>
                </a:solidFill>
                <a:latin typeface="Times New Roman" panose="02020603050405020304" pitchFamily="18" charset="0"/>
                <a:ea typeface="宋体" panose="02010600030101010101" pitchFamily="2" charset="-122"/>
              </a:defRPr>
            </a:lvl2pPr>
            <a:lvl3pPr marL="1143000" indent="-228600">
              <a:tabLst>
                <a:tab pos="239713" algn="l"/>
              </a:tabLst>
              <a:defRPr kumimoji="1" sz="2400" b="1">
                <a:solidFill>
                  <a:schemeClr val="tx1"/>
                </a:solidFill>
                <a:latin typeface="Times New Roman" panose="02020603050405020304" pitchFamily="18" charset="0"/>
                <a:ea typeface="宋体" panose="02010600030101010101" pitchFamily="2" charset="-122"/>
              </a:defRPr>
            </a:lvl3pPr>
            <a:lvl4pPr marL="1600200" indent="-228600">
              <a:tabLst>
                <a:tab pos="239713" algn="l"/>
              </a:tabLst>
              <a:defRPr kumimoji="1" sz="2400" b="1">
                <a:solidFill>
                  <a:schemeClr val="tx1"/>
                </a:solidFill>
                <a:latin typeface="Times New Roman" panose="02020603050405020304" pitchFamily="18" charset="0"/>
                <a:ea typeface="宋体" panose="02010600030101010101" pitchFamily="2" charset="-122"/>
              </a:defRPr>
            </a:lvl4pPr>
            <a:lvl5pPr marL="2057400" indent="-228600">
              <a:tabLst>
                <a:tab pos="239713" algn="l"/>
              </a:tabLst>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39713" algn="l"/>
              </a:tabLs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39713" algn="l"/>
              </a:tabLs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39713" algn="l"/>
              </a:tabLs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39713" algn="l"/>
              </a:tabLs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ts val="100"/>
              </a:spcBef>
              <a:buSzPct val="110000"/>
              <a:buFont typeface="Times New Roman" panose="02020603050405020304" pitchFamily="18" charset="0"/>
              <a:buAutoNum type="arabicPeriod"/>
            </a:pPr>
            <a:r>
              <a:rPr lang="zh-CN" altLang="zh-CN" sz="1500">
                <a:latin typeface="PMingLiU" panose="02020500000000000000" pitchFamily="18" charset="-120"/>
                <a:ea typeface="PMingLiU" panose="02020500000000000000" pitchFamily="18" charset="-120"/>
              </a:rPr>
              <a:t>整数集合</a:t>
            </a:r>
            <a:r>
              <a:rPr lang="zh-CN" altLang="zh-CN" sz="1600" i="1">
                <a:latin typeface="Georgia" panose="02040502050405020303" pitchFamily="18" charset="0"/>
              </a:rPr>
              <a:t>Z </a:t>
            </a:r>
            <a:r>
              <a:rPr lang="zh-CN" altLang="zh-CN" sz="1500">
                <a:latin typeface="PMingLiU" panose="02020500000000000000" pitchFamily="18" charset="-120"/>
                <a:ea typeface="PMingLiU" panose="02020500000000000000" pitchFamily="18" charset="-120"/>
              </a:rPr>
              <a:t>中的整数</a:t>
            </a:r>
            <a:r>
              <a:rPr lang="zh-CN"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对</a:t>
            </a:r>
            <a:r>
              <a:rPr lang="zh-CN" altLang="en-US" sz="1500">
                <a:latin typeface="PMingLiU" panose="02020500000000000000" pitchFamily="18" charset="-120"/>
                <a:ea typeface="PMingLiU" panose="02020500000000000000" pitchFamily="18" charset="-120"/>
              </a:rPr>
              <a:t>于</a:t>
            </a:r>
            <a:r>
              <a:rPr lang="zh-CN" altLang="zh-CN" sz="1500">
                <a:latin typeface="PMingLiU" panose="02020500000000000000" pitchFamily="18" charset="-120"/>
                <a:ea typeface="PMingLiU" panose="02020500000000000000" pitchFamily="18" charset="-120"/>
              </a:rPr>
              <a:t>乘</a:t>
            </a:r>
            <a:r>
              <a:rPr lang="zh-CN" altLang="zh-CN" sz="1400">
                <a:latin typeface="PMingLiU" panose="02020500000000000000" pitchFamily="18" charset="-120"/>
                <a:ea typeface="PMingLiU" panose="02020500000000000000" pitchFamily="18" charset="-120"/>
              </a:rPr>
              <a:t>法运</a:t>
            </a:r>
            <a:r>
              <a:rPr lang="zh-CN" altLang="zh-CN" sz="1500">
                <a:latin typeface="PMingLiU" panose="02020500000000000000" pitchFamily="18" charset="-120"/>
                <a:ea typeface="PMingLiU" panose="02020500000000000000" pitchFamily="18" charset="-120"/>
              </a:rPr>
              <a:t>算</a:t>
            </a:r>
            <a:r>
              <a:rPr lang="zh-CN"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其极</a:t>
            </a:r>
            <a:r>
              <a:rPr lang="zh-CN" altLang="zh-CN" sz="1400">
                <a:latin typeface="PMingLiU" panose="02020500000000000000" pitchFamily="18" charset="-120"/>
                <a:ea typeface="PMingLiU" panose="02020500000000000000" pitchFamily="18" charset="-120"/>
              </a:rPr>
              <a:t>小</a:t>
            </a:r>
            <a:r>
              <a:rPr lang="zh-CN" altLang="zh-CN" sz="1500">
                <a:latin typeface="PMingLiU" panose="02020500000000000000" pitchFamily="18" charset="-120"/>
                <a:ea typeface="PMingLiU" panose="02020500000000000000" pitchFamily="18" charset="-120"/>
              </a:rPr>
              <a:t>整数</a:t>
            </a:r>
            <a:r>
              <a:rPr lang="zh-CN" altLang="zh-CN" sz="1600">
                <a:cs typeface="Times New Roman" panose="02020603050405020304" pitchFamily="18" charset="0"/>
              </a:rPr>
              <a:t>(</a:t>
            </a:r>
            <a:r>
              <a:rPr lang="zh-CN" altLang="zh-CN" sz="1500">
                <a:latin typeface="PMingLiU" panose="02020500000000000000" pitchFamily="18" charset="-120"/>
                <a:ea typeface="PMingLiU" panose="02020500000000000000" pitchFamily="18" charset="-120"/>
              </a:rPr>
              <a:t>不能</a:t>
            </a:r>
            <a:r>
              <a:rPr lang="zh-CN" altLang="zh-CN" sz="1400">
                <a:latin typeface="PMingLiU" panose="02020500000000000000" pitchFamily="18" charset="-120"/>
                <a:ea typeface="PMingLiU" panose="02020500000000000000" pitchFamily="18" charset="-120"/>
              </a:rPr>
              <a:t>分解</a:t>
            </a:r>
            <a:r>
              <a:rPr lang="zh-CN" altLang="zh-CN" sz="1500">
                <a:latin typeface="PMingLiU" panose="02020500000000000000" pitchFamily="18" charset="-120"/>
                <a:ea typeface="PMingLiU" panose="02020500000000000000" pitchFamily="18" charset="-120"/>
              </a:rPr>
              <a:t>为</a:t>
            </a:r>
            <a:r>
              <a:rPr lang="zh-CN" altLang="zh-CN" sz="1400">
                <a:latin typeface="PMingLiU" panose="02020500000000000000" pitchFamily="18" charset="-120"/>
                <a:ea typeface="PMingLiU" panose="02020500000000000000" pitchFamily="18" charset="-120"/>
              </a:rPr>
              <a:t>两</a:t>
            </a:r>
            <a:r>
              <a:rPr lang="zh-CN" altLang="zh-CN" sz="1500">
                <a:latin typeface="PMingLiU" panose="02020500000000000000" pitchFamily="18" charset="-120"/>
                <a:ea typeface="PMingLiU" panose="02020500000000000000" pitchFamily="18" charset="-120"/>
              </a:rPr>
              <a:t>个更</a:t>
            </a:r>
            <a:endParaRPr lang="zh-CN" altLang="en-US" sz="1500">
              <a:latin typeface="PMingLiU" panose="02020500000000000000" pitchFamily="18" charset="-120"/>
              <a:ea typeface="PMingLiU" panose="02020500000000000000" pitchFamily="18" charset="-120"/>
            </a:endParaRPr>
          </a:p>
          <a:p>
            <a:pPr algn="just" eaLnBrk="1" hangingPunct="1">
              <a:lnSpc>
                <a:spcPct val="120000"/>
              </a:lnSpc>
              <a:spcBef>
                <a:spcPts val="100"/>
              </a:spcBef>
              <a:buSzPct val="110000"/>
            </a:pPr>
            <a:r>
              <a:rPr lang="zh-CN" altLang="zh-CN" sz="1500">
                <a:latin typeface="PMingLiU" panose="02020500000000000000" pitchFamily="18" charset="-120"/>
                <a:ea typeface="PMingLiU" panose="02020500000000000000" pitchFamily="18" charset="-120"/>
              </a:rPr>
              <a:t> </a:t>
            </a:r>
            <a:r>
              <a:rPr lang="zh-CN" altLang="zh-CN" sz="1400">
                <a:latin typeface="PMingLiU" panose="02020500000000000000" pitchFamily="18" charset="-120"/>
                <a:ea typeface="PMingLiU" panose="02020500000000000000" pitchFamily="18" charset="-120"/>
              </a:rPr>
              <a:t>小</a:t>
            </a:r>
            <a:r>
              <a:rPr lang="zh-CN" altLang="zh-CN" sz="1500">
                <a:latin typeface="PMingLiU" panose="02020500000000000000" pitchFamily="18" charset="-120"/>
                <a:ea typeface="PMingLiU" panose="02020500000000000000" pitchFamily="18" charset="-120"/>
              </a:rPr>
              <a:t>整数的乘</a:t>
            </a:r>
            <a:r>
              <a:rPr lang="zh-CN" altLang="zh-CN" sz="1400">
                <a:latin typeface="PMingLiU" panose="02020500000000000000" pitchFamily="18" charset="-120"/>
                <a:ea typeface="PMingLiU" panose="02020500000000000000" pitchFamily="18" charset="-120"/>
              </a:rPr>
              <a:t>积</a:t>
            </a:r>
            <a:r>
              <a:rPr lang="zh-CN" altLang="zh-CN" sz="1600">
                <a:cs typeface="Times New Roman" panose="02020603050405020304" pitchFamily="18" charset="0"/>
              </a:rPr>
              <a:t>)</a:t>
            </a:r>
            <a:r>
              <a:rPr lang="zh-CN" altLang="zh-CN" sz="1500">
                <a:latin typeface="PMingLiU" panose="02020500000000000000" pitchFamily="18" charset="-120"/>
                <a:ea typeface="PMingLiU" panose="02020500000000000000" pitchFamily="18" charset="-120"/>
              </a:rPr>
              <a:t>是什</a:t>
            </a:r>
            <a:r>
              <a:rPr lang="zh-CN" altLang="zh-CN" sz="1400">
                <a:latin typeface="PMingLiU" panose="02020500000000000000" pitchFamily="18" charset="-120"/>
                <a:ea typeface="PMingLiU" panose="02020500000000000000" pitchFamily="18" charset="-120"/>
              </a:rPr>
              <a:t>么</a:t>
            </a:r>
            <a:r>
              <a:rPr lang="zh-CN" altLang="zh-CN" sz="1600">
                <a:cs typeface="Times New Roman" panose="02020603050405020304" pitchFamily="18" charset="0"/>
              </a:rPr>
              <a:t>? </a:t>
            </a:r>
            <a:r>
              <a:rPr lang="zh-CN" altLang="zh-CN" sz="1400">
                <a:latin typeface="PMingLiU" panose="02020500000000000000" pitchFamily="18" charset="-120"/>
                <a:ea typeface="PMingLiU" panose="02020500000000000000" pitchFamily="18" charset="-120"/>
              </a:rPr>
              <a:t>这</a:t>
            </a:r>
            <a:r>
              <a:rPr lang="zh-CN" altLang="zh-CN" sz="1500">
                <a:latin typeface="PMingLiU" panose="02020500000000000000" pitchFamily="18" charset="-120"/>
                <a:ea typeface="PMingLiU" panose="02020500000000000000" pitchFamily="18" charset="-120"/>
              </a:rPr>
              <a:t>样的极</a:t>
            </a:r>
            <a:r>
              <a:rPr lang="zh-CN" altLang="zh-CN" sz="1400">
                <a:latin typeface="PMingLiU" panose="02020500000000000000" pitchFamily="18" charset="-120"/>
                <a:ea typeface="PMingLiU" panose="02020500000000000000" pitchFamily="18" charset="-120"/>
              </a:rPr>
              <a:t>小</a:t>
            </a:r>
            <a:r>
              <a:rPr lang="zh-CN" altLang="zh-CN" sz="1500">
                <a:latin typeface="PMingLiU" panose="02020500000000000000" pitchFamily="18" charset="-120"/>
                <a:ea typeface="PMingLiU" panose="02020500000000000000" pitchFamily="18" charset="-120"/>
              </a:rPr>
              <a:t>整数是唯一的</a:t>
            </a:r>
            <a:r>
              <a:rPr lang="zh-CN" altLang="zh-CN" sz="1400">
                <a:latin typeface="PMingLiU" panose="02020500000000000000" pitchFamily="18" charset="-120"/>
                <a:ea typeface="PMingLiU" panose="02020500000000000000" pitchFamily="18" charset="-120"/>
              </a:rPr>
              <a:t>吗</a:t>
            </a:r>
            <a:r>
              <a:rPr lang="zh-CN" altLang="zh-CN" sz="1600">
                <a:cs typeface="Times New Roman" panose="02020603050405020304" pitchFamily="18" charset="0"/>
              </a:rPr>
              <a:t>? </a:t>
            </a:r>
            <a:endParaRPr lang="en-US" altLang="zh-CN" sz="1600">
              <a:cs typeface="Times New Roman" panose="02020603050405020304" pitchFamily="18" charset="0"/>
            </a:endParaRPr>
          </a:p>
          <a:p>
            <a:pPr algn="just" eaLnBrk="1" hangingPunct="1">
              <a:lnSpc>
                <a:spcPct val="120000"/>
              </a:lnSpc>
              <a:spcBef>
                <a:spcPts val="100"/>
              </a:spcBef>
              <a:buSzPct val="110000"/>
            </a:pPr>
            <a:r>
              <a:rPr lang="en-US"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用何种表示可说 </a:t>
            </a:r>
            <a:r>
              <a:rPr lang="zh-CN" altLang="zh-CN" sz="1400">
                <a:latin typeface="PMingLiU" panose="02020500000000000000" pitchFamily="18" charset="-120"/>
                <a:ea typeface="PMingLiU" panose="02020500000000000000" pitchFamily="18" charset="-120"/>
              </a:rPr>
              <a:t>明</a:t>
            </a:r>
            <a:r>
              <a:rPr lang="zh-CN" altLang="zh-CN" sz="1500">
                <a:latin typeface="PMingLiU" panose="02020500000000000000" pitchFamily="18" charset="-120"/>
                <a:ea typeface="PMingLiU" panose="02020500000000000000" pitchFamily="18" charset="-120"/>
              </a:rPr>
              <a:t>它</a:t>
            </a:r>
            <a:r>
              <a:rPr lang="zh-CN" altLang="zh-CN" sz="1400">
                <a:latin typeface="PMingLiU" panose="02020500000000000000" pitchFamily="18" charset="-120"/>
                <a:ea typeface="PMingLiU" panose="02020500000000000000" pitchFamily="18" charset="-120"/>
              </a:rPr>
              <a:t>们</a:t>
            </a:r>
            <a:r>
              <a:rPr lang="zh-CN" altLang="zh-CN" sz="1500">
                <a:latin typeface="PMingLiU" panose="02020500000000000000" pitchFamily="18" charset="-120"/>
                <a:ea typeface="PMingLiU" panose="02020500000000000000" pitchFamily="18" charset="-120"/>
              </a:rPr>
              <a:t>的唯</a:t>
            </a:r>
            <a:r>
              <a:rPr lang="zh-CN" altLang="zh-CN" sz="1600">
                <a:cs typeface="Times New Roman" panose="02020603050405020304" pitchFamily="18" charset="0"/>
              </a:rPr>
              <a:t>?</a:t>
            </a:r>
          </a:p>
          <a:p>
            <a:pPr algn="just" eaLnBrk="1" hangingPunct="1">
              <a:lnSpc>
                <a:spcPct val="120000"/>
              </a:lnSpc>
              <a:spcBef>
                <a:spcPts val="838"/>
              </a:spcBef>
              <a:buSzPct val="110000"/>
            </a:pPr>
            <a:r>
              <a:rPr lang="en-US" altLang="zh-CN" sz="1500">
                <a:latin typeface="PMingLiU" panose="02020500000000000000" pitchFamily="18" charset="-120"/>
                <a:ea typeface="PMingLiU" panose="02020500000000000000" pitchFamily="18" charset="-120"/>
              </a:rPr>
              <a:t>2.</a:t>
            </a:r>
            <a:r>
              <a:rPr lang="zh-CN" altLang="zh-CN" sz="1500">
                <a:latin typeface="PMingLiU" panose="02020500000000000000" pitchFamily="18" charset="-120"/>
                <a:ea typeface="PMingLiU" panose="02020500000000000000" pitchFamily="18" charset="-120"/>
              </a:rPr>
              <a:t>如何判断一个正整数为素数</a:t>
            </a:r>
            <a:r>
              <a:rPr lang="zh-CN" altLang="zh-CN" sz="1600">
                <a:cs typeface="Times New Roman" panose="02020603050405020304" pitchFamily="18" charset="0"/>
              </a:rPr>
              <a:t>. </a:t>
            </a:r>
            <a:endParaRPr lang="en-US" altLang="zh-CN" sz="1600">
              <a:cs typeface="Times New Roman" panose="02020603050405020304" pitchFamily="18" charset="0"/>
            </a:endParaRPr>
          </a:p>
          <a:p>
            <a:pPr algn="just" eaLnBrk="1" hangingPunct="1">
              <a:lnSpc>
                <a:spcPct val="120000"/>
              </a:lnSpc>
              <a:spcBef>
                <a:spcPts val="838"/>
              </a:spcBef>
              <a:buSzPct val="110000"/>
            </a:pPr>
            <a:r>
              <a:rPr lang="en-US"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编</a:t>
            </a:r>
            <a:r>
              <a:rPr lang="zh-CN" altLang="en-US" sz="1500">
                <a:latin typeface="PMingLiU" panose="02020500000000000000" pitchFamily="18" charset="-120"/>
                <a:ea typeface="PMingLiU" panose="02020500000000000000" pitchFamily="18" charset="-120"/>
              </a:rPr>
              <a:t>程序</a:t>
            </a:r>
            <a:r>
              <a:rPr lang="zh-CN" altLang="zh-CN" sz="1500">
                <a:latin typeface="PMingLiU" panose="02020500000000000000" pitchFamily="18" charset="-120"/>
                <a:ea typeface="PMingLiU" panose="02020500000000000000" pitchFamily="18" charset="-120"/>
              </a:rPr>
              <a:t>实</a:t>
            </a:r>
            <a:r>
              <a:rPr lang="zh-CN" altLang="zh-CN" sz="1400">
                <a:latin typeface="PMingLiU" panose="02020500000000000000" pitchFamily="18" charset="-120"/>
                <a:ea typeface="PMingLiU" panose="02020500000000000000" pitchFamily="18" charset="-120"/>
              </a:rPr>
              <a:t>现厄拉托</a:t>
            </a:r>
            <a:r>
              <a:rPr lang="zh-CN" altLang="zh-CN" sz="1500">
                <a:latin typeface="PMingLiU" panose="02020500000000000000" pitchFamily="18" charset="-120"/>
                <a:ea typeface="PMingLiU" panose="02020500000000000000" pitchFamily="18" charset="-120"/>
              </a:rPr>
              <a:t>塞师筛</a:t>
            </a:r>
            <a:r>
              <a:rPr lang="zh-CN" altLang="zh-CN" sz="1400">
                <a:latin typeface="PMingLiU" panose="02020500000000000000" pitchFamily="18" charset="-120"/>
                <a:ea typeface="PMingLiU" panose="02020500000000000000" pitchFamily="18" charset="-120"/>
              </a:rPr>
              <a:t>法</a:t>
            </a:r>
            <a:r>
              <a:rPr lang="zh-CN" altLang="zh-CN" sz="1500">
                <a:latin typeface="PMingLiU" panose="02020500000000000000" pitchFamily="18" charset="-120"/>
                <a:ea typeface="PMingLiU" panose="02020500000000000000" pitchFamily="18" charset="-120"/>
              </a:rPr>
              <a:t>的算</a:t>
            </a:r>
            <a:r>
              <a:rPr lang="zh-CN" altLang="zh-CN" sz="1400">
                <a:latin typeface="PMingLiU" panose="02020500000000000000" pitchFamily="18" charset="-120"/>
                <a:ea typeface="PMingLiU" panose="02020500000000000000" pitchFamily="18" charset="-120"/>
              </a:rPr>
              <a:t>法</a:t>
            </a:r>
            <a:r>
              <a:rPr lang="zh-CN"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可求出</a:t>
            </a:r>
            <a:r>
              <a:rPr lang="zh-CN" altLang="zh-CN" sz="1600">
                <a:latin typeface="Tahoma" panose="020B0604030504040204" pitchFamily="34" charset="0"/>
                <a:cs typeface="Tahoma" panose="020B0604030504040204" pitchFamily="34" charset="0"/>
              </a:rPr>
              <a:t>10000 </a:t>
            </a:r>
            <a:r>
              <a:rPr lang="zh-CN" altLang="zh-CN" sz="1500">
                <a:latin typeface="PMingLiU" panose="02020500000000000000" pitchFamily="18" charset="-120"/>
                <a:ea typeface="PMingLiU" panose="02020500000000000000" pitchFamily="18" charset="-120"/>
              </a:rPr>
              <a:t>以内的全部素数</a:t>
            </a:r>
            <a:r>
              <a:rPr lang="zh-CN" altLang="zh-CN" sz="1600">
                <a:cs typeface="Times New Roman" panose="02020603050405020304" pitchFamily="18" charset="0"/>
              </a:rPr>
              <a:t>.</a:t>
            </a:r>
            <a:endParaRPr lang="en-US" altLang="zh-CN" sz="1600">
              <a:cs typeface="Times New Roman" panose="02020603050405020304" pitchFamily="18" charset="0"/>
            </a:endParaRPr>
          </a:p>
          <a:p>
            <a:pPr algn="just" eaLnBrk="1" hangingPunct="1">
              <a:lnSpc>
                <a:spcPct val="120000"/>
              </a:lnSpc>
              <a:spcBef>
                <a:spcPts val="838"/>
              </a:spcBef>
              <a:buSzPct val="110000"/>
            </a:pPr>
            <a:r>
              <a:rPr lang="en-US" altLang="zh-CN" sz="1600">
                <a:cs typeface="Times New Roman" panose="02020603050405020304" pitchFamily="18" charset="0"/>
              </a:rPr>
              <a:t>3. </a:t>
            </a:r>
            <a:r>
              <a:rPr lang="zh-CN" altLang="en-US" sz="1500">
                <a:latin typeface="PMingLiU" panose="02020500000000000000" pitchFamily="18" charset="-120"/>
                <a:ea typeface="PMingLiU" panose="02020500000000000000" pitchFamily="18" charset="-120"/>
              </a:rPr>
              <a:t>编程</a:t>
            </a:r>
            <a:r>
              <a:rPr lang="zh-CN" altLang="zh-CN" sz="1500">
                <a:latin typeface="PMingLiU" panose="02020500000000000000" pitchFamily="18" charset="-120"/>
                <a:ea typeface="PMingLiU" panose="02020500000000000000" pitchFamily="18" charset="-120"/>
              </a:rPr>
              <a:t>实</a:t>
            </a:r>
            <a:r>
              <a:rPr lang="zh-CN" altLang="zh-CN" sz="1400">
                <a:latin typeface="PMingLiU" panose="02020500000000000000" pitchFamily="18" charset="-120"/>
                <a:ea typeface="PMingLiU" panose="02020500000000000000" pitchFamily="18" charset="-120"/>
              </a:rPr>
              <a:t>现</a:t>
            </a:r>
            <a:r>
              <a:rPr lang="zh-CN" altLang="zh-CN" sz="1500">
                <a:latin typeface="PMingLiU" panose="02020500000000000000" pitchFamily="18" charset="-120"/>
                <a:ea typeface="PMingLiU" panose="02020500000000000000" pitchFamily="18" charset="-120"/>
              </a:rPr>
              <a:t>欧几</a:t>
            </a:r>
            <a:r>
              <a:rPr lang="zh-CN" altLang="zh-CN" sz="1400">
                <a:latin typeface="PMingLiU" panose="02020500000000000000" pitchFamily="18" charset="-120"/>
                <a:ea typeface="PMingLiU" panose="02020500000000000000" pitchFamily="18" charset="-120"/>
              </a:rPr>
              <a:t>里</a:t>
            </a:r>
            <a:r>
              <a:rPr lang="zh-CN" altLang="zh-CN" sz="1500">
                <a:latin typeface="PMingLiU" panose="02020500000000000000" pitchFamily="18" charset="-120"/>
                <a:ea typeface="PMingLiU" panose="02020500000000000000" pitchFamily="18" charset="-120"/>
              </a:rPr>
              <a:t>得除</a:t>
            </a:r>
            <a:r>
              <a:rPr lang="zh-CN" altLang="zh-CN" sz="1400">
                <a:latin typeface="PMingLiU" panose="02020500000000000000" pitchFamily="18" charset="-120"/>
                <a:ea typeface="PMingLiU" panose="02020500000000000000" pitchFamily="18" charset="-120"/>
              </a:rPr>
              <a:t>法</a:t>
            </a:r>
            <a:r>
              <a:rPr lang="zh-CN" altLang="zh-CN" sz="1600">
                <a:cs typeface="Times New Roman" panose="02020603050405020304" pitchFamily="18" charset="0"/>
              </a:rPr>
              <a:t>(</a:t>
            </a:r>
            <a:r>
              <a:rPr lang="zh-CN" altLang="zh-CN" sz="1500">
                <a:latin typeface="PMingLiU" panose="02020500000000000000" pitchFamily="18" charset="-120"/>
                <a:ea typeface="PMingLiU" panose="02020500000000000000" pitchFamily="18" charset="-120"/>
              </a:rPr>
              <a:t>定</a:t>
            </a:r>
            <a:r>
              <a:rPr lang="zh-CN" altLang="zh-CN" sz="1400">
                <a:latin typeface="PMingLiU" panose="02020500000000000000" pitchFamily="18" charset="-120"/>
                <a:ea typeface="PMingLiU" panose="02020500000000000000" pitchFamily="18" charset="-120"/>
              </a:rPr>
              <a:t>理</a:t>
            </a:r>
            <a:r>
              <a:rPr lang="zh-CN" altLang="zh-CN" sz="1600">
                <a:cs typeface="Times New Roman" panose="02020603050405020304" pitchFamily="18" charset="0"/>
              </a:rPr>
              <a:t>1.1.9)</a:t>
            </a:r>
            <a:r>
              <a:rPr lang="en-US"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并可判断整数</a:t>
            </a:r>
            <a:r>
              <a:rPr lang="zh-CN" altLang="zh-CN" sz="1600" i="1">
                <a:latin typeface="Georgia" panose="02040502050405020303" pitchFamily="18" charset="0"/>
              </a:rPr>
              <a:t>a </a:t>
            </a:r>
            <a:r>
              <a:rPr lang="zh-CN" altLang="zh-CN" sz="1500">
                <a:latin typeface="PMingLiU" panose="02020500000000000000" pitchFamily="18" charset="-120"/>
                <a:ea typeface="PMingLiU" panose="02020500000000000000" pitchFamily="18" charset="-120"/>
              </a:rPr>
              <a:t>是</a:t>
            </a:r>
            <a:r>
              <a:rPr lang="zh-CN" altLang="zh-CN" sz="1400">
                <a:latin typeface="PMingLiU" panose="02020500000000000000" pitchFamily="18" charset="-120"/>
                <a:ea typeface="PMingLiU" panose="02020500000000000000" pitchFamily="18" charset="-120"/>
              </a:rPr>
              <a:t>否</a:t>
            </a:r>
            <a:r>
              <a:rPr lang="zh-CN" altLang="zh-CN" sz="1500">
                <a:latin typeface="PMingLiU" panose="02020500000000000000" pitchFamily="18" charset="-120"/>
                <a:ea typeface="PMingLiU" panose="02020500000000000000" pitchFamily="18" charset="-120"/>
              </a:rPr>
              <a:t>被</a:t>
            </a:r>
            <a:r>
              <a:rPr lang="zh-CN" altLang="zh-CN" sz="1400">
                <a:latin typeface="PMingLiU" panose="02020500000000000000" pitchFamily="18" charset="-120"/>
                <a:ea typeface="PMingLiU" panose="02020500000000000000" pitchFamily="18" charset="-120"/>
              </a:rPr>
              <a:t>非零</a:t>
            </a:r>
            <a:r>
              <a:rPr lang="zh-CN" altLang="zh-CN" sz="1500">
                <a:latin typeface="PMingLiU" panose="02020500000000000000" pitchFamily="18" charset="-120"/>
                <a:ea typeface="PMingLiU" panose="02020500000000000000" pitchFamily="18" charset="-120"/>
              </a:rPr>
              <a:t>整数整除</a:t>
            </a:r>
            <a:r>
              <a:rPr lang="zh-CN" altLang="zh-CN" sz="1600">
                <a:cs typeface="Times New Roman" panose="02020603050405020304" pitchFamily="18" charset="0"/>
              </a:rPr>
              <a:t>.</a:t>
            </a:r>
          </a:p>
          <a:p>
            <a:pPr algn="just" eaLnBrk="1" hangingPunct="1">
              <a:lnSpc>
                <a:spcPct val="120000"/>
              </a:lnSpc>
              <a:spcBef>
                <a:spcPts val="838"/>
              </a:spcBef>
              <a:buSzPct val="110000"/>
            </a:pPr>
            <a:r>
              <a:rPr lang="en-US" altLang="zh-CN" sz="1500">
                <a:latin typeface="PMingLiU" panose="02020500000000000000" pitchFamily="18" charset="-120"/>
                <a:ea typeface="PMingLiU" panose="02020500000000000000" pitchFamily="18" charset="-120"/>
              </a:rPr>
              <a:t>4. </a:t>
            </a:r>
            <a:r>
              <a:rPr lang="zh-CN" altLang="en-US" sz="1500">
                <a:latin typeface="PMingLiU" panose="02020500000000000000" pitchFamily="18" charset="-120"/>
                <a:ea typeface="PMingLiU" panose="02020500000000000000" pitchFamily="18" charset="-120"/>
              </a:rPr>
              <a:t>编程</a:t>
            </a:r>
            <a:r>
              <a:rPr lang="zh-CN" altLang="zh-CN" sz="1500">
                <a:latin typeface="PMingLiU" panose="02020500000000000000" pitchFamily="18" charset="-120"/>
                <a:ea typeface="PMingLiU" panose="02020500000000000000" pitchFamily="18" charset="-120"/>
              </a:rPr>
              <a:t>实</a:t>
            </a:r>
            <a:r>
              <a:rPr lang="zh-CN" altLang="zh-CN" sz="1400">
                <a:latin typeface="PMingLiU" panose="02020500000000000000" pitchFamily="18" charset="-120"/>
                <a:ea typeface="PMingLiU" panose="02020500000000000000" pitchFamily="18" charset="-120"/>
              </a:rPr>
              <a:t>现</a:t>
            </a:r>
            <a:r>
              <a:rPr lang="zh-CN" altLang="zh-CN" sz="1500">
                <a:latin typeface="PMingLiU" panose="02020500000000000000" pitchFamily="18" charset="-120"/>
                <a:ea typeface="PMingLiU" panose="02020500000000000000" pitchFamily="18" charset="-120"/>
              </a:rPr>
              <a:t>应用平</a:t>
            </a:r>
            <a:r>
              <a:rPr lang="zh-CN" altLang="zh-CN" sz="1400">
                <a:latin typeface="PMingLiU" panose="02020500000000000000" pitchFamily="18" charset="-120"/>
                <a:ea typeface="PMingLiU" panose="02020500000000000000" pitchFamily="18" charset="-120"/>
              </a:rPr>
              <a:t>凡</a:t>
            </a:r>
            <a:r>
              <a:rPr lang="zh-CN" altLang="zh-CN" sz="1500">
                <a:latin typeface="PMingLiU" panose="02020500000000000000" pitchFamily="18" charset="-120"/>
                <a:ea typeface="PMingLiU" panose="02020500000000000000" pitchFamily="18" charset="-120"/>
              </a:rPr>
              <a:t>除</a:t>
            </a:r>
            <a:r>
              <a:rPr lang="zh-CN" altLang="zh-CN" sz="1400">
                <a:latin typeface="PMingLiU" panose="02020500000000000000" pitchFamily="18" charset="-120"/>
                <a:ea typeface="PMingLiU" panose="02020500000000000000" pitchFamily="18" charset="-120"/>
              </a:rPr>
              <a:t>法</a:t>
            </a:r>
            <a:r>
              <a:rPr lang="zh-CN" altLang="zh-CN" sz="1500">
                <a:latin typeface="PMingLiU" panose="02020500000000000000" pitchFamily="18" charset="-120"/>
                <a:ea typeface="PMingLiU" panose="02020500000000000000" pitchFamily="18" charset="-120"/>
              </a:rPr>
              <a:t>判断一个整数</a:t>
            </a:r>
            <a:r>
              <a:rPr lang="zh-CN" altLang="zh-CN" sz="1600">
                <a:cs typeface="Times New Roman" panose="02020603050405020304" pitchFamily="18" charset="0"/>
              </a:rPr>
              <a:t>(</a:t>
            </a:r>
            <a:r>
              <a:rPr lang="zh-CN" altLang="zh-CN" sz="1500">
                <a:latin typeface="PMingLiU" panose="02020500000000000000" pitchFamily="18" charset="-120"/>
                <a:ea typeface="PMingLiU" panose="02020500000000000000" pitchFamily="18" charset="-120"/>
              </a:rPr>
              <a:t>定</a:t>
            </a:r>
            <a:r>
              <a:rPr lang="zh-CN" altLang="zh-CN" sz="1400">
                <a:latin typeface="PMingLiU" panose="02020500000000000000" pitchFamily="18" charset="-120"/>
                <a:ea typeface="PMingLiU" panose="02020500000000000000" pitchFamily="18" charset="-120"/>
              </a:rPr>
              <a:t>理</a:t>
            </a:r>
            <a:r>
              <a:rPr lang="zh-CN" altLang="zh-CN" sz="1600">
                <a:cs typeface="Times New Roman" panose="02020603050405020304" pitchFamily="18" charset="0"/>
              </a:rPr>
              <a:t>1.1.7) </a:t>
            </a:r>
            <a:r>
              <a:rPr lang="zh-CN" altLang="zh-CN" sz="1500">
                <a:latin typeface="PMingLiU" panose="02020500000000000000" pitchFamily="18" charset="-120"/>
                <a:ea typeface="PMingLiU" panose="02020500000000000000" pitchFamily="18" charset="-120"/>
              </a:rPr>
              <a:t>是</a:t>
            </a:r>
            <a:r>
              <a:rPr lang="zh-CN" altLang="zh-CN" sz="1400">
                <a:latin typeface="PMingLiU" panose="02020500000000000000" pitchFamily="18" charset="-120"/>
                <a:ea typeface="PMingLiU" panose="02020500000000000000" pitchFamily="18" charset="-120"/>
              </a:rPr>
              <a:t>否</a:t>
            </a:r>
            <a:r>
              <a:rPr lang="zh-CN" altLang="zh-CN" sz="1500">
                <a:latin typeface="PMingLiU" panose="02020500000000000000" pitchFamily="18" charset="-120"/>
                <a:ea typeface="PMingLiU" panose="02020500000000000000" pitchFamily="18" charset="-120"/>
              </a:rPr>
              <a:t>为素数的算</a:t>
            </a:r>
            <a:r>
              <a:rPr lang="zh-CN" altLang="zh-CN" sz="1400">
                <a:latin typeface="PMingLiU" panose="02020500000000000000" pitchFamily="18" charset="-120"/>
                <a:ea typeface="PMingLiU" panose="02020500000000000000" pitchFamily="18" charset="-120"/>
              </a:rPr>
              <a:t>法</a:t>
            </a:r>
            <a:endParaRPr lang="zh-CN" altLang="en-US" sz="1400">
              <a:latin typeface="PMingLiU" panose="02020500000000000000" pitchFamily="18" charset="-120"/>
              <a:ea typeface="PMingLiU" panose="02020500000000000000" pitchFamily="18" charset="-120"/>
            </a:endParaRPr>
          </a:p>
          <a:p>
            <a:pPr algn="just" eaLnBrk="1" hangingPunct="1">
              <a:lnSpc>
                <a:spcPct val="120000"/>
              </a:lnSpc>
              <a:spcBef>
                <a:spcPts val="838"/>
              </a:spcBef>
              <a:buSzPct val="110000"/>
            </a:pPr>
            <a:r>
              <a:rPr lang="zh-CN" altLang="en-US" sz="1400">
                <a:latin typeface="PMingLiU" panose="02020500000000000000" pitchFamily="18" charset="-120"/>
                <a:cs typeface="Times New Roman" panose="02020603050405020304" pitchFamily="18" charset="0"/>
              </a:rPr>
              <a:t>  </a:t>
            </a:r>
            <a:r>
              <a:rPr lang="zh-CN"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可判断出</a:t>
            </a:r>
            <a:r>
              <a:rPr lang="zh-CN" altLang="zh-CN" sz="1600">
                <a:latin typeface="Tahoma" panose="020B0604030504040204" pitchFamily="34" charset="0"/>
                <a:cs typeface="Tahoma" panose="020B0604030504040204" pitchFamily="34" charset="0"/>
              </a:rPr>
              <a:t>100000 </a:t>
            </a:r>
            <a:r>
              <a:rPr lang="zh-CN" altLang="zh-CN" sz="1500">
                <a:latin typeface="PMingLiU" panose="02020500000000000000" pitchFamily="18" charset="-120"/>
                <a:ea typeface="PMingLiU" panose="02020500000000000000" pitchFamily="18" charset="-120"/>
              </a:rPr>
              <a:t>以内的整数是</a:t>
            </a:r>
            <a:r>
              <a:rPr lang="zh-CN" altLang="zh-CN" sz="1400">
                <a:latin typeface="PMingLiU" panose="02020500000000000000" pitchFamily="18" charset="-120"/>
                <a:ea typeface="PMingLiU" panose="02020500000000000000" pitchFamily="18" charset="-120"/>
              </a:rPr>
              <a:t>否</a:t>
            </a:r>
            <a:r>
              <a:rPr lang="zh-CN" altLang="zh-CN" sz="1500">
                <a:latin typeface="PMingLiU" panose="02020500000000000000" pitchFamily="18" charset="-120"/>
                <a:ea typeface="PMingLiU" panose="02020500000000000000" pitchFamily="18" charset="-120"/>
              </a:rPr>
              <a:t>为素数</a:t>
            </a:r>
            <a:r>
              <a:rPr lang="zh-CN" altLang="zh-CN" sz="1600">
                <a:cs typeface="Times New Roman" panose="02020603050405020304" pitchFamily="18" charset="0"/>
              </a:rPr>
              <a:t>.</a:t>
            </a:r>
          </a:p>
          <a:p>
            <a:pPr algn="just" eaLnBrk="1" hangingPunct="1">
              <a:lnSpc>
                <a:spcPct val="120000"/>
              </a:lnSpc>
              <a:spcBef>
                <a:spcPts val="838"/>
              </a:spcBef>
              <a:buSzPct val="110000"/>
            </a:pPr>
            <a:r>
              <a:rPr lang="en-US" altLang="zh-CN" sz="1500">
                <a:latin typeface="PMingLiU" panose="02020500000000000000" pitchFamily="18" charset="-120"/>
                <a:ea typeface="PMingLiU" panose="02020500000000000000" pitchFamily="18" charset="-120"/>
              </a:rPr>
              <a:t>5. </a:t>
            </a:r>
            <a:r>
              <a:rPr lang="zh-CN" altLang="zh-CN" sz="1500">
                <a:latin typeface="PMingLiU" panose="02020500000000000000" pitchFamily="18" charset="-120"/>
                <a:ea typeface="PMingLiU" panose="02020500000000000000" pitchFamily="18" charset="-120"/>
              </a:rPr>
              <a:t>如何求</a:t>
            </a:r>
            <a:r>
              <a:rPr lang="zh-CN" altLang="zh-CN" sz="1400">
                <a:latin typeface="PMingLiU" panose="02020500000000000000" pitchFamily="18" charset="-120"/>
                <a:ea typeface="PMingLiU" panose="02020500000000000000" pitchFamily="18" charset="-120"/>
              </a:rPr>
              <a:t>两</a:t>
            </a:r>
            <a:r>
              <a:rPr lang="zh-CN" altLang="zh-CN" sz="1500">
                <a:latin typeface="PMingLiU" panose="02020500000000000000" pitchFamily="18" charset="-120"/>
                <a:ea typeface="PMingLiU" panose="02020500000000000000" pitchFamily="18" charset="-120"/>
              </a:rPr>
              <a:t>个整数的公因数及</a:t>
            </a:r>
            <a:r>
              <a:rPr lang="zh-CN" altLang="zh-CN" sz="1400">
                <a:latin typeface="PMingLiU" panose="02020500000000000000" pitchFamily="18" charset="-120"/>
                <a:ea typeface="PMingLiU" panose="02020500000000000000" pitchFamily="18" charset="-120"/>
              </a:rPr>
              <a:t>最大</a:t>
            </a:r>
            <a:r>
              <a:rPr lang="zh-CN" altLang="zh-CN" sz="1500">
                <a:latin typeface="PMingLiU" panose="02020500000000000000" pitchFamily="18" charset="-120"/>
                <a:ea typeface="PMingLiU" panose="02020500000000000000" pitchFamily="18" charset="-120"/>
              </a:rPr>
              <a:t>公因数</a:t>
            </a:r>
            <a:r>
              <a:rPr lang="zh-CN" altLang="zh-CN" sz="1600">
                <a:cs typeface="Times New Roman" panose="02020603050405020304" pitchFamily="18" charset="0"/>
              </a:rPr>
              <a:t>.</a:t>
            </a:r>
            <a:endParaRPr lang="en-US" altLang="zh-CN" sz="1600">
              <a:cs typeface="Times New Roman" panose="02020603050405020304" pitchFamily="18" charset="0"/>
            </a:endParaRPr>
          </a:p>
          <a:p>
            <a:pPr algn="just" eaLnBrk="1" hangingPunct="1">
              <a:lnSpc>
                <a:spcPct val="120000"/>
              </a:lnSpc>
              <a:spcBef>
                <a:spcPts val="838"/>
              </a:spcBef>
              <a:buSzPct val="110000"/>
            </a:pPr>
            <a:r>
              <a:rPr lang="en-US" altLang="zh-CN" sz="1600">
                <a:cs typeface="Times New Roman" panose="02020603050405020304" pitchFamily="18" charset="0"/>
              </a:rPr>
              <a:t>   </a:t>
            </a:r>
            <a:r>
              <a:rPr lang="zh-CN" altLang="en-US" sz="1600">
                <a:latin typeface="PMingLiU" panose="02020500000000000000" pitchFamily="18" charset="-120"/>
                <a:ea typeface="PMingLiU" panose="02020500000000000000" pitchFamily="18" charset="-120"/>
              </a:rPr>
              <a:t>编程</a:t>
            </a:r>
            <a:r>
              <a:rPr lang="zh-CN" altLang="zh-CN" sz="1500">
                <a:latin typeface="PMingLiU" panose="02020500000000000000" pitchFamily="18" charset="-120"/>
                <a:ea typeface="PMingLiU" panose="02020500000000000000" pitchFamily="18" charset="-120"/>
              </a:rPr>
              <a:t>实</a:t>
            </a:r>
            <a:r>
              <a:rPr lang="zh-CN" altLang="zh-CN" sz="1400">
                <a:latin typeface="PMingLiU" panose="02020500000000000000" pitchFamily="18" charset="-120"/>
                <a:ea typeface="PMingLiU" panose="02020500000000000000" pitchFamily="18" charset="-120"/>
              </a:rPr>
              <a:t>现</a:t>
            </a:r>
            <a:r>
              <a:rPr lang="zh-CN" altLang="zh-CN" sz="1500">
                <a:latin typeface="PMingLiU" panose="02020500000000000000" pitchFamily="18" charset="-120"/>
                <a:ea typeface="PMingLiU" panose="02020500000000000000" pitchFamily="18" charset="-120"/>
              </a:rPr>
              <a:t>求</a:t>
            </a:r>
            <a:r>
              <a:rPr lang="zh-CN" altLang="zh-CN" sz="1400">
                <a:latin typeface="PMingLiU" panose="02020500000000000000" pitchFamily="18" charset="-120"/>
                <a:ea typeface="PMingLiU" panose="02020500000000000000" pitchFamily="18" charset="-120"/>
              </a:rPr>
              <a:t>两</a:t>
            </a:r>
            <a:r>
              <a:rPr lang="zh-CN" altLang="zh-CN" sz="1500">
                <a:latin typeface="PMingLiU" panose="02020500000000000000" pitchFamily="18" charset="-120"/>
                <a:ea typeface="PMingLiU" panose="02020500000000000000" pitchFamily="18" charset="-120"/>
              </a:rPr>
              <a:t>个整数的</a:t>
            </a:r>
            <a:r>
              <a:rPr lang="zh-CN" altLang="zh-CN" sz="1400">
                <a:latin typeface="PMingLiU" panose="02020500000000000000" pitchFamily="18" charset="-120"/>
                <a:ea typeface="PMingLiU" panose="02020500000000000000" pitchFamily="18" charset="-120"/>
              </a:rPr>
              <a:t>最大</a:t>
            </a:r>
            <a:r>
              <a:rPr lang="zh-CN" altLang="zh-CN" sz="1500">
                <a:latin typeface="PMingLiU" panose="02020500000000000000" pitchFamily="18" charset="-120"/>
                <a:ea typeface="PMingLiU" panose="02020500000000000000" pitchFamily="18" charset="-120"/>
              </a:rPr>
              <a:t>公因数</a:t>
            </a:r>
            <a:r>
              <a:rPr lang="zh-CN" altLang="zh-CN" sz="1600">
                <a:cs typeface="Times New Roman" panose="02020603050405020304" pitchFamily="18" charset="0"/>
              </a:rPr>
              <a:t>(</a:t>
            </a:r>
            <a:r>
              <a:rPr lang="zh-CN" altLang="zh-CN" sz="1500">
                <a:latin typeface="PMingLiU" panose="02020500000000000000" pitchFamily="18" charset="-120"/>
                <a:ea typeface="PMingLiU" panose="02020500000000000000" pitchFamily="18" charset="-120"/>
              </a:rPr>
              <a:t>定</a:t>
            </a:r>
            <a:r>
              <a:rPr lang="zh-CN" altLang="zh-CN" sz="1400">
                <a:latin typeface="PMingLiU" panose="02020500000000000000" pitchFamily="18" charset="-120"/>
                <a:ea typeface="PMingLiU" panose="02020500000000000000" pitchFamily="18" charset="-120"/>
              </a:rPr>
              <a:t>理</a:t>
            </a:r>
            <a:r>
              <a:rPr lang="zh-CN" altLang="zh-CN" sz="1600">
                <a:cs typeface="Times New Roman" panose="02020603050405020304" pitchFamily="18" charset="0"/>
              </a:rPr>
              <a:t>1.3.4) </a:t>
            </a:r>
            <a:r>
              <a:rPr lang="zh-CN" altLang="zh-CN" sz="1500">
                <a:latin typeface="PMingLiU" panose="02020500000000000000" pitchFamily="18" charset="-120"/>
                <a:ea typeface="PMingLiU" panose="02020500000000000000" pitchFamily="18" charset="-120"/>
              </a:rPr>
              <a:t>的算</a:t>
            </a:r>
            <a:r>
              <a:rPr lang="zh-CN" altLang="zh-CN" sz="1400">
                <a:latin typeface="PMingLiU" panose="02020500000000000000" pitchFamily="18" charset="-120"/>
                <a:ea typeface="PMingLiU" panose="02020500000000000000" pitchFamily="18" charset="-120"/>
              </a:rPr>
              <a:t>法</a:t>
            </a:r>
            <a:r>
              <a:rPr lang="zh-CN" altLang="zh-CN" sz="1600">
                <a:cs typeface="Times New Roman" panose="02020603050405020304" pitchFamily="18" charset="0"/>
              </a:rPr>
              <a:t>,</a:t>
            </a:r>
            <a:endParaRPr lang="en-US" altLang="zh-CN" sz="1600">
              <a:cs typeface="Times New Roman" panose="02020603050405020304" pitchFamily="18" charset="0"/>
            </a:endParaRPr>
          </a:p>
          <a:p>
            <a:pPr algn="just" eaLnBrk="1" hangingPunct="1">
              <a:lnSpc>
                <a:spcPct val="120000"/>
              </a:lnSpc>
              <a:spcBef>
                <a:spcPts val="838"/>
              </a:spcBef>
              <a:buSzPct val="110000"/>
            </a:pPr>
            <a:r>
              <a:rPr lang="en-US" altLang="zh-CN" sz="1600">
                <a:cs typeface="Times New Roman" panose="02020603050405020304" pitchFamily="18" charset="0"/>
              </a:rPr>
              <a:t> </a:t>
            </a:r>
            <a:r>
              <a:rPr lang="zh-CN"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可计算出</a:t>
            </a:r>
            <a:r>
              <a:rPr lang="zh-CN" altLang="zh-CN" sz="1600">
                <a:latin typeface="Tahoma" panose="020B0604030504040204" pitchFamily="34" charset="0"/>
                <a:cs typeface="Tahoma" panose="020B0604030504040204" pitchFamily="34" charset="0"/>
              </a:rPr>
              <a:t>100000 </a:t>
            </a:r>
            <a:r>
              <a:rPr lang="zh-CN" altLang="zh-CN" sz="1500">
                <a:latin typeface="PMingLiU" panose="02020500000000000000" pitchFamily="18" charset="-120"/>
                <a:ea typeface="PMingLiU" panose="02020500000000000000" pitchFamily="18" charset="-120"/>
              </a:rPr>
              <a:t>以内的</a:t>
            </a:r>
            <a:r>
              <a:rPr lang="zh-CN" altLang="zh-CN" sz="1400">
                <a:latin typeface="PMingLiU" panose="02020500000000000000" pitchFamily="18" charset="-120"/>
                <a:ea typeface="PMingLiU" panose="02020500000000000000" pitchFamily="18" charset="-120"/>
              </a:rPr>
              <a:t>两</a:t>
            </a:r>
            <a:r>
              <a:rPr lang="zh-CN" altLang="zh-CN" sz="1500">
                <a:latin typeface="PMingLiU" panose="02020500000000000000" pitchFamily="18" charset="-120"/>
                <a:ea typeface="PMingLiU" panose="02020500000000000000" pitchFamily="18" charset="-120"/>
              </a:rPr>
              <a:t>个整数的</a:t>
            </a:r>
            <a:r>
              <a:rPr lang="zh-CN" altLang="zh-CN" sz="1400">
                <a:latin typeface="PMingLiU" panose="02020500000000000000" pitchFamily="18" charset="-120"/>
                <a:ea typeface="PMingLiU" panose="02020500000000000000" pitchFamily="18" charset="-120"/>
              </a:rPr>
              <a:t>最大</a:t>
            </a:r>
            <a:r>
              <a:rPr lang="zh-CN" altLang="zh-CN" sz="1500">
                <a:latin typeface="PMingLiU" panose="02020500000000000000" pitchFamily="18" charset="-120"/>
                <a:ea typeface="PMingLiU" panose="02020500000000000000" pitchFamily="18" charset="-120"/>
              </a:rPr>
              <a:t>公因数</a:t>
            </a:r>
            <a:r>
              <a:rPr lang="zh-CN" altLang="zh-CN" sz="1600">
                <a:cs typeface="Times New Roman" panose="02020603050405020304" pitchFamily="18" charset="0"/>
              </a:rPr>
              <a:t>.</a:t>
            </a:r>
            <a:endParaRPr lang="en-US" altLang="zh-CN" sz="1600">
              <a:cs typeface="Times New Roman" panose="02020603050405020304" pitchFamily="18" charset="0"/>
            </a:endParaRPr>
          </a:p>
          <a:p>
            <a:pPr algn="just" eaLnBrk="1" hangingPunct="1">
              <a:lnSpc>
                <a:spcPct val="120000"/>
              </a:lnSpc>
              <a:spcBef>
                <a:spcPts val="838"/>
              </a:spcBef>
              <a:buSzPct val="110000"/>
            </a:pPr>
            <a:r>
              <a:rPr lang="en-US" altLang="zh-CN" sz="1600">
                <a:cs typeface="Times New Roman" panose="02020603050405020304" pitchFamily="18" charset="0"/>
              </a:rPr>
              <a:t>6.</a:t>
            </a:r>
            <a:r>
              <a:rPr lang="zh-CN" altLang="zh-CN" sz="1500">
                <a:latin typeface="PMingLiU" panose="02020500000000000000" pitchFamily="18" charset="-120"/>
                <a:ea typeface="PMingLiU" panose="02020500000000000000" pitchFamily="18" charset="-120"/>
              </a:rPr>
              <a:t>对给定正整数</a:t>
            </a:r>
            <a:r>
              <a:rPr lang="zh-CN" altLang="zh-CN" sz="1600" i="1">
                <a:latin typeface="Georgia" panose="02040502050405020303" pitchFamily="18" charset="0"/>
              </a:rPr>
              <a:t>m</a:t>
            </a:r>
            <a:r>
              <a:rPr lang="zh-CN" altLang="zh-CN" sz="1600">
                <a:cs typeface="Times New Roman" panose="02020603050405020304" pitchFamily="18" charset="0"/>
              </a:rPr>
              <a:t>,</a:t>
            </a:r>
            <a:r>
              <a:rPr lang="zh-CN" altLang="en-US" sz="1600">
                <a:latin typeface="PMingLiU" panose="02020500000000000000" pitchFamily="18" charset="-120"/>
                <a:ea typeface="PMingLiU" panose="02020500000000000000" pitchFamily="18" charset="-120"/>
              </a:rPr>
              <a:t>编程</a:t>
            </a:r>
            <a:r>
              <a:rPr lang="zh-CN" altLang="zh-CN" sz="1500">
                <a:latin typeface="PMingLiU" panose="02020500000000000000" pitchFamily="18" charset="-120"/>
                <a:ea typeface="PMingLiU" panose="02020500000000000000" pitchFamily="18" charset="-120"/>
              </a:rPr>
              <a:t>实</a:t>
            </a:r>
            <a:r>
              <a:rPr lang="zh-CN" altLang="zh-CN" sz="1400">
                <a:latin typeface="PMingLiU" panose="02020500000000000000" pitchFamily="18" charset="-120"/>
                <a:ea typeface="PMingLiU" panose="02020500000000000000" pitchFamily="18" charset="-120"/>
              </a:rPr>
              <a:t>现</a:t>
            </a:r>
            <a:r>
              <a:rPr lang="zh-CN" altLang="zh-CN" sz="1500">
                <a:latin typeface="PMingLiU" panose="02020500000000000000" pitchFamily="18" charset="-120"/>
                <a:ea typeface="PMingLiU" panose="02020500000000000000" pitchFamily="18" charset="-120"/>
              </a:rPr>
              <a:t>判断整数</a:t>
            </a:r>
            <a:r>
              <a:rPr lang="zh-CN" altLang="zh-CN" sz="1600" i="1">
                <a:latin typeface="Georgia" panose="02040502050405020303" pitchFamily="18" charset="0"/>
              </a:rPr>
              <a:t>a </a:t>
            </a:r>
            <a:r>
              <a:rPr lang="zh-CN" altLang="zh-CN" sz="1500">
                <a:latin typeface="PMingLiU" panose="02020500000000000000" pitchFamily="18" charset="-120"/>
                <a:ea typeface="PMingLiU" panose="02020500000000000000" pitchFamily="18" charset="-120"/>
              </a:rPr>
              <a:t>是</a:t>
            </a:r>
            <a:r>
              <a:rPr lang="zh-CN" altLang="zh-CN" sz="1400">
                <a:latin typeface="PMingLiU" panose="02020500000000000000" pitchFamily="18" charset="-120"/>
                <a:ea typeface="PMingLiU" panose="02020500000000000000" pitchFamily="18" charset="-120"/>
              </a:rPr>
              <a:t>否</a:t>
            </a:r>
            <a:r>
              <a:rPr lang="zh-CN" altLang="zh-CN" sz="1500">
                <a:latin typeface="PMingLiU" panose="02020500000000000000" pitchFamily="18" charset="-120"/>
                <a:ea typeface="PMingLiU" panose="02020500000000000000" pitchFamily="18" charset="-120"/>
              </a:rPr>
              <a:t>与</a:t>
            </a:r>
            <a:r>
              <a:rPr lang="zh-CN" altLang="zh-CN" sz="1600" i="1">
                <a:latin typeface="Georgia" panose="02040502050405020303" pitchFamily="18" charset="0"/>
              </a:rPr>
              <a:t>m </a:t>
            </a:r>
            <a:r>
              <a:rPr lang="zh-CN" altLang="zh-CN" sz="1400">
                <a:latin typeface="PMingLiU" panose="02020500000000000000" pitchFamily="18" charset="-120"/>
                <a:ea typeface="PMingLiU" panose="02020500000000000000" pitchFamily="18" charset="-120"/>
              </a:rPr>
              <a:t>互</a:t>
            </a:r>
            <a:r>
              <a:rPr lang="zh-CN" altLang="zh-CN" sz="1500">
                <a:latin typeface="PMingLiU" panose="02020500000000000000" pitchFamily="18" charset="-120"/>
                <a:ea typeface="PMingLiU" panose="02020500000000000000" pitchFamily="18" charset="-120"/>
              </a:rPr>
              <a:t>素的算</a:t>
            </a:r>
            <a:r>
              <a:rPr lang="zh-CN" altLang="zh-CN" sz="1400">
                <a:latin typeface="PMingLiU" panose="02020500000000000000" pitchFamily="18" charset="-120"/>
                <a:ea typeface="PMingLiU" panose="02020500000000000000" pitchFamily="18" charset="-120"/>
              </a:rPr>
              <a:t>法</a:t>
            </a:r>
            <a:r>
              <a:rPr lang="zh-CN" altLang="zh-CN" sz="1600">
                <a:cs typeface="Times New Roman" panose="02020603050405020304" pitchFamily="18" charset="0"/>
              </a:rPr>
              <a:t>.</a:t>
            </a:r>
            <a:endParaRPr lang="en-US" altLang="zh-CN" sz="1600">
              <a:cs typeface="Times New Roman" panose="02020603050405020304" pitchFamily="18" charset="0"/>
            </a:endParaRPr>
          </a:p>
          <a:p>
            <a:pPr algn="just" eaLnBrk="1" hangingPunct="1">
              <a:lnSpc>
                <a:spcPct val="120000"/>
              </a:lnSpc>
              <a:spcBef>
                <a:spcPts val="850"/>
              </a:spcBef>
              <a:buSzPct val="110000"/>
            </a:pPr>
            <a:r>
              <a:rPr lang="zh-CN" altLang="en-US" sz="1500">
                <a:latin typeface="PMingLiU" panose="02020500000000000000" pitchFamily="18" charset="-120"/>
                <a:ea typeface="PMingLiU" panose="02020500000000000000" pitchFamily="18" charset="-120"/>
              </a:rPr>
              <a:t>编程</a:t>
            </a:r>
            <a:r>
              <a:rPr lang="zh-CN" altLang="zh-CN" sz="1500">
                <a:latin typeface="PMingLiU" panose="02020500000000000000" pitchFamily="18" charset="-120"/>
                <a:ea typeface="PMingLiU" panose="02020500000000000000" pitchFamily="18" charset="-120"/>
              </a:rPr>
              <a:t>实</a:t>
            </a:r>
            <a:r>
              <a:rPr lang="zh-CN" altLang="zh-CN" sz="1400">
                <a:latin typeface="PMingLiU" panose="02020500000000000000" pitchFamily="18" charset="-120"/>
                <a:ea typeface="PMingLiU" panose="02020500000000000000" pitchFamily="18" charset="-120"/>
              </a:rPr>
              <a:t>现</a:t>
            </a:r>
            <a:r>
              <a:rPr lang="zh-CN" altLang="zh-CN" sz="1500">
                <a:latin typeface="PMingLiU" panose="02020500000000000000" pitchFamily="18" charset="-120"/>
                <a:ea typeface="PMingLiU" panose="02020500000000000000" pitchFamily="18" charset="-120"/>
              </a:rPr>
              <a:t>计算</a:t>
            </a:r>
            <a:r>
              <a:rPr lang="zh-CN" altLang="zh-CN" sz="1600">
                <a:cs typeface="Times New Roman" panose="02020603050405020304" pitchFamily="18" charset="0"/>
              </a:rPr>
              <a:t>Be´zout (</a:t>
            </a:r>
            <a:r>
              <a:rPr lang="zh-CN" altLang="zh-CN" sz="1500">
                <a:latin typeface="PMingLiU" panose="02020500000000000000" pitchFamily="18" charset="-120"/>
                <a:ea typeface="PMingLiU" panose="02020500000000000000" pitchFamily="18" charset="-120"/>
              </a:rPr>
              <a:t>贝</a:t>
            </a:r>
            <a:r>
              <a:rPr lang="zh-CN" altLang="zh-CN" sz="1400">
                <a:latin typeface="PMingLiU" panose="02020500000000000000" pitchFamily="18" charset="-120"/>
                <a:ea typeface="PMingLiU" panose="02020500000000000000" pitchFamily="18" charset="-120"/>
              </a:rPr>
              <a:t>祖</a:t>
            </a:r>
            <a:r>
              <a:rPr lang="zh-CN" altLang="zh-CN" sz="1600">
                <a:cs typeface="Times New Roman" panose="02020603050405020304" pitchFamily="18" charset="0"/>
              </a:rPr>
              <a:t>)</a:t>
            </a:r>
            <a:r>
              <a:rPr lang="zh-CN" altLang="zh-CN" sz="1500">
                <a:latin typeface="PMingLiU" panose="02020500000000000000" pitchFamily="18" charset="-120"/>
                <a:ea typeface="PMingLiU" panose="02020500000000000000" pitchFamily="18" charset="-120"/>
              </a:rPr>
              <a:t>等式的算</a:t>
            </a:r>
            <a:r>
              <a:rPr lang="zh-CN" altLang="zh-CN" sz="1400">
                <a:latin typeface="PMingLiU" panose="02020500000000000000" pitchFamily="18" charset="-120"/>
                <a:ea typeface="PMingLiU" panose="02020500000000000000" pitchFamily="18" charset="-120"/>
              </a:rPr>
              <a:t>法</a:t>
            </a:r>
            <a:r>
              <a:rPr lang="zh-CN" altLang="zh-CN" sz="1600">
                <a:cs typeface="Times New Roman" panose="02020603050405020304" pitchFamily="18" charset="0"/>
              </a:rPr>
              <a:t>(</a:t>
            </a:r>
            <a:r>
              <a:rPr lang="zh-CN" altLang="zh-CN" sz="1500">
                <a:latin typeface="PMingLiU" panose="02020500000000000000" pitchFamily="18" charset="-120"/>
                <a:ea typeface="PMingLiU" panose="02020500000000000000" pitchFamily="18" charset="-120"/>
              </a:rPr>
              <a:t>定</a:t>
            </a:r>
            <a:r>
              <a:rPr lang="zh-CN" altLang="zh-CN" sz="1400">
                <a:latin typeface="PMingLiU" panose="02020500000000000000" pitchFamily="18" charset="-120"/>
                <a:ea typeface="PMingLiU" panose="02020500000000000000" pitchFamily="18" charset="-120"/>
              </a:rPr>
              <a:t>理</a:t>
            </a:r>
            <a:r>
              <a:rPr lang="zh-CN" altLang="zh-CN" sz="1600">
                <a:cs typeface="Times New Roman" panose="02020603050405020304" pitchFamily="18" charset="0"/>
              </a:rPr>
              <a:t>1.3.7). </a:t>
            </a:r>
            <a:endParaRPr lang="en-US" altLang="zh-CN" sz="1600">
              <a:cs typeface="Times New Roman" panose="02020603050405020304" pitchFamily="18" charset="0"/>
            </a:endParaRPr>
          </a:p>
          <a:p>
            <a:pPr algn="just" eaLnBrk="1" hangingPunct="1">
              <a:lnSpc>
                <a:spcPct val="120000"/>
              </a:lnSpc>
              <a:spcBef>
                <a:spcPts val="850"/>
              </a:spcBef>
              <a:buSzPct val="110000"/>
            </a:pPr>
            <a:r>
              <a:rPr lang="zh-CN" altLang="zh-CN" sz="1500">
                <a:latin typeface="PMingLiU" panose="02020500000000000000" pitchFamily="18" charset="-120"/>
                <a:ea typeface="PMingLiU" panose="02020500000000000000" pitchFamily="18" charset="-120"/>
              </a:rPr>
              <a:t>即对</a:t>
            </a:r>
            <a:r>
              <a:rPr lang="zh-CN" altLang="zh-CN" sz="1400">
                <a:latin typeface="PMingLiU" panose="02020500000000000000" pitchFamily="18" charset="-120"/>
                <a:ea typeface="PMingLiU" panose="02020500000000000000" pitchFamily="18" charset="-120"/>
              </a:rPr>
              <a:t>两</a:t>
            </a:r>
            <a:r>
              <a:rPr lang="zh-CN" altLang="zh-CN" sz="1500">
                <a:latin typeface="PMingLiU" panose="02020500000000000000" pitchFamily="18" charset="-120"/>
                <a:ea typeface="PMingLiU" panose="02020500000000000000" pitchFamily="18" charset="-120"/>
              </a:rPr>
              <a:t>个正整 数</a:t>
            </a:r>
            <a:r>
              <a:rPr lang="zh-CN" altLang="zh-CN" sz="1600" i="1">
                <a:latin typeface="Georgia" panose="02040502050405020303" pitchFamily="18" charset="0"/>
              </a:rPr>
              <a:t>a, b</a:t>
            </a:r>
            <a:r>
              <a:rPr lang="zh-CN" altLang="zh-CN" sz="1600">
                <a:cs typeface="Times New Roman" panose="02020603050405020304" pitchFamily="18" charset="0"/>
              </a:rPr>
              <a:t>, </a:t>
            </a:r>
            <a:r>
              <a:rPr lang="zh-CN" altLang="zh-CN" sz="1500">
                <a:latin typeface="PMingLiU" panose="02020500000000000000" pitchFamily="18" charset="-120"/>
                <a:ea typeface="PMingLiU" panose="02020500000000000000" pitchFamily="18" charset="-120"/>
              </a:rPr>
              <a:t>可计算出整数</a:t>
            </a:r>
            <a:r>
              <a:rPr lang="zh-CN" altLang="zh-CN" sz="1600" i="1">
                <a:latin typeface="Georgia" panose="02040502050405020303" pitchFamily="18" charset="0"/>
              </a:rPr>
              <a:t>s, t </a:t>
            </a:r>
            <a:r>
              <a:rPr lang="zh-CN" altLang="zh-CN" sz="1500">
                <a:latin typeface="PMingLiU" panose="02020500000000000000" pitchFamily="18" charset="-120"/>
                <a:ea typeface="PMingLiU" panose="02020500000000000000" pitchFamily="18" charset="-120"/>
              </a:rPr>
              <a:t>使得</a:t>
            </a:r>
            <a:r>
              <a:rPr lang="zh-CN" altLang="zh-CN" sz="1600">
                <a:cs typeface="Times New Roman" panose="02020603050405020304" pitchFamily="18" charset="0"/>
              </a:rPr>
              <a:t>(3.16) </a:t>
            </a:r>
            <a:r>
              <a:rPr lang="zh-CN" altLang="zh-CN" sz="1500">
                <a:latin typeface="PMingLiU" panose="02020500000000000000" pitchFamily="18" charset="-120"/>
                <a:ea typeface="PMingLiU" panose="02020500000000000000" pitchFamily="18" charset="-120"/>
              </a:rPr>
              <a:t>成</a:t>
            </a:r>
            <a:r>
              <a:rPr lang="zh-CN" altLang="zh-CN" sz="1400">
                <a:latin typeface="PMingLiU" panose="02020500000000000000" pitchFamily="18" charset="-120"/>
                <a:ea typeface="PMingLiU" panose="02020500000000000000" pitchFamily="18" charset="-120"/>
              </a:rPr>
              <a:t>立</a:t>
            </a:r>
            <a:r>
              <a:rPr lang="zh-CN" altLang="zh-CN" sz="1600">
                <a:cs typeface="Times New Roman" panose="02020603050405020304" pitchFamily="18" charset="0"/>
              </a:rPr>
              <a:t>: </a:t>
            </a:r>
            <a:r>
              <a:rPr lang="zh-CN" altLang="zh-CN" sz="1600" i="1">
                <a:latin typeface="Georgia" panose="02040502050405020303" pitchFamily="18" charset="0"/>
              </a:rPr>
              <a:t>s </a:t>
            </a:r>
            <a:r>
              <a:rPr lang="zh-CN" altLang="zh-CN" sz="1600" i="1">
                <a:latin typeface="Meiryo" panose="020B0604030504040204" pitchFamily="34" charset="-128"/>
                <a:ea typeface="Meiryo" panose="020B0604030504040204" pitchFamily="34" charset="-128"/>
                <a:cs typeface="Meiryo" panose="020B0604030504040204" pitchFamily="34" charset="-128"/>
              </a:rPr>
              <a:t>· </a:t>
            </a:r>
            <a:r>
              <a:rPr lang="zh-CN" altLang="zh-CN" sz="1600" i="1">
                <a:latin typeface="Georgia" panose="02040502050405020303" pitchFamily="18" charset="0"/>
              </a:rPr>
              <a:t>a </a:t>
            </a:r>
            <a:r>
              <a:rPr lang="zh-CN" altLang="zh-CN" sz="1600">
                <a:latin typeface="Tahoma" panose="020B0604030504040204" pitchFamily="34" charset="0"/>
                <a:cs typeface="Tahoma" panose="020B0604030504040204" pitchFamily="34" charset="0"/>
              </a:rPr>
              <a:t>+ </a:t>
            </a:r>
            <a:r>
              <a:rPr lang="zh-CN" altLang="zh-CN" sz="1600" i="1">
                <a:latin typeface="Georgia" panose="02040502050405020303" pitchFamily="18" charset="0"/>
              </a:rPr>
              <a:t>t </a:t>
            </a:r>
            <a:r>
              <a:rPr lang="zh-CN" altLang="zh-CN" sz="1600" i="1">
                <a:latin typeface="Meiryo" panose="020B0604030504040204" pitchFamily="34" charset="-128"/>
                <a:ea typeface="Meiryo" panose="020B0604030504040204" pitchFamily="34" charset="-128"/>
                <a:cs typeface="Meiryo" panose="020B0604030504040204" pitchFamily="34" charset="-128"/>
              </a:rPr>
              <a:t>· </a:t>
            </a:r>
            <a:r>
              <a:rPr lang="zh-CN" altLang="zh-CN" sz="1600" i="1">
                <a:latin typeface="Georgia" panose="02040502050405020303" pitchFamily="18" charset="0"/>
              </a:rPr>
              <a:t>b </a:t>
            </a:r>
            <a:r>
              <a:rPr lang="zh-CN" altLang="zh-CN" sz="1600">
                <a:latin typeface="Tahoma" panose="020B0604030504040204" pitchFamily="34" charset="0"/>
                <a:cs typeface="Tahoma" panose="020B0604030504040204" pitchFamily="34" charset="0"/>
              </a:rPr>
              <a:t>= (</a:t>
            </a:r>
            <a:r>
              <a:rPr lang="zh-CN" altLang="zh-CN" sz="1600" i="1">
                <a:latin typeface="Georgia" panose="02040502050405020303" pitchFamily="18" charset="0"/>
              </a:rPr>
              <a:t>a, b</a:t>
            </a:r>
            <a:r>
              <a:rPr lang="zh-CN" altLang="zh-CN" sz="1600">
                <a:latin typeface="Tahoma" panose="020B0604030504040204" pitchFamily="34" charset="0"/>
                <a:cs typeface="Tahoma" panose="020B0604030504040204" pitchFamily="34" charset="0"/>
              </a:rPr>
              <a:t>)</a:t>
            </a:r>
            <a:r>
              <a:rPr lang="zh-CN" altLang="zh-CN" sz="1600" i="1">
                <a:latin typeface="Georgia" panose="02040502050405020303" pitchFamily="18" charset="0"/>
              </a:rPr>
              <a:t>.</a:t>
            </a:r>
            <a:endParaRPr lang="zh-CN" altLang="zh-CN" sz="1600">
              <a:latin typeface="Georgia" panose="02040502050405020303"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79">
                                            <p:txEl>
                                              <p:pRg st="0" end="0"/>
                                            </p:txEl>
                                          </p:spTgt>
                                        </p:tgtEl>
                                        <p:attrNameLst>
                                          <p:attrName>style.visibility</p:attrName>
                                        </p:attrNameLst>
                                      </p:cBhvr>
                                      <p:to>
                                        <p:strVal val="visible"/>
                                      </p:to>
                                    </p:set>
                                    <p:animEffect transition="in" filter="wipe(left)">
                                      <p:cBhvr>
                                        <p:cTn id="13" dur="1750"/>
                                        <p:tgtEl>
                                          <p:spTgt spid="7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9">
                                            <p:txEl>
                                              <p:pRg st="1" end="1"/>
                                            </p:txEl>
                                          </p:spTgt>
                                        </p:tgtEl>
                                        <p:attrNameLst>
                                          <p:attrName>style.visibility</p:attrName>
                                        </p:attrNameLst>
                                      </p:cBhvr>
                                      <p:to>
                                        <p:strVal val="visible"/>
                                      </p:to>
                                    </p:set>
                                    <p:animEffect transition="in" filter="wipe(left)">
                                      <p:cBhvr>
                                        <p:cTn id="18" dur="1750"/>
                                        <p:tgtEl>
                                          <p:spTgt spid="7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9">
                                            <p:txEl>
                                              <p:pRg st="2" end="2"/>
                                            </p:txEl>
                                          </p:spTgt>
                                        </p:tgtEl>
                                        <p:attrNameLst>
                                          <p:attrName>style.visibility</p:attrName>
                                        </p:attrNameLst>
                                      </p:cBhvr>
                                      <p:to>
                                        <p:strVal val="visible"/>
                                      </p:to>
                                    </p:set>
                                    <p:animEffect transition="in" filter="wipe(left)">
                                      <p:cBhvr>
                                        <p:cTn id="23" dur="1750"/>
                                        <p:tgtEl>
                                          <p:spTgt spid="7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79">
                                            <p:txEl>
                                              <p:pRg st="3" end="3"/>
                                            </p:txEl>
                                          </p:spTgt>
                                        </p:tgtEl>
                                        <p:attrNameLst>
                                          <p:attrName>style.visibility</p:attrName>
                                        </p:attrNameLst>
                                      </p:cBhvr>
                                      <p:to>
                                        <p:strVal val="visible"/>
                                      </p:to>
                                    </p:set>
                                    <p:animEffect transition="in" filter="wipe(left)">
                                      <p:cBhvr>
                                        <p:cTn id="28" dur="1750"/>
                                        <p:tgtEl>
                                          <p:spTgt spid="7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9">
                                            <p:txEl>
                                              <p:pRg st="4" end="4"/>
                                            </p:txEl>
                                          </p:spTgt>
                                        </p:tgtEl>
                                        <p:attrNameLst>
                                          <p:attrName>style.visibility</p:attrName>
                                        </p:attrNameLst>
                                      </p:cBhvr>
                                      <p:to>
                                        <p:strVal val="visible"/>
                                      </p:to>
                                    </p:set>
                                    <p:animEffect transition="in" filter="wipe(left)">
                                      <p:cBhvr>
                                        <p:cTn id="33" dur="1750"/>
                                        <p:tgtEl>
                                          <p:spTgt spid="79">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9">
                                            <p:txEl>
                                              <p:pRg st="5" end="5"/>
                                            </p:txEl>
                                          </p:spTgt>
                                        </p:tgtEl>
                                        <p:attrNameLst>
                                          <p:attrName>style.visibility</p:attrName>
                                        </p:attrNameLst>
                                      </p:cBhvr>
                                      <p:to>
                                        <p:strVal val="visible"/>
                                      </p:to>
                                    </p:set>
                                    <p:animEffect transition="in" filter="wipe(left)">
                                      <p:cBhvr>
                                        <p:cTn id="38" dur="1750"/>
                                        <p:tgtEl>
                                          <p:spTgt spid="79">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9">
                                            <p:txEl>
                                              <p:pRg st="6" end="6"/>
                                            </p:txEl>
                                          </p:spTgt>
                                        </p:tgtEl>
                                        <p:attrNameLst>
                                          <p:attrName>style.visibility</p:attrName>
                                        </p:attrNameLst>
                                      </p:cBhvr>
                                      <p:to>
                                        <p:strVal val="visible"/>
                                      </p:to>
                                    </p:set>
                                    <p:animEffect transition="in" filter="wipe(left)">
                                      <p:cBhvr>
                                        <p:cTn id="43" dur="1750"/>
                                        <p:tgtEl>
                                          <p:spTgt spid="79">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9">
                                            <p:txEl>
                                              <p:pRg st="7" end="7"/>
                                            </p:txEl>
                                          </p:spTgt>
                                        </p:tgtEl>
                                        <p:attrNameLst>
                                          <p:attrName>style.visibility</p:attrName>
                                        </p:attrNameLst>
                                      </p:cBhvr>
                                      <p:to>
                                        <p:strVal val="visible"/>
                                      </p:to>
                                    </p:set>
                                    <p:animEffect transition="in" filter="wipe(left)">
                                      <p:cBhvr>
                                        <p:cTn id="48" dur="1750"/>
                                        <p:tgtEl>
                                          <p:spTgt spid="79">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79">
                                            <p:txEl>
                                              <p:pRg st="8" end="8"/>
                                            </p:txEl>
                                          </p:spTgt>
                                        </p:tgtEl>
                                        <p:attrNameLst>
                                          <p:attrName>style.visibility</p:attrName>
                                        </p:attrNameLst>
                                      </p:cBhvr>
                                      <p:to>
                                        <p:strVal val="visible"/>
                                      </p:to>
                                    </p:set>
                                    <p:animEffect transition="in" filter="wipe(left)">
                                      <p:cBhvr>
                                        <p:cTn id="53" dur="1750"/>
                                        <p:tgtEl>
                                          <p:spTgt spid="79">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79">
                                            <p:txEl>
                                              <p:pRg st="9" end="9"/>
                                            </p:txEl>
                                          </p:spTgt>
                                        </p:tgtEl>
                                        <p:attrNameLst>
                                          <p:attrName>style.visibility</p:attrName>
                                        </p:attrNameLst>
                                      </p:cBhvr>
                                      <p:to>
                                        <p:strVal val="visible"/>
                                      </p:to>
                                    </p:set>
                                    <p:animEffect transition="in" filter="wipe(left)">
                                      <p:cBhvr>
                                        <p:cTn id="58" dur="1750"/>
                                        <p:tgtEl>
                                          <p:spTgt spid="79">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79">
                                            <p:txEl>
                                              <p:pRg st="10" end="10"/>
                                            </p:txEl>
                                          </p:spTgt>
                                        </p:tgtEl>
                                        <p:attrNameLst>
                                          <p:attrName>style.visibility</p:attrName>
                                        </p:attrNameLst>
                                      </p:cBhvr>
                                      <p:to>
                                        <p:strVal val="visible"/>
                                      </p:to>
                                    </p:set>
                                    <p:animEffect transition="in" filter="wipe(left)">
                                      <p:cBhvr>
                                        <p:cTn id="63" dur="1750"/>
                                        <p:tgtEl>
                                          <p:spTgt spid="79">
                                            <p:txEl>
                                              <p:pRg st="10" end="1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9">
                                            <p:txEl>
                                              <p:pRg st="11" end="11"/>
                                            </p:txEl>
                                          </p:spTgt>
                                        </p:tgtEl>
                                        <p:attrNameLst>
                                          <p:attrName>style.visibility</p:attrName>
                                        </p:attrNameLst>
                                      </p:cBhvr>
                                      <p:to>
                                        <p:strVal val="visible"/>
                                      </p:to>
                                    </p:set>
                                    <p:animEffect transition="in" filter="wipe(left)">
                                      <p:cBhvr>
                                        <p:cTn id="68" dur="1750"/>
                                        <p:tgtEl>
                                          <p:spTgt spid="79">
                                            <p:txEl>
                                              <p:pRg st="11" end="1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79">
                                            <p:txEl>
                                              <p:pRg st="12" end="12"/>
                                            </p:txEl>
                                          </p:spTgt>
                                        </p:tgtEl>
                                        <p:attrNameLst>
                                          <p:attrName>style.visibility</p:attrName>
                                        </p:attrNameLst>
                                      </p:cBhvr>
                                      <p:to>
                                        <p:strVal val="visible"/>
                                      </p:to>
                                    </p:set>
                                    <p:animEffect transition="in" filter="wipe(left)">
                                      <p:cBhvr>
                                        <p:cTn id="73" dur="1750"/>
                                        <p:tgtEl>
                                          <p:spTgt spid="79">
                                            <p:txEl>
                                              <p:pRg st="12" end="1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79">
                                            <p:txEl>
                                              <p:pRg st="13" end="13"/>
                                            </p:txEl>
                                          </p:spTgt>
                                        </p:tgtEl>
                                        <p:attrNameLst>
                                          <p:attrName>style.visibility</p:attrName>
                                        </p:attrNameLst>
                                      </p:cBhvr>
                                      <p:to>
                                        <p:strVal val="visible"/>
                                      </p:to>
                                    </p:set>
                                    <p:animEffect transition="in" filter="wipe(left)">
                                      <p:cBhvr>
                                        <p:cTn id="78" dur="1750"/>
                                        <p:tgtEl>
                                          <p:spTgt spid="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9A7E448-F4D5-4CED-82DF-65E5BC449B8C}" type="slidenum">
              <a:rPr kumimoji="0" lang="zh-CN" altLang="en-US" sz="1400" b="0"/>
              <a:pPr/>
              <a:t>7</a:t>
            </a:fld>
            <a:endParaRPr kumimoji="0" lang="en-US" altLang="zh-CN" sz="1400" b="0"/>
          </a:p>
        </p:txBody>
      </p:sp>
      <p:sp>
        <p:nvSpPr>
          <p:cNvPr id="6146" name="Rectangle 2"/>
          <p:cNvSpPr>
            <a:spLocks noGrp="1" noChangeArrowheads="1"/>
          </p:cNvSpPr>
          <p:nvPr>
            <p:ph type="title"/>
          </p:nvPr>
        </p:nvSpPr>
        <p:spPr>
          <a:xfrm>
            <a:off x="468313" y="549275"/>
            <a:ext cx="6911975" cy="792163"/>
          </a:xfrm>
        </p:spPr>
        <p:txBody>
          <a:bodyPr/>
          <a:lstStyle/>
          <a:p>
            <a:pPr algn="l" eaLnBrk="1" hangingPunct="1"/>
            <a:r>
              <a:rPr lang="en-US" altLang="zh-CN" sz="3200" b="1" smtClean="0">
                <a:solidFill>
                  <a:srgbClr val="0000FF"/>
                </a:solidFill>
                <a:latin typeface="宋体" panose="02010600030101010101" pitchFamily="2" charset="-122"/>
              </a:rPr>
              <a:t>1.1 </a:t>
            </a:r>
            <a:r>
              <a:rPr lang="zh-CN" altLang="en-US" sz="3200" b="1" smtClean="0">
                <a:solidFill>
                  <a:srgbClr val="0000FF"/>
                </a:solidFill>
                <a:latin typeface="宋体" panose="02010600030101010101" pitchFamily="2" charset="-122"/>
              </a:rPr>
              <a:t>整除的概念 欧几里得除法</a:t>
            </a:r>
          </a:p>
        </p:txBody>
      </p:sp>
      <p:sp>
        <p:nvSpPr>
          <p:cNvPr id="6147" name="Rectangle 3"/>
          <p:cNvSpPr>
            <a:spLocks noGrp="1" noChangeArrowheads="1"/>
          </p:cNvSpPr>
          <p:nvPr>
            <p:ph type="body" idx="1"/>
          </p:nvPr>
        </p:nvSpPr>
        <p:spPr>
          <a:xfrm>
            <a:off x="468313" y="1484313"/>
            <a:ext cx="4248150" cy="557212"/>
          </a:xfrm>
        </p:spPr>
        <p:txBody>
          <a:bodyPr/>
          <a:lstStyle/>
          <a:p>
            <a:pPr eaLnBrk="1" hangingPunct="1">
              <a:buFontTx/>
              <a:buNone/>
            </a:pPr>
            <a:r>
              <a:rPr lang="zh-CN" altLang="en-US" sz="2800" b="1" smtClean="0">
                <a:solidFill>
                  <a:srgbClr val="FF00FF"/>
                </a:solidFill>
                <a:latin typeface="宋体" panose="02010600030101010101" pitchFamily="2" charset="-122"/>
              </a:rPr>
              <a:t>一、整除基本概念及性质</a:t>
            </a:r>
            <a:r>
              <a:rPr lang="en-US" altLang="zh-CN" sz="2800" b="1" smtClean="0">
                <a:solidFill>
                  <a:srgbClr val="FF00FF"/>
                </a:solidFill>
                <a:latin typeface="宋体" panose="02010600030101010101" pitchFamily="2" charset="-122"/>
              </a:rPr>
              <a:t>         </a:t>
            </a:r>
          </a:p>
        </p:txBody>
      </p:sp>
      <p:graphicFrame>
        <p:nvGraphicFramePr>
          <p:cNvPr id="6162" name="Object 18"/>
          <p:cNvGraphicFramePr>
            <a:graphicFrameLocks noChangeAspect="1"/>
          </p:cNvGraphicFramePr>
          <p:nvPr/>
        </p:nvGraphicFramePr>
        <p:xfrm>
          <a:off x="611188" y="2276475"/>
          <a:ext cx="7951787" cy="2152650"/>
        </p:xfrm>
        <a:graphic>
          <a:graphicData uri="http://schemas.openxmlformats.org/presentationml/2006/ole">
            <mc:AlternateContent xmlns:mc="http://schemas.openxmlformats.org/markup-compatibility/2006">
              <mc:Choice xmlns:v="urn:schemas-microsoft-com:vml" Requires="v">
                <p:oleObj spid="_x0000_s9226" name="Equation" r:id="rId3" imgW="3378200" imgH="914400" progId="Equation.DSMT4">
                  <p:embed/>
                </p:oleObj>
              </mc:Choice>
              <mc:Fallback>
                <p:oleObj name="Equation" r:id="rId3" imgW="3378200" imgH="9144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76475"/>
                        <a:ext cx="7951787"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19"/>
          <p:cNvGraphicFramePr>
            <a:graphicFrameLocks noChangeAspect="1"/>
          </p:cNvGraphicFramePr>
          <p:nvPr/>
        </p:nvGraphicFramePr>
        <p:xfrm>
          <a:off x="539750" y="5949950"/>
          <a:ext cx="4802188" cy="525463"/>
        </p:xfrm>
        <a:graphic>
          <a:graphicData uri="http://schemas.openxmlformats.org/presentationml/2006/ole">
            <mc:AlternateContent xmlns:mc="http://schemas.openxmlformats.org/markup-compatibility/2006">
              <mc:Choice xmlns:v="urn:schemas-microsoft-com:vml" Requires="v">
                <p:oleObj spid="_x0000_s9227" name="Equation" r:id="rId5" imgW="1968500" imgH="215900" progId="Equation.DSMT4">
                  <p:embed/>
                </p:oleObj>
              </mc:Choice>
              <mc:Fallback>
                <p:oleObj name="Equation" r:id="rId5" imgW="1968500" imgH="2159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949950"/>
                        <a:ext cx="4802188"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4" name="Object 20"/>
          <p:cNvGraphicFramePr>
            <a:graphicFrameLocks noChangeAspect="1"/>
          </p:cNvGraphicFramePr>
          <p:nvPr/>
        </p:nvGraphicFramePr>
        <p:xfrm>
          <a:off x="1331913" y="5300663"/>
          <a:ext cx="7200900" cy="525462"/>
        </p:xfrm>
        <a:graphic>
          <a:graphicData uri="http://schemas.openxmlformats.org/presentationml/2006/ole">
            <mc:AlternateContent xmlns:mc="http://schemas.openxmlformats.org/markup-compatibility/2006">
              <mc:Choice xmlns:v="urn:schemas-microsoft-com:vml" Requires="v">
                <p:oleObj spid="_x0000_s9228" name="Equation" r:id="rId7" imgW="2959100" imgH="215900" progId="Equation.DSMT4">
                  <p:embed/>
                </p:oleObj>
              </mc:Choice>
              <mc:Fallback>
                <p:oleObj name="Equation" r:id="rId7" imgW="2959100" imgH="2159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300663"/>
                        <a:ext cx="72009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5" name="Object 21"/>
          <p:cNvGraphicFramePr>
            <a:graphicFrameLocks noChangeAspect="1"/>
          </p:cNvGraphicFramePr>
          <p:nvPr/>
        </p:nvGraphicFramePr>
        <p:xfrm>
          <a:off x="611188" y="4365625"/>
          <a:ext cx="2220912" cy="973138"/>
        </p:xfrm>
        <a:graphic>
          <a:graphicData uri="http://schemas.openxmlformats.org/presentationml/2006/ole">
            <mc:AlternateContent xmlns:mc="http://schemas.openxmlformats.org/markup-compatibility/2006">
              <mc:Choice xmlns:v="urn:schemas-microsoft-com:vml" Requires="v">
                <p:oleObj spid="_x0000_s9229" name="Equation" r:id="rId9" imgW="926698" imgH="406224" progId="Equation.DSMT4">
                  <p:embed/>
                </p:oleObj>
              </mc:Choice>
              <mc:Fallback>
                <p:oleObj name="Equation" r:id="rId9" imgW="926698" imgH="406224"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4365625"/>
                        <a:ext cx="2220912"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6" name="Object 22"/>
          <p:cNvGraphicFramePr>
            <a:graphicFrameLocks noChangeAspect="1"/>
          </p:cNvGraphicFramePr>
          <p:nvPr/>
        </p:nvGraphicFramePr>
        <p:xfrm>
          <a:off x="7235825" y="3933825"/>
          <a:ext cx="1368425" cy="506413"/>
        </p:xfrm>
        <a:graphic>
          <a:graphicData uri="http://schemas.openxmlformats.org/presentationml/2006/ole">
            <mc:AlternateContent xmlns:mc="http://schemas.openxmlformats.org/markup-compatibility/2006">
              <mc:Choice xmlns:v="urn:schemas-microsoft-com:vml" Requires="v">
                <p:oleObj spid="_x0000_s9230" name="Equation" r:id="rId11" imgW="583693" imgH="215713" progId="Equation.DSMT4">
                  <p:embed/>
                </p:oleObj>
              </mc:Choice>
              <mc:Fallback>
                <p:oleObj name="Equation" r:id="rId11" imgW="583693" imgH="215713"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5825" y="3933825"/>
                        <a:ext cx="13684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6146"/>
                                        </p:tgtEl>
                                        <p:attrNameLst>
                                          <p:attrName>style.visibility</p:attrName>
                                        </p:attrNameLst>
                                      </p:cBhvr>
                                      <p:to>
                                        <p:strVal val="visible"/>
                                      </p:to>
                                    </p:set>
                                    <p:animEffect transition="in" filter="wipe(up)">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wipe(left)">
                                      <p:cBhvr>
                                        <p:cTn id="12" dur="500"/>
                                        <p:tgtEl>
                                          <p:spTgt spid="6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6162"/>
                                        </p:tgtEl>
                                        <p:attrNameLst>
                                          <p:attrName>style.visibility</p:attrName>
                                        </p:attrNameLst>
                                      </p:cBhvr>
                                      <p:to>
                                        <p:strVal val="visible"/>
                                      </p:to>
                                    </p:set>
                                    <p:anim calcmode="lin" valueType="num">
                                      <p:cBhvr>
                                        <p:cTn id="17" dur="500" fill="hold"/>
                                        <p:tgtEl>
                                          <p:spTgt spid="6162"/>
                                        </p:tgtEl>
                                        <p:attrNameLst>
                                          <p:attrName>ppt_w</p:attrName>
                                        </p:attrNameLst>
                                      </p:cBhvr>
                                      <p:tavLst>
                                        <p:tav tm="0">
                                          <p:val>
                                            <p:fltVal val="0"/>
                                          </p:val>
                                        </p:tav>
                                        <p:tav tm="100000">
                                          <p:val>
                                            <p:strVal val="#ppt_w"/>
                                          </p:val>
                                        </p:tav>
                                      </p:tavLst>
                                    </p:anim>
                                    <p:anim calcmode="lin" valueType="num">
                                      <p:cBhvr>
                                        <p:cTn id="18" dur="500" fill="hold"/>
                                        <p:tgtEl>
                                          <p:spTgt spid="6162"/>
                                        </p:tgtEl>
                                        <p:attrNameLst>
                                          <p:attrName>ppt_h</p:attrName>
                                        </p:attrNameLst>
                                      </p:cBhvr>
                                      <p:tavLst>
                                        <p:tav tm="0">
                                          <p:val>
                                            <p:fltVal val="0"/>
                                          </p:val>
                                        </p:tav>
                                        <p:tav tm="100000">
                                          <p:val>
                                            <p:strVal val="#ppt_h"/>
                                          </p:val>
                                        </p:tav>
                                      </p:tavLst>
                                    </p:anim>
                                    <p:animEffect transition="in" filter="fade">
                                      <p:cBhvr>
                                        <p:cTn id="19" dur="500"/>
                                        <p:tgtEl>
                                          <p:spTgt spid="61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166"/>
                                        </p:tgtEl>
                                        <p:attrNameLst>
                                          <p:attrName>style.visibility</p:attrName>
                                        </p:attrNameLst>
                                      </p:cBhvr>
                                      <p:to>
                                        <p:strVal val="visible"/>
                                      </p:to>
                                    </p:set>
                                    <p:animEffect transition="in" filter="wipe(left)">
                                      <p:cBhvr>
                                        <p:cTn id="24" dur="500"/>
                                        <p:tgtEl>
                                          <p:spTgt spid="6166"/>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6165"/>
                                        </p:tgtEl>
                                        <p:attrNameLst>
                                          <p:attrName>style.visibility</p:attrName>
                                        </p:attrNameLst>
                                      </p:cBhvr>
                                      <p:to>
                                        <p:strVal val="visible"/>
                                      </p:to>
                                    </p:set>
                                    <p:animEffect transition="in" filter="wipe(left)">
                                      <p:cBhvr>
                                        <p:cTn id="28" dur="500"/>
                                        <p:tgtEl>
                                          <p:spTgt spid="61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164"/>
                                        </p:tgtEl>
                                        <p:attrNameLst>
                                          <p:attrName>style.visibility</p:attrName>
                                        </p:attrNameLst>
                                      </p:cBhvr>
                                      <p:to>
                                        <p:strVal val="visible"/>
                                      </p:to>
                                    </p:set>
                                    <p:animEffect transition="in" filter="wipe(left)">
                                      <p:cBhvr>
                                        <p:cTn id="33" dur="500"/>
                                        <p:tgtEl>
                                          <p:spTgt spid="61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163"/>
                                        </p:tgtEl>
                                        <p:attrNameLst>
                                          <p:attrName>style.visibility</p:attrName>
                                        </p:attrNameLst>
                                      </p:cBhvr>
                                      <p:to>
                                        <p:strVal val="visible"/>
                                      </p:to>
                                    </p:set>
                                    <p:animEffect transition="in" filter="wipe(left)">
                                      <p:cBhvr>
                                        <p:cTn id="38" dur="500"/>
                                        <p:tgtEl>
                                          <p:spTgt spid="6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C201978-1B8F-47D1-8561-F4B5C8090AB3}" type="slidenum">
              <a:rPr kumimoji="0" lang="zh-CN" altLang="en-US" sz="1400" b="0"/>
              <a:pPr/>
              <a:t>8</a:t>
            </a:fld>
            <a:endParaRPr kumimoji="0" lang="en-US" altLang="zh-CN" sz="1400" b="0"/>
          </a:p>
        </p:txBody>
      </p:sp>
      <p:graphicFrame>
        <p:nvGraphicFramePr>
          <p:cNvPr id="7180" name="Object 12"/>
          <p:cNvGraphicFramePr>
            <a:graphicFrameLocks noChangeAspect="1"/>
          </p:cNvGraphicFramePr>
          <p:nvPr/>
        </p:nvGraphicFramePr>
        <p:xfrm>
          <a:off x="1116013" y="1773238"/>
          <a:ext cx="7416800" cy="1004887"/>
        </p:xfrm>
        <a:graphic>
          <a:graphicData uri="http://schemas.openxmlformats.org/presentationml/2006/ole">
            <mc:AlternateContent xmlns:mc="http://schemas.openxmlformats.org/markup-compatibility/2006">
              <mc:Choice xmlns:v="urn:schemas-microsoft-com:vml" Requires="v">
                <p:oleObj spid="_x0000_s10249" name="Equation" r:id="rId3" imgW="3187700" imgH="431800" progId="Equation.DSMT4">
                  <p:embed/>
                </p:oleObj>
              </mc:Choice>
              <mc:Fallback>
                <p:oleObj name="Equation" r:id="rId3" imgW="3187700" imgH="4318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73238"/>
                        <a:ext cx="74168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3"/>
          <p:cNvGraphicFramePr>
            <a:graphicFrameLocks noChangeAspect="1"/>
          </p:cNvGraphicFramePr>
          <p:nvPr/>
        </p:nvGraphicFramePr>
        <p:xfrm>
          <a:off x="539750" y="620713"/>
          <a:ext cx="8064500" cy="1039812"/>
        </p:xfrm>
        <a:graphic>
          <a:graphicData uri="http://schemas.openxmlformats.org/presentationml/2006/ole">
            <mc:AlternateContent xmlns:mc="http://schemas.openxmlformats.org/markup-compatibility/2006">
              <mc:Choice xmlns:v="urn:schemas-microsoft-com:vml" Requires="v">
                <p:oleObj spid="_x0000_s10250" name="Equation" r:id="rId5" imgW="3352800" imgH="431800" progId="Equation.DSMT4">
                  <p:embed/>
                </p:oleObj>
              </mc:Choice>
              <mc:Fallback>
                <p:oleObj name="Equation" r:id="rId5" imgW="3352800" imgH="431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620713"/>
                        <a:ext cx="8064500"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2" name="Object 14"/>
          <p:cNvGraphicFramePr>
            <a:graphicFrameLocks noChangeAspect="1"/>
          </p:cNvGraphicFramePr>
          <p:nvPr/>
        </p:nvGraphicFramePr>
        <p:xfrm>
          <a:off x="1116013" y="4292600"/>
          <a:ext cx="4537075" cy="509588"/>
        </p:xfrm>
        <a:graphic>
          <a:graphicData uri="http://schemas.openxmlformats.org/presentationml/2006/ole">
            <mc:AlternateContent xmlns:mc="http://schemas.openxmlformats.org/markup-compatibility/2006">
              <mc:Choice xmlns:v="urn:schemas-microsoft-com:vml" Requires="v">
                <p:oleObj spid="_x0000_s10251" name="Equation" r:id="rId7" imgW="1916868" imgH="215806" progId="Equation.DSMT4">
                  <p:embed/>
                </p:oleObj>
              </mc:Choice>
              <mc:Fallback>
                <p:oleObj name="Equation" r:id="rId7" imgW="1916868" imgH="215806"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292600"/>
                        <a:ext cx="453707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3" name="Object 15"/>
          <p:cNvGraphicFramePr>
            <a:graphicFrameLocks noChangeAspect="1"/>
          </p:cNvGraphicFramePr>
          <p:nvPr/>
        </p:nvGraphicFramePr>
        <p:xfrm>
          <a:off x="1116013" y="2924175"/>
          <a:ext cx="4608512" cy="522288"/>
        </p:xfrm>
        <a:graphic>
          <a:graphicData uri="http://schemas.openxmlformats.org/presentationml/2006/ole">
            <mc:AlternateContent xmlns:mc="http://schemas.openxmlformats.org/markup-compatibility/2006">
              <mc:Choice xmlns:v="urn:schemas-microsoft-com:vml" Requires="v">
                <p:oleObj spid="_x0000_s10252" name="Equation" r:id="rId9" imgW="1904174" imgH="215806" progId="Equation.DSMT4">
                  <p:embed/>
                </p:oleObj>
              </mc:Choice>
              <mc:Fallback>
                <p:oleObj name="Equation" r:id="rId9" imgW="1904174" imgH="215806"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2924175"/>
                        <a:ext cx="460851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4" name="Object 16"/>
          <p:cNvGraphicFramePr>
            <a:graphicFrameLocks noChangeAspect="1"/>
          </p:cNvGraphicFramePr>
          <p:nvPr/>
        </p:nvGraphicFramePr>
        <p:xfrm>
          <a:off x="1116013" y="3573463"/>
          <a:ext cx="3889375" cy="538162"/>
        </p:xfrm>
        <a:graphic>
          <a:graphicData uri="http://schemas.openxmlformats.org/presentationml/2006/ole">
            <mc:AlternateContent xmlns:mc="http://schemas.openxmlformats.org/markup-compatibility/2006">
              <mc:Choice xmlns:v="urn:schemas-microsoft-com:vml" Requires="v">
                <p:oleObj spid="_x0000_s10253" name="Equation" r:id="rId11" imgW="1651000" imgH="228600" progId="Equation.DSMT4">
                  <p:embed/>
                </p:oleObj>
              </mc:Choice>
              <mc:Fallback>
                <p:oleObj name="Equation" r:id="rId11" imgW="1651000" imgH="228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3573463"/>
                        <a:ext cx="3889375"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5" name="Object 17"/>
          <p:cNvGraphicFramePr>
            <a:graphicFrameLocks noChangeAspect="1"/>
          </p:cNvGraphicFramePr>
          <p:nvPr/>
        </p:nvGraphicFramePr>
        <p:xfrm>
          <a:off x="1116013" y="5013325"/>
          <a:ext cx="4897437" cy="498475"/>
        </p:xfrm>
        <a:graphic>
          <a:graphicData uri="http://schemas.openxmlformats.org/presentationml/2006/ole">
            <mc:AlternateContent xmlns:mc="http://schemas.openxmlformats.org/markup-compatibility/2006">
              <mc:Choice xmlns:v="urn:schemas-microsoft-com:vml" Requires="v">
                <p:oleObj spid="_x0000_s10254" name="Equation" r:id="rId13" imgW="2120900" imgH="215900" progId="Equation.DSMT4">
                  <p:embed/>
                </p:oleObj>
              </mc:Choice>
              <mc:Fallback>
                <p:oleObj name="Equation" r:id="rId13" imgW="2120900" imgH="2159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5013325"/>
                        <a:ext cx="4897437"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181"/>
                                        </p:tgtEl>
                                        <p:attrNameLst>
                                          <p:attrName>style.visibility</p:attrName>
                                        </p:attrNameLst>
                                      </p:cBhvr>
                                      <p:to>
                                        <p:strVal val="visible"/>
                                      </p:to>
                                    </p:set>
                                    <p:animEffect transition="in" filter="wipe(left)">
                                      <p:cBhvr>
                                        <p:cTn id="7" dur="500"/>
                                        <p:tgtEl>
                                          <p:spTgt spid="7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80"/>
                                        </p:tgtEl>
                                        <p:attrNameLst>
                                          <p:attrName>style.visibility</p:attrName>
                                        </p:attrNameLst>
                                      </p:cBhvr>
                                      <p:to>
                                        <p:strVal val="visible"/>
                                      </p:to>
                                    </p:set>
                                    <p:animEffect transition="in" filter="wipe(left)">
                                      <p:cBhvr>
                                        <p:cTn id="12" dur="500"/>
                                        <p:tgtEl>
                                          <p:spTgt spid="7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83"/>
                                        </p:tgtEl>
                                        <p:attrNameLst>
                                          <p:attrName>style.visibility</p:attrName>
                                        </p:attrNameLst>
                                      </p:cBhvr>
                                      <p:to>
                                        <p:strVal val="visible"/>
                                      </p:to>
                                    </p:set>
                                    <p:animEffect transition="in" filter="wipe(left)">
                                      <p:cBhvr>
                                        <p:cTn id="17" dur="500"/>
                                        <p:tgtEl>
                                          <p:spTgt spid="71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84"/>
                                        </p:tgtEl>
                                        <p:attrNameLst>
                                          <p:attrName>style.visibility</p:attrName>
                                        </p:attrNameLst>
                                      </p:cBhvr>
                                      <p:to>
                                        <p:strVal val="visible"/>
                                      </p:to>
                                    </p:set>
                                    <p:animEffect transition="in" filter="wipe(left)">
                                      <p:cBhvr>
                                        <p:cTn id="22" dur="500"/>
                                        <p:tgtEl>
                                          <p:spTgt spid="71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82"/>
                                        </p:tgtEl>
                                        <p:attrNameLst>
                                          <p:attrName>style.visibility</p:attrName>
                                        </p:attrNameLst>
                                      </p:cBhvr>
                                      <p:to>
                                        <p:strVal val="visible"/>
                                      </p:to>
                                    </p:set>
                                    <p:animEffect transition="in" filter="wipe(left)">
                                      <p:cBhvr>
                                        <p:cTn id="27" dur="500"/>
                                        <p:tgtEl>
                                          <p:spTgt spid="71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85"/>
                                        </p:tgtEl>
                                        <p:attrNameLst>
                                          <p:attrName>style.visibility</p:attrName>
                                        </p:attrNameLst>
                                      </p:cBhvr>
                                      <p:to>
                                        <p:strVal val="visible"/>
                                      </p:to>
                                    </p:set>
                                    <p:animEffect transition="in" filter="wipe(left)">
                                      <p:cBhvr>
                                        <p:cTn id="32" dur="500"/>
                                        <p:tgtEl>
                                          <p:spTgt spid="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85"/>
          <p:cNvSpPr txBox="1">
            <a:spLocks noGrp="1"/>
          </p:cNvSpPr>
          <p:nvPr>
            <p:ph type="title"/>
          </p:nvPr>
        </p:nvSpPr>
        <p:spPr>
          <a:xfrm>
            <a:off x="555625" y="231775"/>
            <a:ext cx="4879975" cy="319088"/>
          </a:xfrm>
        </p:spPr>
        <p:txBody>
          <a:bodyPr lIns="0" tIns="12090" rIns="0" bIns="0">
            <a:spAutoFit/>
          </a:bodyPr>
          <a:lstStyle/>
          <a:p>
            <a:pPr marL="12700" eaLnBrk="1" hangingPunct="1">
              <a:spcBef>
                <a:spcPts val="100"/>
              </a:spcBef>
            </a:pPr>
            <a:r>
              <a:rPr lang="zh-CN" altLang="zh-CN" sz="2000" smtClean="0">
                <a:latin typeface="PMingLiU" panose="02020500000000000000" pitchFamily="18" charset="-120"/>
                <a:ea typeface="PMingLiU" panose="02020500000000000000" pitchFamily="18" charset="-120"/>
              </a:rPr>
              <a:t>例</a:t>
            </a:r>
            <a:r>
              <a:rPr lang="zh-CN" altLang="zh-CN" sz="2000" b="1" smtClean="0"/>
              <a:t>1</a:t>
            </a:r>
            <a:r>
              <a:rPr lang="en-US" altLang="zh-CN" sz="2000" b="1" smtClean="0"/>
              <a:t>      </a:t>
            </a:r>
            <a:r>
              <a:rPr lang="zh-CN" altLang="zh-CN" sz="2000" b="1" smtClean="0"/>
              <a:t> </a:t>
            </a:r>
            <a:r>
              <a:rPr lang="zh-CN" altLang="zh-CN" sz="2000" smtClean="0">
                <a:latin typeface="Century Gothic" panose="020B0502020202020204" pitchFamily="34" charset="0"/>
              </a:rPr>
              <a:t>30 = 15 </a:t>
            </a:r>
            <a:r>
              <a:rPr lang="zh-CN" altLang="zh-CN" sz="2000" i="1" smtClean="0">
                <a:latin typeface="Meiryo" panose="020B0604030504040204" pitchFamily="34" charset="-128"/>
                <a:ea typeface="Meiryo" panose="020B0604030504040204" pitchFamily="34" charset="-128"/>
                <a:cs typeface="Meiryo" panose="020B0604030504040204" pitchFamily="34" charset="-128"/>
              </a:rPr>
              <a:t>· </a:t>
            </a:r>
            <a:r>
              <a:rPr lang="zh-CN" altLang="zh-CN" sz="2000" smtClean="0">
                <a:latin typeface="Century Gothic" panose="020B0502020202020204" pitchFamily="34" charset="0"/>
              </a:rPr>
              <a:t>2 = 10 </a:t>
            </a:r>
            <a:r>
              <a:rPr lang="zh-CN" altLang="zh-CN" sz="2000" i="1" smtClean="0">
                <a:latin typeface="Meiryo" panose="020B0604030504040204" pitchFamily="34" charset="-128"/>
                <a:ea typeface="Meiryo" panose="020B0604030504040204" pitchFamily="34" charset="-128"/>
                <a:cs typeface="Meiryo" panose="020B0604030504040204" pitchFamily="34" charset="-128"/>
              </a:rPr>
              <a:t>· </a:t>
            </a:r>
            <a:r>
              <a:rPr lang="zh-CN" altLang="zh-CN" sz="2000" smtClean="0">
                <a:latin typeface="Century Gothic" panose="020B0502020202020204" pitchFamily="34" charset="0"/>
              </a:rPr>
              <a:t>3 = 6 </a:t>
            </a:r>
            <a:r>
              <a:rPr lang="zh-CN" altLang="zh-CN" sz="2000" i="1" smtClean="0">
                <a:latin typeface="Meiryo" panose="020B0604030504040204" pitchFamily="34" charset="-128"/>
                <a:ea typeface="Meiryo" panose="020B0604030504040204" pitchFamily="34" charset="-128"/>
                <a:cs typeface="Meiryo" panose="020B0604030504040204" pitchFamily="34" charset="-128"/>
              </a:rPr>
              <a:t>· </a:t>
            </a:r>
            <a:r>
              <a:rPr lang="zh-CN" altLang="zh-CN" sz="2000" smtClean="0">
                <a:latin typeface="Century Gothic" panose="020B0502020202020204" pitchFamily="34" charset="0"/>
              </a:rPr>
              <a:t>5</a:t>
            </a:r>
            <a:r>
              <a:rPr lang="zh-CN" altLang="zh-CN" sz="2000" smtClean="0">
                <a:cs typeface="Times New Roman" panose="02020603050405020304" pitchFamily="18" charset="0"/>
              </a:rPr>
              <a:t>.</a:t>
            </a:r>
          </a:p>
        </p:txBody>
      </p:sp>
      <p:sp>
        <p:nvSpPr>
          <p:cNvPr id="87" name="object 87"/>
          <p:cNvSpPr txBox="1"/>
          <p:nvPr/>
        </p:nvSpPr>
        <p:spPr>
          <a:xfrm>
            <a:off x="561975" y="728663"/>
            <a:ext cx="7323138" cy="2362200"/>
          </a:xfrm>
          <a:prstGeom prst="rect">
            <a:avLst/>
          </a:prstGeom>
        </p:spPr>
        <p:txBody>
          <a:bodyPr lIns="0" tIns="93366" rIns="0" bIns="0">
            <a:spAutoFit/>
          </a:bodyPr>
          <a:lstStyle>
            <a:lvl1pPr marL="127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ts val="738"/>
              </a:spcBef>
            </a:pPr>
            <a:r>
              <a:rPr lang="zh-CN" altLang="zh-CN" sz="2000">
                <a:latin typeface="PMingLiU" panose="02020500000000000000" pitchFamily="18" charset="-120"/>
                <a:ea typeface="PMingLiU" panose="02020500000000000000" pitchFamily="18" charset="-120"/>
              </a:rPr>
              <a:t>记作</a:t>
            </a:r>
            <a:r>
              <a:rPr lang="zh-CN" altLang="zh-CN" sz="2000">
                <a:solidFill>
                  <a:srgbClr val="FF0000"/>
                </a:solidFill>
                <a:latin typeface="Century Gothic" panose="020B0502020202020204" pitchFamily="34" charset="0"/>
              </a:rPr>
              <a:t>2 </a:t>
            </a:r>
            <a:r>
              <a:rPr lang="zh-CN" altLang="zh-CN" sz="2000" i="1">
                <a:solidFill>
                  <a:srgbClr val="FF0000"/>
                </a:solidFill>
                <a:latin typeface="Meiryo" panose="020B0604030504040204" pitchFamily="34" charset="-128"/>
                <a:ea typeface="Meiryo" panose="020B0604030504040204" pitchFamily="34" charset="-128"/>
                <a:cs typeface="Meiryo" panose="020B0604030504040204" pitchFamily="34" charset="-128"/>
              </a:rPr>
              <a:t>| </a:t>
            </a:r>
            <a:r>
              <a:rPr lang="zh-CN" altLang="zh-CN" sz="2000">
                <a:solidFill>
                  <a:srgbClr val="FF0000"/>
                </a:solidFill>
                <a:latin typeface="Century Gothic" panose="020B0502020202020204" pitchFamily="34" charset="0"/>
              </a:rPr>
              <a:t>30</a:t>
            </a:r>
            <a:r>
              <a:rPr lang="zh-CN" altLang="zh-CN" sz="2000" i="1">
                <a:solidFill>
                  <a:srgbClr val="FF0000"/>
                </a:solidFill>
                <a:latin typeface="Georgia" panose="02040502050405020303" pitchFamily="18" charset="0"/>
              </a:rPr>
              <a:t>,</a:t>
            </a:r>
            <a:r>
              <a:rPr lang="en-US" altLang="zh-CN" sz="2000" i="1">
                <a:solidFill>
                  <a:srgbClr val="FF0000"/>
                </a:solidFill>
                <a:latin typeface="Georgia" panose="02040502050405020303" pitchFamily="18" charset="0"/>
              </a:rPr>
              <a:t> </a:t>
            </a:r>
            <a:r>
              <a:rPr lang="en-US" altLang="zh-CN" sz="2000">
                <a:solidFill>
                  <a:srgbClr val="FF0000"/>
                </a:solidFill>
                <a:latin typeface="Century Gothic" panose="020B0502020202020204" pitchFamily="34" charset="0"/>
              </a:rPr>
              <a:t>2</a:t>
            </a:r>
            <a:r>
              <a:rPr lang="zh-CN" altLang="en-US" sz="2000">
                <a:solidFill>
                  <a:srgbClr val="FF0000"/>
                </a:solidFill>
                <a:latin typeface="Century Gothic" panose="020B0502020202020204" pitchFamily="34" charset="0"/>
              </a:rPr>
              <a:t> </a:t>
            </a:r>
            <a:r>
              <a:rPr lang="en-US" altLang="zh-CN" sz="2000" i="1">
                <a:solidFill>
                  <a:srgbClr val="FF0000"/>
                </a:solidFill>
                <a:latin typeface="Meiryo" panose="020B0604030504040204" pitchFamily="34" charset="-128"/>
                <a:ea typeface="Meiryo" panose="020B0604030504040204" pitchFamily="34" charset="-128"/>
                <a:cs typeface="Meiryo" panose="020B0604030504040204" pitchFamily="34" charset="-128"/>
              </a:rPr>
              <a:t>|</a:t>
            </a:r>
            <a:r>
              <a:rPr lang="zh-CN" altLang="en-US" sz="2000" i="1">
                <a:solidFill>
                  <a:srgbClr val="FF0000"/>
                </a:solidFill>
                <a:latin typeface="Meiryo" panose="020B0604030504040204" pitchFamily="34" charset="-128"/>
                <a:ea typeface="Meiryo" panose="020B0604030504040204" pitchFamily="34" charset="-128"/>
                <a:cs typeface="Meiryo" panose="020B0604030504040204" pitchFamily="34" charset="-128"/>
              </a:rPr>
              <a:t> </a:t>
            </a:r>
            <a:r>
              <a:rPr lang="en-US" altLang="zh-CN" sz="2000">
                <a:solidFill>
                  <a:srgbClr val="FF0000"/>
                </a:solidFill>
                <a:latin typeface="Century Gothic" panose="020B0502020202020204" pitchFamily="34" charset="0"/>
              </a:rPr>
              <a:t>30</a:t>
            </a:r>
            <a:r>
              <a:rPr lang="zh-CN" altLang="en-US" sz="2000">
                <a:solidFill>
                  <a:srgbClr val="FF0000"/>
                </a:solidFill>
                <a:latin typeface="Century Gothic" panose="020B0502020202020204" pitchFamily="34" charset="0"/>
              </a:rPr>
              <a:t>，   </a:t>
            </a:r>
            <a:r>
              <a:rPr lang="zh-CN" altLang="zh-CN" sz="2000">
                <a:solidFill>
                  <a:srgbClr val="FF0000"/>
                </a:solidFill>
                <a:latin typeface="Century Gothic" panose="020B0502020202020204" pitchFamily="34" charset="0"/>
              </a:rPr>
              <a:t>5 </a:t>
            </a:r>
            <a:r>
              <a:rPr lang="zh-CN" altLang="zh-CN" sz="2000" i="1">
                <a:solidFill>
                  <a:srgbClr val="FF0000"/>
                </a:solidFill>
                <a:latin typeface="Meiryo" panose="020B0604030504040204" pitchFamily="34" charset="-128"/>
                <a:ea typeface="Meiryo" panose="020B0604030504040204" pitchFamily="34" charset="-128"/>
                <a:cs typeface="Meiryo" panose="020B0604030504040204" pitchFamily="34" charset="-128"/>
              </a:rPr>
              <a:t>| </a:t>
            </a:r>
            <a:r>
              <a:rPr lang="zh-CN" altLang="zh-CN" sz="2000">
                <a:solidFill>
                  <a:srgbClr val="FF0000"/>
                </a:solidFill>
                <a:latin typeface="Century Gothic" panose="020B0502020202020204" pitchFamily="34" charset="0"/>
              </a:rPr>
              <a:t>30</a:t>
            </a:r>
            <a:r>
              <a:rPr lang="zh-CN" altLang="zh-CN" sz="2000">
                <a:solidFill>
                  <a:srgbClr val="FF0000"/>
                </a:solidFill>
                <a:cs typeface="Times New Roman" panose="02020603050405020304" pitchFamily="18" charset="0"/>
              </a:rPr>
              <a:t>. </a:t>
            </a:r>
            <a:endParaRPr lang="en-US" altLang="zh-CN" sz="2000">
              <a:solidFill>
                <a:srgbClr val="FF0000"/>
              </a:solidFill>
              <a:cs typeface="Times New Roman" panose="02020603050405020304" pitchFamily="18" charset="0"/>
            </a:endParaRPr>
          </a:p>
          <a:p>
            <a:pPr eaLnBrk="1" hangingPunct="1">
              <a:spcBef>
                <a:spcPts val="738"/>
              </a:spcBef>
            </a:pPr>
            <a:r>
              <a:rPr lang="zh-CN" altLang="zh-CN" sz="2000">
                <a:latin typeface="PMingLiU" panose="02020500000000000000" pitchFamily="18" charset="-120"/>
                <a:ea typeface="PMingLiU" panose="02020500000000000000" pitchFamily="18" charset="-120"/>
              </a:rPr>
              <a:t>这时</a:t>
            </a:r>
            <a:r>
              <a:rPr lang="zh-CN" altLang="zh-CN" sz="2000">
                <a:cs typeface="Times New Roman" panose="02020603050405020304" pitchFamily="18" charset="0"/>
              </a:rPr>
              <a:t>, </a:t>
            </a:r>
            <a:r>
              <a:rPr lang="zh-CN" altLang="zh-CN" sz="2000">
                <a:latin typeface="Century Gothic" panose="020B0502020202020204" pitchFamily="34" charset="0"/>
              </a:rPr>
              <a:t>2</a:t>
            </a:r>
            <a:r>
              <a:rPr lang="zh-CN" altLang="zh-CN" sz="2000" i="1">
                <a:latin typeface="Georgia" panose="02040502050405020303" pitchFamily="18" charset="0"/>
              </a:rPr>
              <a:t>, </a:t>
            </a:r>
            <a:r>
              <a:rPr lang="zh-CN" altLang="zh-CN" sz="2000">
                <a:latin typeface="Century Gothic" panose="020B0502020202020204" pitchFamily="34" charset="0"/>
              </a:rPr>
              <a:t>3</a:t>
            </a:r>
            <a:r>
              <a:rPr lang="zh-CN" altLang="zh-CN" sz="2000" i="1">
                <a:latin typeface="Georgia" panose="02040502050405020303" pitchFamily="18" charset="0"/>
              </a:rPr>
              <a:t>, </a:t>
            </a:r>
            <a:r>
              <a:rPr lang="zh-CN" altLang="zh-CN" sz="2000">
                <a:latin typeface="Century Gothic" panose="020B0502020202020204" pitchFamily="34" charset="0"/>
              </a:rPr>
              <a:t>5 </a:t>
            </a:r>
            <a:r>
              <a:rPr lang="zh-CN" altLang="zh-CN" sz="2000">
                <a:latin typeface="PMingLiU" panose="02020500000000000000" pitchFamily="18" charset="-120"/>
                <a:ea typeface="PMingLiU" panose="02020500000000000000" pitchFamily="18" charset="-120"/>
              </a:rPr>
              <a:t>都是</a:t>
            </a:r>
            <a:r>
              <a:rPr lang="zh-CN" altLang="zh-CN" sz="2000">
                <a:latin typeface="Century Gothic" panose="020B0502020202020204" pitchFamily="34" charset="0"/>
              </a:rPr>
              <a:t>30 </a:t>
            </a:r>
            <a:r>
              <a:rPr lang="zh-CN" altLang="zh-CN" sz="2000">
                <a:latin typeface="PMingLiU" panose="02020500000000000000" pitchFamily="18" charset="-120"/>
                <a:ea typeface="PMingLiU" panose="02020500000000000000" pitchFamily="18" charset="-120"/>
              </a:rPr>
              <a:t>的因数</a:t>
            </a:r>
            <a:r>
              <a:rPr lang="zh-CN" altLang="zh-CN" sz="2000">
                <a:cs typeface="Times New Roman" panose="02020603050405020304" pitchFamily="18" charset="0"/>
              </a:rPr>
              <a:t>, </a:t>
            </a:r>
            <a:r>
              <a:rPr lang="zh-CN" altLang="zh-CN" sz="2000">
                <a:latin typeface="Century Gothic" panose="020B0502020202020204" pitchFamily="34" charset="0"/>
              </a:rPr>
              <a:t>30 </a:t>
            </a:r>
            <a:r>
              <a:rPr lang="zh-CN" altLang="zh-CN" sz="2000">
                <a:latin typeface="PMingLiU" panose="02020500000000000000" pitchFamily="18" charset="-120"/>
                <a:ea typeface="PMingLiU" panose="02020500000000000000" pitchFamily="18" charset="-120"/>
              </a:rPr>
              <a:t>是</a:t>
            </a:r>
            <a:r>
              <a:rPr lang="zh-CN" altLang="zh-CN" sz="2000">
                <a:latin typeface="Century Gothic" panose="020B0502020202020204" pitchFamily="34" charset="0"/>
              </a:rPr>
              <a:t>2</a:t>
            </a:r>
            <a:r>
              <a:rPr lang="zh-CN" altLang="zh-CN" sz="2000" i="1">
                <a:latin typeface="Georgia" panose="02040502050405020303" pitchFamily="18" charset="0"/>
              </a:rPr>
              <a:t>, </a:t>
            </a:r>
            <a:r>
              <a:rPr lang="zh-CN" altLang="zh-CN" sz="2000">
                <a:latin typeface="Century Gothic" panose="020B0502020202020204" pitchFamily="34" charset="0"/>
              </a:rPr>
              <a:t>3</a:t>
            </a:r>
            <a:r>
              <a:rPr lang="zh-CN" altLang="zh-CN" sz="2000" i="1">
                <a:latin typeface="Georgia" panose="02040502050405020303" pitchFamily="18" charset="0"/>
              </a:rPr>
              <a:t>, </a:t>
            </a:r>
            <a:r>
              <a:rPr lang="zh-CN" altLang="zh-CN" sz="2000">
                <a:latin typeface="Century Gothic" panose="020B0502020202020204" pitchFamily="34" charset="0"/>
              </a:rPr>
              <a:t>5 </a:t>
            </a:r>
            <a:r>
              <a:rPr lang="zh-CN" altLang="zh-CN" sz="2000">
                <a:latin typeface="PMingLiU" panose="02020500000000000000" pitchFamily="18" charset="-120"/>
                <a:ea typeface="PMingLiU" panose="02020500000000000000" pitchFamily="18" charset="-120"/>
              </a:rPr>
              <a:t>的倍数</a:t>
            </a:r>
            <a:r>
              <a:rPr lang="zh-CN" altLang="zh-CN" sz="2000">
                <a:cs typeface="Times New Roman" panose="02020603050405020304" pitchFamily="18" charset="0"/>
              </a:rPr>
              <a:t>.</a:t>
            </a:r>
          </a:p>
          <a:p>
            <a:pPr eaLnBrk="1" hangingPunct="1">
              <a:spcBef>
                <a:spcPts val="625"/>
              </a:spcBef>
            </a:pPr>
            <a:r>
              <a:rPr lang="zh-CN" altLang="zh-CN" sz="2000">
                <a:latin typeface="Century Gothic" panose="020B0502020202020204" pitchFamily="34" charset="0"/>
              </a:rPr>
              <a:t>30 </a:t>
            </a:r>
            <a:r>
              <a:rPr lang="zh-CN" altLang="zh-CN" sz="2000">
                <a:latin typeface="PMingLiU" panose="02020500000000000000" pitchFamily="18" charset="-120"/>
                <a:ea typeface="PMingLiU" panose="02020500000000000000" pitchFamily="18" charset="-120"/>
              </a:rPr>
              <a:t>的所有因数是</a:t>
            </a:r>
          </a:p>
          <a:p>
            <a:pPr eaLnBrk="1" hangingPunct="1">
              <a:spcBef>
                <a:spcPts val="625"/>
              </a:spcBef>
            </a:pP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2</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3</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5</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6</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15</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30</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cs typeface="Times New Roman" panose="02020603050405020304" pitchFamily="18" charset="0"/>
              </a:rPr>
              <a:t>,</a:t>
            </a:r>
          </a:p>
          <a:p>
            <a:pPr eaLnBrk="1" hangingPunct="1">
              <a:spcBef>
                <a:spcPts val="788"/>
              </a:spcBef>
            </a:pPr>
            <a:r>
              <a:rPr lang="zh-CN" altLang="zh-CN" sz="2000">
                <a:latin typeface="PMingLiU" panose="02020500000000000000" pitchFamily="18" charset="-120"/>
                <a:ea typeface="PMingLiU" panose="02020500000000000000" pitchFamily="18" charset="-120"/>
              </a:rPr>
              <a:t>或是</a:t>
            </a:r>
          </a:p>
          <a:p>
            <a:pPr eaLnBrk="1" hangingPunct="1">
              <a:spcBef>
                <a:spcPts val="663"/>
              </a:spcBef>
            </a:pP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2</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3</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5</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6</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15</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30</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cs typeface="Times New Roman" panose="02020603050405020304" pitchFamily="18" charset="0"/>
              </a:rPr>
              <a:t>,</a:t>
            </a:r>
          </a:p>
        </p:txBody>
      </p:sp>
      <p:sp>
        <p:nvSpPr>
          <p:cNvPr id="88" name="object 88"/>
          <p:cNvSpPr txBox="1"/>
          <p:nvPr/>
        </p:nvSpPr>
        <p:spPr>
          <a:xfrm>
            <a:off x="561975" y="2970213"/>
            <a:ext cx="7323138" cy="2516187"/>
          </a:xfrm>
          <a:prstGeom prst="rect">
            <a:avLst/>
          </a:prstGeom>
        </p:spPr>
        <p:txBody>
          <a:bodyPr lIns="0" tIns="92022" rIns="0" bIns="0">
            <a:spAutoFit/>
          </a:bodyPr>
          <a:lstStyle>
            <a:lvl1pPr marL="127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ts val="725"/>
              </a:spcBef>
            </a:pPr>
            <a:r>
              <a:rPr lang="zh-CN" altLang="zh-CN" sz="2000">
                <a:latin typeface="PMingLiU" panose="02020500000000000000" pitchFamily="18" charset="-120"/>
                <a:ea typeface="PMingLiU" panose="02020500000000000000" pitchFamily="18" charset="-120"/>
              </a:rPr>
              <a:t>或是</a:t>
            </a:r>
          </a:p>
          <a:p>
            <a:pPr eaLnBrk="1" hangingPunct="1">
              <a:spcBef>
                <a:spcPts val="663"/>
              </a:spcBef>
            </a:pP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30 = 30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1</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15 = 30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2</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10 = 30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3</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6 = 30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5</a:t>
            </a:r>
            <a:r>
              <a:rPr lang="zh-CN" altLang="zh-CN" sz="2000" i="1">
                <a:latin typeface="Georgia" panose="02040502050405020303" pitchFamily="18" charset="0"/>
              </a:rPr>
              <a:t>,</a:t>
            </a:r>
            <a:endParaRPr lang="zh-CN" altLang="zh-CN" sz="2000">
              <a:latin typeface="Georgia" panose="02040502050405020303" pitchFamily="18" charset="0"/>
            </a:endParaRPr>
          </a:p>
          <a:p>
            <a:pPr eaLnBrk="1" hangingPunct="1">
              <a:spcBef>
                <a:spcPts val="625"/>
              </a:spcBef>
            </a:pP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5 = 30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6</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3 = 30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10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2 = 30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15</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latin typeface="Century Gothic" panose="020B0502020202020204" pitchFamily="34" charset="0"/>
              </a:rPr>
              <a:t>1 = 30</a:t>
            </a:r>
            <a:r>
              <a:rPr lang="zh-CN" altLang="zh-CN" sz="2000" i="1">
                <a:latin typeface="Georgia" panose="02040502050405020303" pitchFamily="18" charset="0"/>
              </a:rPr>
              <a:t>/ </a:t>
            </a:r>
            <a:r>
              <a:rPr lang="zh-CN" altLang="zh-CN" sz="2000" i="1">
                <a:latin typeface="Meiryo" panose="020B0604030504040204" pitchFamily="34" charset="-128"/>
                <a:ea typeface="Meiryo" panose="020B0604030504040204" pitchFamily="34" charset="-128"/>
                <a:cs typeface="Meiryo" panose="020B0604030504040204" pitchFamily="34" charset="-128"/>
              </a:rPr>
              <a:t>± </a:t>
            </a:r>
            <a:r>
              <a:rPr lang="zh-CN" altLang="zh-CN" sz="2000">
                <a:latin typeface="Century Gothic" panose="020B0502020202020204" pitchFamily="34" charset="0"/>
              </a:rPr>
              <a:t>30</a:t>
            </a:r>
            <a:r>
              <a:rPr lang="zh-CN" altLang="zh-CN" sz="2000" i="1">
                <a:latin typeface="Meiryo" panose="020B0604030504040204" pitchFamily="34" charset="-128"/>
                <a:ea typeface="Meiryo" panose="020B0604030504040204" pitchFamily="34" charset="-128"/>
                <a:cs typeface="Meiryo" panose="020B0604030504040204" pitchFamily="34" charset="-128"/>
              </a:rPr>
              <a:t>}</a:t>
            </a:r>
            <a:r>
              <a:rPr lang="zh-CN" altLang="zh-CN" sz="2000">
                <a:cs typeface="Times New Roman" panose="02020603050405020304" pitchFamily="18" charset="0"/>
              </a:rPr>
              <a:t>.</a:t>
            </a:r>
          </a:p>
          <a:p>
            <a:pPr eaLnBrk="1" hangingPunct="1">
              <a:spcBef>
                <a:spcPts val="13"/>
              </a:spcBef>
            </a:pPr>
            <a:endParaRPr lang="zh-CN" altLang="zh-CN" sz="2000">
              <a:cs typeface="Times New Roman" panose="02020603050405020304" pitchFamily="18" charset="0"/>
            </a:endParaRPr>
          </a:p>
          <a:p>
            <a:pPr eaLnBrk="1" hangingPunct="1">
              <a:lnSpc>
                <a:spcPct val="106000"/>
              </a:lnSpc>
              <a:spcBef>
                <a:spcPts val="2913"/>
              </a:spcBef>
            </a:pPr>
            <a:r>
              <a:rPr lang="zh-CN" altLang="zh-CN" sz="2000">
                <a:cs typeface="Times New Roman" panose="02020603050405020304" pitchFamily="18" charset="0"/>
              </a:rPr>
              <a:t>* </a:t>
            </a:r>
            <a:r>
              <a:rPr lang="zh-CN" altLang="zh-CN" sz="2000">
                <a:solidFill>
                  <a:srgbClr val="FF0000"/>
                </a:solidFill>
                <a:latin typeface="Century Gothic" panose="020B0502020202020204" pitchFamily="34" charset="0"/>
              </a:rPr>
              <a:t>0</a:t>
            </a:r>
            <a:r>
              <a:rPr lang="zh-CN" altLang="zh-CN" sz="2000">
                <a:latin typeface="Century Gothic" panose="020B0502020202020204" pitchFamily="34" charset="0"/>
              </a:rPr>
              <a:t> </a:t>
            </a:r>
            <a:r>
              <a:rPr lang="zh-CN" altLang="zh-CN" sz="2000">
                <a:latin typeface="PMingLiU" panose="02020500000000000000" pitchFamily="18" charset="-120"/>
                <a:ea typeface="PMingLiU" panose="02020500000000000000" pitchFamily="18" charset="-120"/>
              </a:rPr>
              <a:t>是任何非零整数的倍数</a:t>
            </a:r>
            <a:r>
              <a:rPr lang="zh-CN" altLang="zh-CN" sz="2000">
                <a:cs typeface="Times New Roman" panose="02020603050405020304" pitchFamily="18" charset="0"/>
              </a:rPr>
              <a:t>. </a:t>
            </a:r>
            <a:r>
              <a:rPr lang="zh-CN" altLang="zh-CN" sz="2000">
                <a:solidFill>
                  <a:srgbClr val="FF0000"/>
                </a:solidFill>
                <a:latin typeface="Century Gothic" panose="020B0502020202020204" pitchFamily="34" charset="0"/>
              </a:rPr>
              <a:t>1</a:t>
            </a:r>
            <a:r>
              <a:rPr lang="zh-CN" altLang="zh-CN" sz="2000">
                <a:latin typeface="Century Gothic" panose="020B0502020202020204" pitchFamily="34" charset="0"/>
              </a:rPr>
              <a:t> </a:t>
            </a:r>
            <a:r>
              <a:rPr lang="zh-CN" altLang="zh-CN" sz="2000">
                <a:latin typeface="PMingLiU" panose="02020500000000000000" pitchFamily="18" charset="-120"/>
                <a:ea typeface="PMingLiU" panose="02020500000000000000" pitchFamily="18" charset="-120"/>
              </a:rPr>
              <a:t>是任何整数的因数</a:t>
            </a:r>
            <a:r>
              <a:rPr lang="zh-CN" altLang="zh-CN" sz="2000">
                <a:cs typeface="Times New Roman" panose="02020603050405020304" pitchFamily="18" charset="0"/>
              </a:rPr>
              <a:t>. </a:t>
            </a:r>
            <a:r>
              <a:rPr lang="zh-CN" altLang="zh-CN" sz="2000">
                <a:latin typeface="PMingLiU" panose="02020500000000000000" pitchFamily="18" charset="-120"/>
                <a:ea typeface="PMingLiU" panose="02020500000000000000" pitchFamily="18" charset="-120"/>
              </a:rPr>
              <a:t>任何非零整数</a:t>
            </a:r>
            <a:r>
              <a:rPr lang="zh-CN" altLang="zh-CN" sz="2000" i="1">
                <a:latin typeface="Georgia" panose="02040502050405020303" pitchFamily="18" charset="0"/>
              </a:rPr>
              <a:t>a  </a:t>
            </a:r>
            <a:r>
              <a:rPr lang="zh-CN" altLang="zh-CN" sz="2000">
                <a:latin typeface="PMingLiU" panose="02020500000000000000" pitchFamily="18" charset="-120"/>
                <a:ea typeface="PMingLiU" panose="02020500000000000000" pitchFamily="18" charset="-120"/>
              </a:rPr>
              <a:t>是其自身的的倍数</a:t>
            </a:r>
            <a:r>
              <a:rPr lang="zh-CN" altLang="zh-CN" sz="2000">
                <a:cs typeface="Times New Roman" panose="02020603050405020304" pitchFamily="18" charset="0"/>
              </a:rPr>
              <a:t>, </a:t>
            </a:r>
            <a:r>
              <a:rPr lang="zh-CN" altLang="zh-CN" sz="2000">
                <a:latin typeface="PMingLiU" panose="02020500000000000000" pitchFamily="18" charset="-120"/>
                <a:ea typeface="PMingLiU" panose="02020500000000000000" pitchFamily="18" charset="-120"/>
              </a:rPr>
              <a:t>也是其自身的因数</a:t>
            </a:r>
            <a:r>
              <a:rPr lang="zh-CN" altLang="zh-CN" sz="2000">
                <a:cs typeface="Times New Roman" panose="02020603050405020304" pitchFamily="18"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7">
                                            <p:txEl>
                                              <p:pRg st="0" end="0"/>
                                            </p:txEl>
                                          </p:spTgt>
                                        </p:tgtEl>
                                        <p:attrNameLst>
                                          <p:attrName>style.visibility</p:attrName>
                                        </p:attrNameLst>
                                      </p:cBhvr>
                                      <p:to>
                                        <p:strVal val="visible"/>
                                      </p:to>
                                    </p:set>
                                    <p:anim calcmode="lin" valueType="num">
                                      <p:cBhvr additive="base">
                                        <p:cTn id="13"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7">
                                            <p:txEl>
                                              <p:pRg st="1" end="1"/>
                                            </p:txEl>
                                          </p:spTgt>
                                        </p:tgtEl>
                                        <p:attrNameLst>
                                          <p:attrName>style.visibility</p:attrName>
                                        </p:attrNameLst>
                                      </p:cBhvr>
                                      <p:to>
                                        <p:strVal val="visible"/>
                                      </p:to>
                                    </p:set>
                                    <p:anim calcmode="lin" valueType="num">
                                      <p:cBhvr additive="base">
                                        <p:cTn id="19" dur="500" fill="hold"/>
                                        <p:tgtEl>
                                          <p:spTgt spid="8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7">
                                            <p:txEl>
                                              <p:pRg st="2" end="2"/>
                                            </p:txEl>
                                          </p:spTgt>
                                        </p:tgtEl>
                                        <p:attrNameLst>
                                          <p:attrName>style.visibility</p:attrName>
                                        </p:attrNameLst>
                                      </p:cBhvr>
                                      <p:to>
                                        <p:strVal val="visible"/>
                                      </p:to>
                                    </p:set>
                                    <p:anim calcmode="lin" valueType="num">
                                      <p:cBhvr additive="base">
                                        <p:cTn id="25" dur="500" fill="hold"/>
                                        <p:tgtEl>
                                          <p:spTgt spid="8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7">
                                            <p:txEl>
                                              <p:pRg st="3" end="3"/>
                                            </p:txEl>
                                          </p:spTgt>
                                        </p:tgtEl>
                                        <p:attrNameLst>
                                          <p:attrName>style.visibility</p:attrName>
                                        </p:attrNameLst>
                                      </p:cBhvr>
                                      <p:to>
                                        <p:strVal val="visible"/>
                                      </p:to>
                                    </p:set>
                                    <p:anim calcmode="lin" valueType="num">
                                      <p:cBhvr additive="base">
                                        <p:cTn id="29" dur="500" fill="hold"/>
                                        <p:tgtEl>
                                          <p:spTgt spid="8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87">
                                            <p:txEl>
                                              <p:pRg st="4" end="4"/>
                                            </p:txEl>
                                          </p:spTgt>
                                        </p:tgtEl>
                                        <p:attrNameLst>
                                          <p:attrName>style.visibility</p:attrName>
                                        </p:attrNameLst>
                                      </p:cBhvr>
                                      <p:to>
                                        <p:strVal val="visible"/>
                                      </p:to>
                                    </p:set>
                                    <p:anim calcmode="lin" valueType="num">
                                      <p:cBhvr additive="base">
                                        <p:cTn id="35" dur="500" fill="hold"/>
                                        <p:tgtEl>
                                          <p:spTgt spid="8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7">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7">
                                            <p:txEl>
                                              <p:pRg st="5" end="5"/>
                                            </p:txEl>
                                          </p:spTgt>
                                        </p:tgtEl>
                                        <p:attrNameLst>
                                          <p:attrName>style.visibility</p:attrName>
                                        </p:attrNameLst>
                                      </p:cBhvr>
                                      <p:to>
                                        <p:strVal val="visible"/>
                                      </p:to>
                                    </p:set>
                                    <p:anim calcmode="lin" valueType="num">
                                      <p:cBhvr additive="base">
                                        <p:cTn id="39" dur="500" fill="hold"/>
                                        <p:tgtEl>
                                          <p:spTgt spid="8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88">
                                            <p:txEl>
                                              <p:pRg st="0" end="0"/>
                                            </p:txEl>
                                          </p:spTgt>
                                        </p:tgtEl>
                                        <p:attrNameLst>
                                          <p:attrName>style.visibility</p:attrName>
                                        </p:attrNameLst>
                                      </p:cBhvr>
                                      <p:to>
                                        <p:strVal val="visible"/>
                                      </p:to>
                                    </p:set>
                                    <p:anim calcmode="lin" valueType="num">
                                      <p:cBhvr additive="base">
                                        <p:cTn id="45" dur="5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8">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8">
                                            <p:txEl>
                                              <p:pRg st="1" end="1"/>
                                            </p:txEl>
                                          </p:spTgt>
                                        </p:tgtEl>
                                        <p:attrNameLst>
                                          <p:attrName>style.visibility</p:attrName>
                                        </p:attrNameLst>
                                      </p:cBhvr>
                                      <p:to>
                                        <p:strVal val="visible"/>
                                      </p:to>
                                    </p:set>
                                    <p:anim calcmode="lin" valueType="num">
                                      <p:cBhvr additive="base">
                                        <p:cTn id="49" dur="500" fill="hold"/>
                                        <p:tgtEl>
                                          <p:spTgt spid="88">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8">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8">
                                            <p:txEl>
                                              <p:pRg st="2" end="2"/>
                                            </p:txEl>
                                          </p:spTgt>
                                        </p:tgtEl>
                                        <p:attrNameLst>
                                          <p:attrName>style.visibility</p:attrName>
                                        </p:attrNameLst>
                                      </p:cBhvr>
                                      <p:to>
                                        <p:strVal val="visible"/>
                                      </p:to>
                                    </p:set>
                                    <p:anim calcmode="lin" valueType="num">
                                      <p:cBhvr additive="base">
                                        <p:cTn id="53" dur="500" fill="hold"/>
                                        <p:tgtEl>
                                          <p:spTgt spid="88">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88">
                                            <p:txEl>
                                              <p:pRg st="4" end="4"/>
                                            </p:txEl>
                                          </p:spTgt>
                                        </p:tgtEl>
                                        <p:attrNameLst>
                                          <p:attrName>style.visibility</p:attrName>
                                        </p:attrNameLst>
                                      </p:cBhvr>
                                      <p:to>
                                        <p:strVal val="visible"/>
                                      </p:to>
                                    </p:set>
                                    <p:anim calcmode="lin" valueType="num">
                                      <p:cBhvr additive="base">
                                        <p:cTn id="59" dur="500" fill="hold"/>
                                        <p:tgtEl>
                                          <p:spTgt spid="88">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3787</TotalTime>
  <Words>1166</Words>
  <Application>Microsoft Office PowerPoint</Application>
  <PresentationFormat>全屏显示(4:3)</PresentationFormat>
  <Paragraphs>102</Paragraphs>
  <Slides>36</Slides>
  <Notes>1</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49" baseType="lpstr">
      <vt:lpstr>Times New Roman</vt:lpstr>
      <vt:lpstr>宋体</vt:lpstr>
      <vt:lpstr>Arial</vt:lpstr>
      <vt:lpstr>Comic Sans MS</vt:lpstr>
      <vt:lpstr>PMingLiU</vt:lpstr>
      <vt:lpstr>Georgia</vt:lpstr>
      <vt:lpstr>Tahoma</vt:lpstr>
      <vt:lpstr>Meiryo</vt:lpstr>
      <vt:lpstr>Century Gothic</vt:lpstr>
      <vt:lpstr>默认设计模板</vt:lpstr>
      <vt:lpstr>MathType 5.0 Equation</vt:lpstr>
      <vt:lpstr>Microsoft 公式 3.0</vt:lpstr>
      <vt:lpstr>Equation</vt:lpstr>
      <vt:lpstr>信息安全数学基础</vt:lpstr>
      <vt:lpstr>PowerPoint 演示文稿</vt:lpstr>
      <vt:lpstr>PowerPoint 演示文稿</vt:lpstr>
      <vt:lpstr>PowerPoint 演示文稿</vt:lpstr>
      <vt:lpstr>第一章  整数的可除性</vt:lpstr>
      <vt:lpstr>本章主要思考的一些问题</vt:lpstr>
      <vt:lpstr>1.1 整除的概念 欧几里得除法</vt:lpstr>
      <vt:lpstr>PowerPoint 演示文稿</vt:lpstr>
      <vt:lpstr>例1       30 = 15 · 2 = 10 · 3 = 6 · 5.</vt:lpstr>
      <vt:lpstr>PowerPoint 演示文稿</vt:lpstr>
      <vt:lpstr>PowerPoint 演示文稿</vt:lpstr>
      <vt:lpstr>PowerPoint 演示文稿</vt:lpstr>
      <vt:lpstr>PowerPoint 演示文稿</vt:lpstr>
      <vt:lpstr>PowerPoint 演示文稿</vt:lpstr>
      <vt:lpstr>PowerPoint 演示文稿</vt:lpstr>
      <vt:lpstr>二、素数(质数)及其判别法</vt:lpstr>
      <vt:lpstr>PowerPoint 演示文稿</vt:lpstr>
      <vt:lpstr>PowerPoint 演示文稿</vt:lpstr>
      <vt:lpstr>PowerPoint 演示文稿</vt:lpstr>
      <vt:lpstr>PowerPoint 演示文稿</vt:lpstr>
      <vt:lpstr>PowerPoint 演示文稿</vt:lpstr>
      <vt:lpstr>PowerPoint 演示文稿</vt:lpstr>
      <vt:lpstr>思考？ </vt:lpstr>
      <vt:lpstr>PowerPoint 演示文稿</vt:lpstr>
      <vt:lpstr>PowerPoint 演示文稿</vt:lpstr>
      <vt:lpstr>三、欧几里得除法(带余除法)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设b = 7. 则</vt:lpstr>
      <vt:lpstr>PowerPoint 演示文稿</vt:lpstr>
      <vt:lpstr>作业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整除的概念  欧几里得除法</dc:title>
  <dc:creator>曾令淮</dc:creator>
  <cp:lastModifiedBy>Administrator</cp:lastModifiedBy>
  <cp:revision>97</cp:revision>
  <dcterms:created xsi:type="dcterms:W3CDTF">1601-01-01T00:00:00Z</dcterms:created>
  <dcterms:modified xsi:type="dcterms:W3CDTF">2019-09-06T07:32:12Z</dcterms:modified>
</cp:coreProperties>
</file>