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4" r:id="rId3"/>
    <p:sldId id="275" r:id="rId4"/>
    <p:sldId id="264" r:id="rId5"/>
    <p:sldId id="256" r:id="rId6"/>
    <p:sldId id="276" r:id="rId7"/>
    <p:sldId id="257" r:id="rId8"/>
    <p:sldId id="258" r:id="rId9"/>
    <p:sldId id="265" r:id="rId10"/>
    <p:sldId id="267" r:id="rId11"/>
    <p:sldId id="279" r:id="rId12"/>
    <p:sldId id="271" r:id="rId13"/>
    <p:sldId id="272" r:id="rId14"/>
    <p:sldId id="273" r:id="rId15"/>
    <p:sldId id="268" r:id="rId16"/>
    <p:sldId id="269" r:id="rId17"/>
    <p:sldId id="260" r:id="rId18"/>
    <p:sldId id="27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4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FF00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8199B6A-99B5-4065-A229-3DF03CC3DB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B3032-314D-4248-BC4F-28C77C2E1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5BC45-D5FB-45AE-BF62-15448AECF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ED5BA-18D3-4C6F-BE48-522781F0C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98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36C7-937A-48F8-8055-DA3BCCC55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830D4-39C6-41A8-802F-A28B019E6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4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92BA5-7947-4DD2-9229-973FF9F96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28BDF-0933-4BFD-B403-59CC04759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35661-FA64-4C05-8EAE-33F7EBF58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4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28875-39CB-4115-8BE3-9AFC69387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0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779D0-024A-42F4-B009-F33AD98AF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2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06FA-7D9C-40FC-B9FA-101A2D88E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0B23B-F15F-478A-9E5C-BB2096BF9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2741B19-9972-439E-B1B5-DDCB6DB4AA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6375-1500-4E4D-B375-D9B45992F3E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anchor="ctr"/>
          <a:lstStyle/>
          <a:p>
            <a:r>
              <a:rPr kumimoji="1" lang="zh-CN" altLang="en-US" sz="4400" b="1">
                <a:solidFill>
                  <a:srgbClr val="FF0000"/>
                </a:solidFill>
                <a:latin typeface="宋体" panose="02010600030101010101" pitchFamily="2" charset="-122"/>
              </a:rPr>
              <a:t>第三章  同余式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072D-3AB7-40A8-BB58-50B787663552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9600" y="533400"/>
          <a:ext cx="561975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2374560" imgH="1104840" progId="Equation.DSMT4">
                  <p:embed/>
                </p:oleObj>
              </mc:Choice>
              <mc:Fallback>
                <p:oleObj name="Equation" r:id="rId3" imgW="2374560" imgH="1104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5619750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3124200"/>
          <a:ext cx="6858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2920680" imgH="215640" progId="Equation.DSMT4">
                  <p:embed/>
                </p:oleObj>
              </mc:Choice>
              <mc:Fallback>
                <p:oleObj name="Equation" r:id="rId5" imgW="2920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6858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438400" y="3581400"/>
          <a:ext cx="31686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31686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71600" y="4648200"/>
          <a:ext cx="6469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64690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838200" y="5257800"/>
          <a:ext cx="7772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1" imgW="3276360" imgH="431640" progId="Equation.DSMT4">
                  <p:embed/>
                </p:oleObj>
              </mc:Choice>
              <mc:Fallback>
                <p:oleObj name="Equation" r:id="rId11" imgW="32763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77724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3600" b="1">
                <a:solidFill>
                  <a:srgbClr val="000000"/>
                </a:solidFill>
                <a:ea typeface="方正姚体" panose="02010601030101010101" pitchFamily="2" charset="-122"/>
                <a:cs typeface="Arial" panose="020B0604020202020204" pitchFamily="34" charset="0"/>
              </a:rPr>
              <a:t>§3.1 </a:t>
            </a:r>
            <a:r>
              <a:rPr lang="ko-KR" altLang="en-US" sz="3600" b="1">
                <a:solidFill>
                  <a:srgbClr val="00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基本概念及一次同余式</a:t>
            </a:r>
          </a:p>
        </p:txBody>
      </p:sp>
      <p:pic>
        <p:nvPicPr>
          <p:cNvPr id="10243" name="Picture 1027" descr="fImage109464121942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637588" cy="6477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1028" descr="fImage936354134827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8"/>
          <a:stretch>
            <a:fillRect/>
          </a:stretch>
        </p:blipFill>
        <p:spPr bwMode="auto">
          <a:xfrm>
            <a:off x="250825" y="1773238"/>
            <a:ext cx="8637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2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 b="71439"/>
          <a:stretch>
            <a:fillRect/>
          </a:stretch>
        </p:blipFill>
        <p:spPr bwMode="auto">
          <a:xfrm>
            <a:off x="250825" y="2205038"/>
            <a:ext cx="86375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030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b="51923"/>
          <a:stretch>
            <a:fillRect/>
          </a:stretch>
        </p:blipFill>
        <p:spPr bwMode="auto">
          <a:xfrm>
            <a:off x="250825" y="3141663"/>
            <a:ext cx="86375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031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79" b="24850"/>
          <a:stretch>
            <a:fillRect/>
          </a:stretch>
        </p:blipFill>
        <p:spPr bwMode="auto">
          <a:xfrm>
            <a:off x="250825" y="4076700"/>
            <a:ext cx="86375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3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0"/>
          <a:stretch>
            <a:fillRect/>
          </a:stretch>
        </p:blipFill>
        <p:spPr bwMode="auto">
          <a:xfrm>
            <a:off x="250825" y="5373688"/>
            <a:ext cx="86375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7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8D6E-9E2A-409B-9010-90E9014129A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381000"/>
          <a:ext cx="63357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2679480" imgH="431640" progId="Equation.DSMT4">
                  <p:embed/>
                </p:oleObj>
              </mc:Choice>
              <mc:Fallback>
                <p:oleObj name="Equation" r:id="rId3" imgW="2679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63357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14400" y="1524000"/>
          <a:ext cx="441483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5" imgW="1917360" imgH="914400" progId="Equation.DSMT4">
                  <p:embed/>
                </p:oleObj>
              </mc:Choice>
              <mc:Fallback>
                <p:oleObj name="Equation" r:id="rId5" imgW="191736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441483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04800" y="3505200"/>
          <a:ext cx="7543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7" imgW="3276360" imgH="1091880" progId="Equation.DSMT4">
                  <p:embed/>
                </p:oleObj>
              </mc:Choice>
              <mc:Fallback>
                <p:oleObj name="Equation" r:id="rId7" imgW="3276360" imgH="109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7543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CB6-5F9D-494A-AD1F-AB3A7F358C4B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23554" name="Object 1026"/>
          <p:cNvGraphicFramePr>
            <a:graphicFrameLocks noChangeAspect="1"/>
          </p:cNvGraphicFramePr>
          <p:nvPr/>
        </p:nvGraphicFramePr>
        <p:xfrm>
          <a:off x="609600" y="0"/>
          <a:ext cx="54070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2286000" imgH="444240" progId="Equation.DSMT4">
                  <p:embed/>
                </p:oleObj>
              </mc:Choice>
              <mc:Fallback>
                <p:oleObj name="Equation" r:id="rId3" imgW="2286000" imgH="4442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54070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33"/>
          <p:cNvGraphicFramePr>
            <a:graphicFrameLocks noChangeAspect="1"/>
          </p:cNvGraphicFramePr>
          <p:nvPr/>
        </p:nvGraphicFramePr>
        <p:xfrm>
          <a:off x="838200" y="1066800"/>
          <a:ext cx="60975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2577960" imgH="444240" progId="Equation.DSMT4">
                  <p:embed/>
                </p:oleObj>
              </mc:Choice>
              <mc:Fallback>
                <p:oleObj name="Equation" r:id="rId5" imgW="2577960" imgH="44424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60975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34"/>
          <p:cNvGraphicFramePr>
            <a:graphicFrameLocks noChangeAspect="1"/>
          </p:cNvGraphicFramePr>
          <p:nvPr/>
        </p:nvGraphicFramePr>
        <p:xfrm>
          <a:off x="838200" y="2133600"/>
          <a:ext cx="54371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54371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035"/>
          <p:cNvGraphicFramePr>
            <a:graphicFrameLocks noChangeAspect="1"/>
          </p:cNvGraphicFramePr>
          <p:nvPr/>
        </p:nvGraphicFramePr>
        <p:xfrm>
          <a:off x="609600" y="3276600"/>
          <a:ext cx="73294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9" imgW="3098520" imgH="698400" progId="Equation.DSMT4">
                  <p:embed/>
                </p:oleObj>
              </mc:Choice>
              <mc:Fallback>
                <p:oleObj name="Equation" r:id="rId9" imgW="3098520" imgH="6984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7329488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B9C-3D3F-470A-8148-5F6CC82C3D5C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3400" y="762000"/>
          <a:ext cx="6305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2666880" imgH="203040" progId="Equation.DSMT4">
                  <p:embed/>
                </p:oleObj>
              </mc:Choice>
              <mc:Fallback>
                <p:oleObj name="Equation" r:id="rId3" imgW="2666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6305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85800" y="1524000"/>
          <a:ext cx="4619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2006280" imgH="215640" progId="Equation.DSMT4">
                  <p:embed/>
                </p:oleObj>
              </mc:Choice>
              <mc:Fallback>
                <p:oleObj name="Equation" r:id="rId5" imgW="20062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6196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2C6A-8CC1-4F40-8A10-E3F24C3CBDF8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0" y="609600"/>
          <a:ext cx="77724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3352680" imgH="914400" progId="Equation.DSMT4">
                  <p:embed/>
                </p:oleObj>
              </mc:Choice>
              <mc:Fallback>
                <p:oleObj name="Equation" r:id="rId3" imgW="33526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724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3000" y="2895600"/>
          <a:ext cx="762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5" imgW="3238200" imgH="215640" progId="Equation.DSMT4">
                  <p:embed/>
                </p:oleObj>
              </mc:Choice>
              <mc:Fallback>
                <p:oleObj name="Equation" r:id="rId5" imgW="32382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62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62000" y="3657600"/>
          <a:ext cx="76962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7" imgW="3327120" imgH="914400" progId="Equation.DSMT4">
                  <p:embed/>
                </p:oleObj>
              </mc:Choice>
              <mc:Fallback>
                <p:oleObj name="Equation" r:id="rId7" imgW="332712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6962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371600" y="5867400"/>
          <a:ext cx="701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9" imgW="3047760" imgH="228600" progId="Equation.DSMT4">
                  <p:embed/>
                </p:oleObj>
              </mc:Choice>
              <mc:Fallback>
                <p:oleObj name="Equation" r:id="rId9" imgW="30477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67400"/>
                        <a:ext cx="7010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11AF-944D-4B91-B649-D220F73F61F1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9600" y="1676400"/>
          <a:ext cx="81534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3568680" imgH="1625400" progId="Equation.DSMT4">
                  <p:embed/>
                </p:oleObj>
              </mc:Choice>
              <mc:Fallback>
                <p:oleObj name="Equation" r:id="rId3" imgW="356868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1534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90600" y="838200"/>
          <a:ext cx="746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3098520" imgH="215640" progId="Equation.DSMT4">
                  <p:embed/>
                </p:oleObj>
              </mc:Choice>
              <mc:Fallback>
                <p:oleObj name="Equation" r:id="rId5" imgW="30985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46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5EFF-F310-4B80-B701-25E04D112E4C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62000" y="1371600"/>
          <a:ext cx="7696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3238200" imgH="444240" progId="Equation.DSMT4">
                  <p:embed/>
                </p:oleObj>
              </mc:Choice>
              <mc:Fallback>
                <p:oleObj name="Equation" r:id="rId3" imgW="32382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6962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295400" y="3733800"/>
          <a:ext cx="4572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917360" imgH="444240" progId="Equation.DSMT4">
                  <p:embed/>
                </p:oleObj>
              </mc:Choice>
              <mc:Fallback>
                <p:oleObj name="Equation" r:id="rId5" imgW="19173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45720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2590800"/>
          <a:ext cx="6400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2755800" imgH="457200" progId="Equation.DSMT4">
                  <p:embed/>
                </p:oleObj>
              </mc:Choice>
              <mc:Fallback>
                <p:oleObj name="Equation" r:id="rId7" imgW="27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400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62000" y="4876800"/>
          <a:ext cx="2590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590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219200" y="5562600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2997000" imgH="215640" progId="Equation.DSMT4">
                  <p:embed/>
                </p:oleObj>
              </mc:Choice>
              <mc:Fallback>
                <p:oleObj name="Equation" r:id="rId11" imgW="29970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762000" y="7620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1955520" imgH="203040" progId="Equation.DSMT4">
                  <p:embed/>
                </p:oleObj>
              </mc:Choice>
              <mc:Fallback>
                <p:oleObj name="Equation" r:id="rId13" imgW="19555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464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008E-756F-4128-AE26-2CCBD98A5B79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267200" y="2514600"/>
          <a:ext cx="42910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1879560" imgH="215640" progId="Equation.DSMT4">
                  <p:embed/>
                </p:oleObj>
              </mc:Choice>
              <mc:Fallback>
                <p:oleObj name="Equation" r:id="rId3" imgW="18795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42910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838200" y="1371600"/>
          <a:ext cx="38862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1638000" imgH="685800" progId="Equation.DSMT4">
                  <p:embed/>
                </p:oleObj>
              </mc:Choice>
              <mc:Fallback>
                <p:oleObj name="Equation" r:id="rId5" imgW="16380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388620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4400" y="3200400"/>
          <a:ext cx="4038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7" imgW="1663560" imgH="203040" progId="Equation.DSMT4">
                  <p:embed/>
                </p:oleObj>
              </mc:Choice>
              <mc:Fallback>
                <p:oleObj name="Equation" r:id="rId7" imgW="1663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4038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514600" y="7620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614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39036362541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t="14734" r="26245" b="6017"/>
          <a:stretch>
            <a:fillRect/>
          </a:stretch>
        </p:blipFill>
        <p:spPr bwMode="auto">
          <a:xfrm>
            <a:off x="0" y="0"/>
            <a:ext cx="8458200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702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7171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3588653366334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t="23477" r="28859" b="12576"/>
          <a:stretch>
            <a:fillRect/>
          </a:stretch>
        </p:blipFill>
        <p:spPr bwMode="auto">
          <a:xfrm>
            <a:off x="0" y="758825"/>
            <a:ext cx="9034463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14E5-0B8E-4D45-ADCE-8AF869C1446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838200"/>
          </a:xfrm>
        </p:spPr>
        <p:txBody>
          <a:bodyPr anchor="ctr"/>
          <a:lstStyle/>
          <a:p>
            <a:pPr algn="l"/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3.1 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基本概念及一次同余式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1447800"/>
          <a:ext cx="7780338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3365280" imgH="1422360" progId="Equation.DSMT4">
                  <p:embed/>
                </p:oleObj>
              </mc:Choice>
              <mc:Fallback>
                <p:oleObj name="Equation" r:id="rId3" imgW="3365280" imgH="1422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780338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09600" y="4800600"/>
          <a:ext cx="70866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5" imgW="3098520" imgH="685800" progId="Equation.DSMT4">
                  <p:embed/>
                </p:oleObj>
              </mc:Choice>
              <mc:Fallback>
                <p:oleObj name="Equation" r:id="rId5" imgW="309852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0866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2ED6-2191-4515-B70F-DB598B6FF766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762000" y="609600"/>
          <a:ext cx="77470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3251160" imgH="927000" progId="Equation.DSMT4">
                  <p:embed/>
                </p:oleObj>
              </mc:Choice>
              <mc:Fallback>
                <p:oleObj name="Equation" r:id="rId3" imgW="325116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470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62000" y="2895600"/>
          <a:ext cx="76962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3238200" imgH="952200" progId="Equation.DSMT4">
                  <p:embed/>
                </p:oleObj>
              </mc:Choice>
              <mc:Fallback>
                <p:oleObj name="Equation" r:id="rId5" imgW="3238200" imgH="952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69620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62000" y="5257800"/>
          <a:ext cx="7696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3365280" imgH="444240" progId="Equation.DSMT4">
                  <p:embed/>
                </p:oleObj>
              </mc:Choice>
              <mc:Fallback>
                <p:oleObj name="Equation" r:id="rId7" imgW="33652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7696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1126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4069316476962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18915" r="26779" b="14018"/>
          <a:stretch>
            <a:fillRect/>
          </a:stretch>
        </p:blipFill>
        <p:spPr bwMode="auto">
          <a:xfrm>
            <a:off x="0" y="307975"/>
            <a:ext cx="9086850" cy="636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AF00-8C20-4D02-9B7C-95E8AD00306F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09600" y="685800"/>
          <a:ext cx="7924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3276360" imgH="914400" progId="Equation.DSMT4">
                  <p:embed/>
                </p:oleObj>
              </mc:Choice>
              <mc:Fallback>
                <p:oleObj name="Equation" r:id="rId3" imgW="32763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19200" y="3124200"/>
          <a:ext cx="7391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3009600" imgH="228600" progId="Equation.DSMT4">
                  <p:embed/>
                </p:oleObj>
              </mc:Choice>
              <mc:Fallback>
                <p:oleObj name="Equation" r:id="rId5" imgW="3009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7391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3886200"/>
          <a:ext cx="6858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7" imgW="2819160" imgH="228600" progId="Equation.DSMT4">
                  <p:embed/>
                </p:oleObj>
              </mc:Choice>
              <mc:Fallback>
                <p:oleObj name="Equation" r:id="rId7" imgW="2819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6858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971800" y="4495800"/>
          <a:ext cx="259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259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33400" y="5105400"/>
          <a:ext cx="7173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1" imgW="2920680" imgH="228600" progId="Equation.DSMT4">
                  <p:embed/>
                </p:oleObj>
              </mc:Choice>
              <mc:Fallback>
                <p:oleObj name="Equation" r:id="rId11" imgW="29206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71739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09600" y="5791200"/>
          <a:ext cx="1905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3" imgW="749160" imgH="215640" progId="Equation.DSMT4">
                  <p:embed/>
                </p:oleObj>
              </mc:Choice>
              <mc:Fallback>
                <p:oleObj name="Equation" r:id="rId13" imgW="7491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1905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F15-8C17-4B43-9782-2AEEEBC5502B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95400" y="533400"/>
          <a:ext cx="556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2247840" imgH="431640" progId="Equation.DSMT4">
                  <p:embed/>
                </p:oleObj>
              </mc:Choice>
              <mc:Fallback>
                <p:oleObj name="Equation" r:id="rId3" imgW="2247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556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09600" y="15240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057400" y="2057400"/>
          <a:ext cx="5562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562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057400" y="4572000"/>
          <a:ext cx="3962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3962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533400" y="3124200"/>
          <a:ext cx="82296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1" imgW="3581280" imgH="647640" progId="Equation.DSMT4">
                  <p:embed/>
                </p:oleObj>
              </mc:Choice>
              <mc:Fallback>
                <p:oleObj name="Equation" r:id="rId11" imgW="3581280" imgH="647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2296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6781800" y="4876800"/>
            <a:ext cx="1600200" cy="609600"/>
          </a:xfrm>
          <a:prstGeom prst="wedgeRectCallout">
            <a:avLst>
              <a:gd name="adj1" fmla="val -98810"/>
              <a:gd name="adj2" fmla="val -963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09600" y="5715000"/>
          <a:ext cx="48577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3" imgW="1968480" imgH="228600" progId="Equation.DSMT4">
                  <p:embed/>
                </p:oleObj>
              </mc:Choice>
              <mc:Fallback>
                <p:oleObj name="Equation" r:id="rId13" imgW="19684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48577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0463-A7E4-4773-AE25-2B3B24912C37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2000" y="609600"/>
          <a:ext cx="6400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2616120" imgH="431640" progId="Equation.DSMT4">
                  <p:embed/>
                </p:oleObj>
              </mc:Choice>
              <mc:Fallback>
                <p:oleObj name="Equation" r:id="rId3" imgW="2616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4008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38200" y="1752600"/>
          <a:ext cx="3962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962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62000" y="2819400"/>
          <a:ext cx="66500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2730240" imgH="431640" progId="Equation.DSMT4">
                  <p:embed/>
                </p:oleObj>
              </mc:Choice>
              <mc:Fallback>
                <p:oleObj name="Equation" r:id="rId7" imgW="27302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665003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447800" y="5105400"/>
          <a:ext cx="6096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2552400" imgH="406080" progId="Equation.DSMT4">
                  <p:embed/>
                </p:oleObj>
              </mc:Choice>
              <mc:Fallback>
                <p:oleObj name="Equation" r:id="rId9" imgW="25524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6096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57200" y="3962400"/>
          <a:ext cx="8077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1" imgW="3466800" imgH="457200" progId="Equation.DSMT4">
                  <p:embed/>
                </p:oleObj>
              </mc:Choice>
              <mc:Fallback>
                <p:oleObj name="Equation" r:id="rId11" imgW="34668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077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30</Words>
  <Application>Microsoft Office PowerPoint</Application>
  <PresentationFormat>全屏显示(4:3)</PresentationFormat>
  <Paragraphs>18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宋体</vt:lpstr>
      <vt:lpstr>Arial</vt:lpstr>
      <vt:lpstr>Trebuchet MS</vt:lpstr>
      <vt:lpstr>默认设计模板</vt:lpstr>
      <vt:lpstr>Equation</vt:lpstr>
      <vt:lpstr>第三章  同余式</vt:lpstr>
      <vt:lpstr>PowerPoint 演示文稿</vt:lpstr>
      <vt:lpstr>PowerPoint 演示文稿</vt:lpstr>
      <vt:lpstr>3.1 基本概念及一次同余式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基本概念及一次同余式</dc:title>
  <dc:creator>曾令淮</dc:creator>
  <cp:lastModifiedBy>Administrator</cp:lastModifiedBy>
  <cp:revision>18</cp:revision>
  <cp:lastPrinted>1601-01-01T00:00:00Z</cp:lastPrinted>
  <dcterms:created xsi:type="dcterms:W3CDTF">1601-01-01T00:00:00Z</dcterms:created>
  <dcterms:modified xsi:type="dcterms:W3CDTF">2019-09-24T03:35:10Z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