
<file path=[Content_Types].xml><?xml version="1.0" encoding="utf-8"?>
<Types xmlns="http://schemas.openxmlformats.org/package/2006/content-types">
  <Default Extension="bin" ContentType="application/vnd.openxmlformats-officedocument.oleObject"/>
  <Default Extension="tmp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13" r:id="rId2"/>
    <p:sldId id="288" r:id="rId3"/>
    <p:sldId id="289" r:id="rId4"/>
    <p:sldId id="290" r:id="rId5"/>
    <p:sldId id="321" r:id="rId6"/>
    <p:sldId id="292" r:id="rId7"/>
    <p:sldId id="293" r:id="rId8"/>
    <p:sldId id="331" r:id="rId9"/>
    <p:sldId id="294" r:id="rId10"/>
    <p:sldId id="295" r:id="rId11"/>
    <p:sldId id="296" r:id="rId12"/>
    <p:sldId id="315" r:id="rId13"/>
    <p:sldId id="316" r:id="rId14"/>
    <p:sldId id="317" r:id="rId15"/>
    <p:sldId id="318" r:id="rId16"/>
    <p:sldId id="319" r:id="rId17"/>
    <p:sldId id="297" r:id="rId18"/>
    <p:sldId id="298" r:id="rId19"/>
    <p:sldId id="299" r:id="rId20"/>
    <p:sldId id="320" r:id="rId21"/>
    <p:sldId id="330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22"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FF"/>
    <a:srgbClr val="0000FF"/>
    <a:srgbClr val="008000"/>
    <a:srgbClr val="CCFF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99" autoAdjust="0"/>
  </p:normalViewPr>
  <p:slideViewPr>
    <p:cSldViewPr>
      <p:cViewPr varScale="1">
        <p:scale>
          <a:sx n="88" d="100"/>
          <a:sy n="88" d="100"/>
        </p:scale>
        <p:origin x="133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7.wmf"/><Relationship Id="rId5" Type="http://schemas.openxmlformats.org/officeDocument/2006/relationships/image" Target="../media/image56.wmf"/><Relationship Id="rId4" Type="http://schemas.openxmlformats.org/officeDocument/2006/relationships/image" Target="../media/image6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4" Type="http://schemas.openxmlformats.org/officeDocument/2006/relationships/image" Target="../media/image7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6" Type="http://schemas.openxmlformats.org/officeDocument/2006/relationships/image" Target="../media/image87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6" Type="http://schemas.openxmlformats.org/officeDocument/2006/relationships/image" Target="../media/image93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10" Type="http://schemas.openxmlformats.org/officeDocument/2006/relationships/image" Target="../media/image25.wmf"/><Relationship Id="rId4" Type="http://schemas.openxmlformats.org/officeDocument/2006/relationships/image" Target="../media/image19.wmf"/><Relationship Id="rId9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17.wmf"/><Relationship Id="rId1" Type="http://schemas.openxmlformats.org/officeDocument/2006/relationships/image" Target="../media/image26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E81133E-72BE-4E8A-8669-D1B5415020F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053486-F868-480E-8AEF-DC33E706624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5657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4F595D-53DB-424C-9A55-9FAF1FE75DC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778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E9B3DB-1A06-42A6-BE90-B9A21624B34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9128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C82CA9-4973-464D-BEE3-B77BD821280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793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51AD4-E3BF-41A7-A802-C1AEBC3BBCA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3099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D8A2FE-D79F-4612-897A-2A9D3B3C47F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6400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259C85-ED6F-4612-81CB-35FFDBDF4D4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166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E1465E-70B5-4C27-BCEB-0F1B451160E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2830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13D236-E0E1-4913-96B5-63621B97D65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1801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86666E-26E1-4046-98AA-3A45056BC07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3754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79EA39-D4F0-4B84-81E7-C13C5E8EB46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5104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FFCC"/>
            </a:gs>
            <a:gs pos="50000">
              <a:srgbClr val="FFFFCC"/>
            </a:gs>
            <a:gs pos="100000">
              <a:srgbClr val="CCFFCC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B1F731E4-E8DF-449C-9748-20F443F2073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55.bin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6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6.bin"/><Relationship Id="rId10" Type="http://schemas.openxmlformats.org/officeDocument/2006/relationships/image" Target="../media/image53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5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oleObject" Target="../embeddings/oleObject62.bin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6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62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68.bin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5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66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67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7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71.wmf"/><Relationship Id="rId4" Type="http://schemas.openxmlformats.org/officeDocument/2006/relationships/image" Target="../media/image68.wmf"/><Relationship Id="rId9" Type="http://schemas.openxmlformats.org/officeDocument/2006/relationships/oleObject" Target="../embeddings/oleObject7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75.bin"/><Relationship Id="rId10" Type="http://schemas.openxmlformats.org/officeDocument/2006/relationships/image" Target="../media/image76.wmf"/><Relationship Id="rId4" Type="http://schemas.openxmlformats.org/officeDocument/2006/relationships/image" Target="../media/image73.wmf"/><Relationship Id="rId9" Type="http://schemas.openxmlformats.org/officeDocument/2006/relationships/oleObject" Target="../embeddings/oleObject7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8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0" Type="http://schemas.openxmlformats.org/officeDocument/2006/relationships/image" Target="../media/image80.wmf"/><Relationship Id="rId4" Type="http://schemas.openxmlformats.org/officeDocument/2006/relationships/image" Target="../media/image77.wmf"/><Relationship Id="rId9" Type="http://schemas.openxmlformats.org/officeDocument/2006/relationships/oleObject" Target="../embeddings/oleObject8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13" Type="http://schemas.openxmlformats.org/officeDocument/2006/relationships/oleObject" Target="../embeddings/oleObject88.bin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8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3.wmf"/><Relationship Id="rId11" Type="http://schemas.openxmlformats.org/officeDocument/2006/relationships/oleObject" Target="../embeddings/oleObject87.bin"/><Relationship Id="rId5" Type="http://schemas.openxmlformats.org/officeDocument/2006/relationships/oleObject" Target="../embeddings/oleObject84.bin"/><Relationship Id="rId10" Type="http://schemas.openxmlformats.org/officeDocument/2006/relationships/image" Target="../media/image85.wmf"/><Relationship Id="rId4" Type="http://schemas.openxmlformats.org/officeDocument/2006/relationships/image" Target="../media/image82.wmf"/><Relationship Id="rId9" Type="http://schemas.openxmlformats.org/officeDocument/2006/relationships/oleObject" Target="../embeddings/oleObject86.bin"/><Relationship Id="rId14" Type="http://schemas.openxmlformats.org/officeDocument/2006/relationships/image" Target="../media/image87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oleObject" Target="../embeddings/oleObject94.bin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9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9.wmf"/><Relationship Id="rId11" Type="http://schemas.openxmlformats.org/officeDocument/2006/relationships/oleObject" Target="../embeddings/oleObject93.bin"/><Relationship Id="rId5" Type="http://schemas.openxmlformats.org/officeDocument/2006/relationships/oleObject" Target="../embeddings/oleObject90.bin"/><Relationship Id="rId10" Type="http://schemas.openxmlformats.org/officeDocument/2006/relationships/image" Target="../media/image91.wmf"/><Relationship Id="rId4" Type="http://schemas.openxmlformats.org/officeDocument/2006/relationships/image" Target="../media/image88.wmf"/><Relationship Id="rId9" Type="http://schemas.openxmlformats.org/officeDocument/2006/relationships/oleObject" Target="../embeddings/oleObject92.bin"/><Relationship Id="rId14" Type="http://schemas.openxmlformats.org/officeDocument/2006/relationships/image" Target="../media/image93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10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8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5.w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94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96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23.wmf"/><Relationship Id="rId3" Type="http://schemas.openxmlformats.org/officeDocument/2006/relationships/oleObject" Target="../embeddings/oleObject16.bin"/><Relationship Id="rId21" Type="http://schemas.openxmlformats.org/officeDocument/2006/relationships/oleObject" Target="../embeddings/oleObject25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.wmf"/><Relationship Id="rId20" Type="http://schemas.openxmlformats.org/officeDocument/2006/relationships/image" Target="../media/image24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19.wmf"/><Relationship Id="rId19" Type="http://schemas.openxmlformats.org/officeDocument/2006/relationships/oleObject" Target="../embeddings/oleObject24.bin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1.wmf"/><Relationship Id="rId22" Type="http://schemas.openxmlformats.org/officeDocument/2006/relationships/image" Target="../media/image2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28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36.bin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3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42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2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4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13" Type="http://schemas.openxmlformats.org/officeDocument/2006/relationships/oleObject" Target="../embeddings/oleObject44.bin"/><Relationship Id="rId3" Type="http://schemas.openxmlformats.org/officeDocument/2006/relationships/tags" Target="../tags/tag2.xml"/><Relationship Id="rId7" Type="http://schemas.openxmlformats.org/officeDocument/2006/relationships/tags" Target="../tags/tag6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vmlDrawing" Target="../drawings/vmlDrawing8.vml"/><Relationship Id="rId6" Type="http://schemas.openxmlformats.org/officeDocument/2006/relationships/tags" Target="../tags/tag5.xml"/><Relationship Id="rId11" Type="http://schemas.openxmlformats.org/officeDocument/2006/relationships/tags" Target="../tags/tag10.xml"/><Relationship Id="rId5" Type="http://schemas.openxmlformats.org/officeDocument/2006/relationships/tags" Target="../tags/tag4.xml"/><Relationship Id="rId15" Type="http://schemas.openxmlformats.org/officeDocument/2006/relationships/image" Target="../media/image44.tmp"/><Relationship Id="rId10" Type="http://schemas.openxmlformats.org/officeDocument/2006/relationships/tags" Target="../tags/tag9.xml"/><Relationship Id="rId4" Type="http://schemas.openxmlformats.org/officeDocument/2006/relationships/tags" Target="../tags/tag3.xml"/><Relationship Id="rId9" Type="http://schemas.openxmlformats.org/officeDocument/2006/relationships/tags" Target="../tags/tag8.xml"/><Relationship Id="rId14" Type="http://schemas.openxmlformats.org/officeDocument/2006/relationships/image" Target="../media/image4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0622-FB47-44B8-8C53-F7C8B5A7856F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333375"/>
            <a:ext cx="7772400" cy="866775"/>
          </a:xfrm>
        </p:spPr>
        <p:txBody>
          <a:bodyPr anchor="ctr"/>
          <a:lstStyle/>
          <a:p>
            <a:pPr algn="l"/>
            <a:r>
              <a:rPr lang="en-US" altLang="zh-CN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3.3 </a:t>
            </a:r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高次同余式的解数及解法</a:t>
            </a:r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68313" y="1196975"/>
            <a:ext cx="6400800" cy="622300"/>
          </a:xfrm>
        </p:spPr>
        <p:txBody>
          <a:bodyPr/>
          <a:lstStyle/>
          <a:p>
            <a:pPr algn="l"/>
            <a:r>
              <a:rPr lang="zh-CN" altLang="en-US" sz="2800" b="1" dirty="0">
                <a:solidFill>
                  <a:srgbClr val="FF00FF"/>
                </a:solidFill>
              </a:rPr>
              <a:t>一、高次同余式的有关定理</a:t>
            </a:r>
          </a:p>
        </p:txBody>
      </p:sp>
      <p:graphicFrame>
        <p:nvGraphicFramePr>
          <p:cNvPr id="89094" name="Object 6"/>
          <p:cNvGraphicFramePr>
            <a:graphicFrameLocks noChangeAspect="1"/>
          </p:cNvGraphicFramePr>
          <p:nvPr/>
        </p:nvGraphicFramePr>
        <p:xfrm>
          <a:off x="539750" y="1844675"/>
          <a:ext cx="7921625" cy="451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0" name="Equation" r:id="rId3" imgW="3301920" imgH="1879560" progId="Equation.DSMT4">
                  <p:embed/>
                </p:oleObj>
              </mc:Choice>
              <mc:Fallback>
                <p:oleObj name="Equation" r:id="rId3" imgW="3301920" imgH="18795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844675"/>
                        <a:ext cx="7921625" cy="451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5" name="Object 7"/>
          <p:cNvGraphicFramePr>
            <a:graphicFrameLocks noChangeAspect="1"/>
          </p:cNvGraphicFramePr>
          <p:nvPr/>
        </p:nvGraphicFramePr>
        <p:xfrm>
          <a:off x="1403350" y="5876925"/>
          <a:ext cx="7151688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1" name="Equation" r:id="rId5" imgW="3111480" imgH="228600" progId="Equation.DSMT4">
                  <p:embed/>
                </p:oleObj>
              </mc:Choice>
              <mc:Fallback>
                <p:oleObj name="Equation" r:id="rId5" imgW="311148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876925"/>
                        <a:ext cx="7151688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90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90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CD81-D2E2-47FE-8E8C-29FD21337F84}" type="slidenum">
              <a:rPr lang="zh-CN" altLang="en-US"/>
              <a:pPr/>
              <a:t>10</a:t>
            </a:fld>
            <a:endParaRPr lang="en-US" altLang="zh-CN"/>
          </a:p>
        </p:txBody>
      </p:sp>
      <p:graphicFrame>
        <p:nvGraphicFramePr>
          <p:cNvPr id="45062" name="Object 6"/>
          <p:cNvGraphicFramePr>
            <a:graphicFrameLocks noChangeAspect="1"/>
          </p:cNvGraphicFramePr>
          <p:nvPr/>
        </p:nvGraphicFramePr>
        <p:xfrm>
          <a:off x="684213" y="692150"/>
          <a:ext cx="7056437" cy="300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5" name="Equation" r:id="rId3" imgW="2831760" imgH="1206360" progId="Equation.DSMT4">
                  <p:embed/>
                </p:oleObj>
              </mc:Choice>
              <mc:Fallback>
                <p:oleObj name="Equation" r:id="rId3" imgW="2831760" imgH="12063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692150"/>
                        <a:ext cx="7056437" cy="300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13AC-E3E9-4A2D-99AF-5A638383FD28}" type="slidenum">
              <a:rPr lang="zh-CN" altLang="en-US"/>
              <a:pPr/>
              <a:t>11</a:t>
            </a:fld>
            <a:endParaRPr lang="en-US" altLang="zh-CN"/>
          </a:p>
        </p:txBody>
      </p:sp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395288" y="563563"/>
          <a:ext cx="8528050" cy="577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6" name="Equation" r:id="rId3" imgW="3543120" imgH="2400120" progId="Equation.DSMT4">
                  <p:embed/>
                </p:oleObj>
              </mc:Choice>
              <mc:Fallback>
                <p:oleObj name="Equation" r:id="rId3" imgW="3543120" imgH="24001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563563"/>
                        <a:ext cx="8528050" cy="577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4063-4C91-4AC2-873B-652DDCA2B432}" type="slidenum">
              <a:rPr lang="zh-CN" altLang="en-US"/>
              <a:pPr/>
              <a:t>12</a:t>
            </a:fld>
            <a:endParaRPr lang="en-US" altLang="zh-CN"/>
          </a:p>
        </p:txBody>
      </p:sp>
      <p:graphicFrame>
        <p:nvGraphicFramePr>
          <p:cNvPr id="93188" name="Object 4"/>
          <p:cNvGraphicFramePr>
            <a:graphicFrameLocks noChangeAspect="1"/>
          </p:cNvGraphicFramePr>
          <p:nvPr/>
        </p:nvGraphicFramePr>
        <p:xfrm>
          <a:off x="1116013" y="692150"/>
          <a:ext cx="418941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9" name="Equation" r:id="rId3" imgW="1752480" imgH="203040" progId="Equation.DSMT4">
                  <p:embed/>
                </p:oleObj>
              </mc:Choice>
              <mc:Fallback>
                <p:oleObj name="Equation" r:id="rId3" imgW="175248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692150"/>
                        <a:ext cx="4189412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9" name="Object 5"/>
          <p:cNvGraphicFramePr>
            <a:graphicFrameLocks noChangeAspect="1"/>
          </p:cNvGraphicFramePr>
          <p:nvPr/>
        </p:nvGraphicFramePr>
        <p:xfrm>
          <a:off x="1116013" y="1412875"/>
          <a:ext cx="7345362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0" name="Equation" r:id="rId5" imgW="3174840" imgH="228600" progId="Equation.DSMT4">
                  <p:embed/>
                </p:oleObj>
              </mc:Choice>
              <mc:Fallback>
                <p:oleObj name="Equation" r:id="rId5" imgW="317484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412875"/>
                        <a:ext cx="7345362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0" name="Object 6"/>
          <p:cNvGraphicFramePr>
            <a:graphicFrameLocks noChangeAspect="1"/>
          </p:cNvGraphicFramePr>
          <p:nvPr/>
        </p:nvGraphicFramePr>
        <p:xfrm>
          <a:off x="2051050" y="2060575"/>
          <a:ext cx="518477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1" name="Equation" r:id="rId7" imgW="2031840" imgH="228600" progId="Equation.DSMT4">
                  <p:embed/>
                </p:oleObj>
              </mc:Choice>
              <mc:Fallback>
                <p:oleObj name="Equation" r:id="rId7" imgW="203184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060575"/>
                        <a:ext cx="5184775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1" name="Object 7"/>
          <p:cNvGraphicFramePr>
            <a:graphicFrameLocks noChangeAspect="1"/>
          </p:cNvGraphicFramePr>
          <p:nvPr/>
        </p:nvGraphicFramePr>
        <p:xfrm>
          <a:off x="539750" y="2781300"/>
          <a:ext cx="5618163" cy="164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2" name="Equation" r:id="rId9" imgW="2374560" imgH="698400" progId="Equation.DSMT4">
                  <p:embed/>
                </p:oleObj>
              </mc:Choice>
              <mc:Fallback>
                <p:oleObj name="Equation" r:id="rId9" imgW="2374560" imgH="698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781300"/>
                        <a:ext cx="5618163" cy="164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2" name="Object 8"/>
          <p:cNvGraphicFramePr>
            <a:graphicFrameLocks noChangeAspect="1"/>
          </p:cNvGraphicFramePr>
          <p:nvPr/>
        </p:nvGraphicFramePr>
        <p:xfrm>
          <a:off x="609600" y="4419600"/>
          <a:ext cx="7872413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3" name="Equation" r:id="rId11" imgW="3365280" imgH="406080" progId="Equation.DSMT4">
                  <p:embed/>
                </p:oleObj>
              </mc:Choice>
              <mc:Fallback>
                <p:oleObj name="Equation" r:id="rId11" imgW="3365280" imgH="4060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419600"/>
                        <a:ext cx="7872413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3" name="Object 9"/>
          <p:cNvGraphicFramePr>
            <a:graphicFrameLocks noChangeAspect="1"/>
          </p:cNvGraphicFramePr>
          <p:nvPr/>
        </p:nvGraphicFramePr>
        <p:xfrm>
          <a:off x="2339975" y="5445125"/>
          <a:ext cx="5040313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4" name="Equation" r:id="rId13" imgW="2209680" imgH="241200" progId="Equation.DSMT4">
                  <p:embed/>
                </p:oleObj>
              </mc:Choice>
              <mc:Fallback>
                <p:oleObj name="Equation" r:id="rId13" imgW="2209680" imgH="241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5445125"/>
                        <a:ext cx="5040313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4" name="Object 10"/>
          <p:cNvGraphicFramePr>
            <a:graphicFrameLocks noChangeAspect="1"/>
          </p:cNvGraphicFramePr>
          <p:nvPr/>
        </p:nvGraphicFramePr>
        <p:xfrm>
          <a:off x="1547813" y="3932238"/>
          <a:ext cx="244633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5" name="Equation" r:id="rId15" imgW="1002960" imgH="215640" progId="Equation.DSMT4">
                  <p:embed/>
                </p:oleObj>
              </mc:Choice>
              <mc:Fallback>
                <p:oleObj name="Equation" r:id="rId15" imgW="1002960" imgH="2156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932238"/>
                        <a:ext cx="2446337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DB28-0F71-45C8-B1C3-CBD8B324BB8D}" type="slidenum">
              <a:rPr lang="zh-CN" altLang="en-US"/>
              <a:pPr/>
              <a:t>13</a:t>
            </a:fld>
            <a:endParaRPr lang="en-US" altLang="zh-CN"/>
          </a:p>
        </p:txBody>
      </p:sp>
      <p:graphicFrame>
        <p:nvGraphicFramePr>
          <p:cNvPr id="94212" name="Object 4"/>
          <p:cNvGraphicFramePr>
            <a:graphicFrameLocks noChangeAspect="1"/>
          </p:cNvGraphicFramePr>
          <p:nvPr/>
        </p:nvGraphicFramePr>
        <p:xfrm>
          <a:off x="611188" y="620713"/>
          <a:ext cx="39592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0" name="Equation" r:id="rId3" imgW="1726920" imgH="228600" progId="Equation.DSMT4">
                  <p:embed/>
                </p:oleObj>
              </mc:Choice>
              <mc:Fallback>
                <p:oleObj name="Equation" r:id="rId3" imgW="172692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620713"/>
                        <a:ext cx="3959225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3" name="Object 5"/>
          <p:cNvGraphicFramePr>
            <a:graphicFrameLocks noChangeAspect="1"/>
          </p:cNvGraphicFramePr>
          <p:nvPr/>
        </p:nvGraphicFramePr>
        <p:xfrm>
          <a:off x="2079625" y="1196975"/>
          <a:ext cx="4114800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1" name="Equation" r:id="rId5" imgW="1803240" imgH="431640" progId="Equation.DSMT4">
                  <p:embed/>
                </p:oleObj>
              </mc:Choice>
              <mc:Fallback>
                <p:oleObj name="Equation" r:id="rId5" imgW="1803240" imgH="431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625" y="1196975"/>
                        <a:ext cx="4114800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4" name="Object 6"/>
          <p:cNvGraphicFramePr>
            <a:graphicFrameLocks noChangeAspect="1"/>
          </p:cNvGraphicFramePr>
          <p:nvPr/>
        </p:nvGraphicFramePr>
        <p:xfrm>
          <a:off x="625475" y="2276475"/>
          <a:ext cx="788987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2" name="Equation" r:id="rId7" imgW="3225600" imgH="228600" progId="Equation.DSMT4">
                  <p:embed/>
                </p:oleObj>
              </mc:Choice>
              <mc:Fallback>
                <p:oleObj name="Equation" r:id="rId7" imgW="32256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475" y="2276475"/>
                        <a:ext cx="788987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5" name="Object 7"/>
          <p:cNvGraphicFramePr>
            <a:graphicFrameLocks noChangeAspect="1"/>
          </p:cNvGraphicFramePr>
          <p:nvPr/>
        </p:nvGraphicFramePr>
        <p:xfrm>
          <a:off x="1201738" y="2997200"/>
          <a:ext cx="6234112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3" name="Equation" r:id="rId9" imgW="2603160" imgH="431640" progId="Equation.DSMT4">
                  <p:embed/>
                </p:oleObj>
              </mc:Choice>
              <mc:Fallback>
                <p:oleObj name="Equation" r:id="rId9" imgW="2603160" imgH="431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738" y="2997200"/>
                        <a:ext cx="6234112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6" name="Object 8"/>
          <p:cNvGraphicFramePr>
            <a:graphicFrameLocks noChangeAspect="1"/>
          </p:cNvGraphicFramePr>
          <p:nvPr/>
        </p:nvGraphicFramePr>
        <p:xfrm>
          <a:off x="611188" y="4005263"/>
          <a:ext cx="5961062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4" name="Equation" r:id="rId11" imgW="2336760" imgH="241200" progId="Equation.DSMT4">
                  <p:embed/>
                </p:oleObj>
              </mc:Choice>
              <mc:Fallback>
                <p:oleObj name="Equation" r:id="rId11" imgW="2336760" imgH="241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005263"/>
                        <a:ext cx="5961062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7" name="Object 9"/>
          <p:cNvGraphicFramePr>
            <a:graphicFrameLocks noChangeAspect="1"/>
          </p:cNvGraphicFramePr>
          <p:nvPr/>
        </p:nvGraphicFramePr>
        <p:xfrm>
          <a:off x="611188" y="4724400"/>
          <a:ext cx="4895850" cy="162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5" name="Equation" r:id="rId13" imgW="2070000" imgH="685800" progId="Equation.DSMT4">
                  <p:embed/>
                </p:oleObj>
              </mc:Choice>
              <mc:Fallback>
                <p:oleObj name="Equation" r:id="rId13" imgW="2070000" imgH="685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724400"/>
                        <a:ext cx="4895850" cy="162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CB7EF-7246-4158-83AA-DF9DC3841F94}" type="slidenum">
              <a:rPr lang="zh-CN" altLang="en-US"/>
              <a:pPr/>
              <a:t>14</a:t>
            </a:fld>
            <a:endParaRPr lang="en-US" altLang="zh-CN"/>
          </a:p>
        </p:txBody>
      </p:sp>
      <p:graphicFrame>
        <p:nvGraphicFramePr>
          <p:cNvPr id="95236" name="Object 4"/>
          <p:cNvGraphicFramePr>
            <a:graphicFrameLocks noChangeAspect="1"/>
          </p:cNvGraphicFramePr>
          <p:nvPr/>
        </p:nvGraphicFramePr>
        <p:xfrm>
          <a:off x="900113" y="692150"/>
          <a:ext cx="76327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4" name="Equation" r:id="rId3" imgW="3022560" imgH="215640" progId="Equation.DSMT4">
                  <p:embed/>
                </p:oleObj>
              </mc:Choice>
              <mc:Fallback>
                <p:oleObj name="Equation" r:id="rId3" imgW="3022560" imgH="215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692150"/>
                        <a:ext cx="76327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7" name="Object 5"/>
          <p:cNvGraphicFramePr>
            <a:graphicFrameLocks noChangeAspect="1"/>
          </p:cNvGraphicFramePr>
          <p:nvPr/>
        </p:nvGraphicFramePr>
        <p:xfrm>
          <a:off x="684213" y="2781300"/>
          <a:ext cx="5976937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5" name="Equation" r:id="rId5" imgW="2463480" imgH="482400" progId="Equation.DSMT4">
                  <p:embed/>
                </p:oleObj>
              </mc:Choice>
              <mc:Fallback>
                <p:oleObj name="Equation" r:id="rId5" imgW="2463480" imgH="482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781300"/>
                        <a:ext cx="5976937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8" name="Object 6"/>
          <p:cNvGraphicFramePr>
            <a:graphicFrameLocks noChangeAspect="1"/>
          </p:cNvGraphicFramePr>
          <p:nvPr/>
        </p:nvGraphicFramePr>
        <p:xfrm>
          <a:off x="2700338" y="1412875"/>
          <a:ext cx="318135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6" name="Equation" r:id="rId7" imgW="1320480" imgH="228600" progId="Equation.DSMT4">
                  <p:embed/>
                </p:oleObj>
              </mc:Choice>
              <mc:Fallback>
                <p:oleObj name="Equation" r:id="rId7" imgW="132048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412875"/>
                        <a:ext cx="3181350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9" name="Object 7"/>
          <p:cNvGraphicFramePr>
            <a:graphicFrameLocks noChangeAspect="1"/>
          </p:cNvGraphicFramePr>
          <p:nvPr/>
        </p:nvGraphicFramePr>
        <p:xfrm>
          <a:off x="684213" y="2060575"/>
          <a:ext cx="6624637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7" name="Equation" r:id="rId9" imgW="2705040" imgH="241200" progId="Equation.DSMT4">
                  <p:embed/>
                </p:oleObj>
              </mc:Choice>
              <mc:Fallback>
                <p:oleObj name="Equation" r:id="rId9" imgW="2705040" imgH="241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060575"/>
                        <a:ext cx="6624637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0" name="Object 8"/>
          <p:cNvGraphicFramePr>
            <a:graphicFrameLocks noChangeAspect="1"/>
          </p:cNvGraphicFramePr>
          <p:nvPr/>
        </p:nvGraphicFramePr>
        <p:xfrm>
          <a:off x="827088" y="4005263"/>
          <a:ext cx="244633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8" name="Equation" r:id="rId11" imgW="1002960" imgH="215640" progId="Equation.DSMT4">
                  <p:embed/>
                </p:oleObj>
              </mc:Choice>
              <mc:Fallback>
                <p:oleObj name="Equation" r:id="rId11" imgW="1002960" imgH="215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005263"/>
                        <a:ext cx="2446337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1" name="Object 9"/>
          <p:cNvGraphicFramePr>
            <a:graphicFrameLocks noChangeAspect="1"/>
          </p:cNvGraphicFramePr>
          <p:nvPr/>
        </p:nvGraphicFramePr>
        <p:xfrm>
          <a:off x="727075" y="4581525"/>
          <a:ext cx="7689850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9" name="Equation" r:id="rId13" imgW="3352680" imgH="660240" progId="Equation.DSMT4">
                  <p:embed/>
                </p:oleObj>
              </mc:Choice>
              <mc:Fallback>
                <p:oleObj name="Equation" r:id="rId13" imgW="3352680" imgH="6602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5" y="4581525"/>
                        <a:ext cx="7689850" cy="151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1000"/>
                                        <p:tgtEl>
                                          <p:spTgt spid="9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B4CA-06C2-435D-A1DD-7F642FF80C2B}" type="slidenum">
              <a:rPr lang="zh-CN" altLang="en-US"/>
              <a:pPr/>
              <a:t>15</a:t>
            </a:fld>
            <a:endParaRPr lang="en-US" altLang="zh-CN"/>
          </a:p>
        </p:txBody>
      </p:sp>
      <p:graphicFrame>
        <p:nvGraphicFramePr>
          <p:cNvPr id="96260" name="Object 4"/>
          <p:cNvGraphicFramePr>
            <a:graphicFrameLocks noChangeAspect="1"/>
          </p:cNvGraphicFramePr>
          <p:nvPr/>
        </p:nvGraphicFramePr>
        <p:xfrm>
          <a:off x="842963" y="765175"/>
          <a:ext cx="6488112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6" name="Equation" r:id="rId3" imgW="2577960" imgH="241200" progId="Equation.DSMT4">
                  <p:embed/>
                </p:oleObj>
              </mc:Choice>
              <mc:Fallback>
                <p:oleObj name="Equation" r:id="rId3" imgW="257796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3" y="765175"/>
                        <a:ext cx="6488112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1" name="Object 5"/>
          <p:cNvGraphicFramePr>
            <a:graphicFrameLocks noChangeAspect="1"/>
          </p:cNvGraphicFramePr>
          <p:nvPr/>
        </p:nvGraphicFramePr>
        <p:xfrm>
          <a:off x="755650" y="1557338"/>
          <a:ext cx="763270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7" name="Equation" r:id="rId5" imgW="3251160" imgH="241200" progId="Equation.DSMT4">
                  <p:embed/>
                </p:oleObj>
              </mc:Choice>
              <mc:Fallback>
                <p:oleObj name="Equation" r:id="rId5" imgW="325116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557338"/>
                        <a:ext cx="7632700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2" name="Object 6"/>
          <p:cNvGraphicFramePr>
            <a:graphicFrameLocks noChangeAspect="1"/>
          </p:cNvGraphicFramePr>
          <p:nvPr/>
        </p:nvGraphicFramePr>
        <p:xfrm>
          <a:off x="1635125" y="2205038"/>
          <a:ext cx="5241925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8" name="Equation" r:id="rId7" imgW="2082600" imgH="444240" progId="Equation.DSMT4">
                  <p:embed/>
                </p:oleObj>
              </mc:Choice>
              <mc:Fallback>
                <p:oleObj name="Equation" r:id="rId7" imgW="2082600" imgH="4442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125" y="2205038"/>
                        <a:ext cx="5241925" cy="111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3" name="Object 7"/>
          <p:cNvGraphicFramePr>
            <a:graphicFrameLocks noChangeAspect="1"/>
          </p:cNvGraphicFramePr>
          <p:nvPr/>
        </p:nvGraphicFramePr>
        <p:xfrm>
          <a:off x="784225" y="3357563"/>
          <a:ext cx="7791450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9" name="Equation" r:id="rId9" imgW="3466800" imgH="469800" progId="Equation.DSMT4">
                  <p:embed/>
                </p:oleObj>
              </mc:Choice>
              <mc:Fallback>
                <p:oleObj name="Equation" r:id="rId9" imgW="3466800" imgH="469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25" y="3357563"/>
                        <a:ext cx="7791450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4" name="Object 8"/>
          <p:cNvGraphicFramePr>
            <a:graphicFrameLocks noChangeAspect="1"/>
          </p:cNvGraphicFramePr>
          <p:nvPr/>
        </p:nvGraphicFramePr>
        <p:xfrm>
          <a:off x="698500" y="4652963"/>
          <a:ext cx="6521450" cy="160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0" name="Equation" r:id="rId11" imgW="2730240" imgH="672840" progId="Equation.DSMT4">
                  <p:embed/>
                </p:oleObj>
              </mc:Choice>
              <mc:Fallback>
                <p:oleObj name="Equation" r:id="rId11" imgW="2730240" imgH="6728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4652963"/>
                        <a:ext cx="6521450" cy="160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8CA9-A538-481B-9D37-5EBC4B49E467}" type="slidenum">
              <a:rPr lang="zh-CN" altLang="en-US"/>
              <a:pPr/>
              <a:t>16</a:t>
            </a:fld>
            <a:endParaRPr lang="en-US" altLang="zh-CN"/>
          </a:p>
        </p:txBody>
      </p:sp>
      <p:graphicFrame>
        <p:nvGraphicFramePr>
          <p:cNvPr id="97284" name="Object 4"/>
          <p:cNvGraphicFramePr>
            <a:graphicFrameLocks noChangeAspect="1"/>
          </p:cNvGraphicFramePr>
          <p:nvPr/>
        </p:nvGraphicFramePr>
        <p:xfrm>
          <a:off x="684213" y="1989138"/>
          <a:ext cx="6738937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20" name="Equation" r:id="rId3" imgW="2641320" imgH="241200" progId="Equation.DSMT4">
                  <p:embed/>
                </p:oleObj>
              </mc:Choice>
              <mc:Fallback>
                <p:oleObj name="Equation" r:id="rId3" imgW="264132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989138"/>
                        <a:ext cx="6738937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5" name="Object 5"/>
          <p:cNvGraphicFramePr>
            <a:graphicFrameLocks noChangeAspect="1"/>
          </p:cNvGraphicFramePr>
          <p:nvPr/>
        </p:nvGraphicFramePr>
        <p:xfrm>
          <a:off x="755650" y="2781300"/>
          <a:ext cx="4968875" cy="165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21" name="Equation" r:id="rId5" imgW="2057400" imgH="685800" progId="Equation.DSMT4">
                  <p:embed/>
                </p:oleObj>
              </mc:Choice>
              <mc:Fallback>
                <p:oleObj name="Equation" r:id="rId5" imgW="2057400" imgH="685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781300"/>
                        <a:ext cx="4968875" cy="165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6" name="Object 6"/>
          <p:cNvGraphicFramePr>
            <a:graphicFrameLocks noChangeAspect="1"/>
          </p:cNvGraphicFramePr>
          <p:nvPr/>
        </p:nvGraphicFramePr>
        <p:xfrm>
          <a:off x="1993900" y="836613"/>
          <a:ext cx="5665788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22" name="Equation" r:id="rId7" imgW="2539800" imgH="444240" progId="Equation.DSMT4">
                  <p:embed/>
                </p:oleObj>
              </mc:Choice>
              <mc:Fallback>
                <p:oleObj name="Equation" r:id="rId7" imgW="2539800" imgH="4442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836613"/>
                        <a:ext cx="5665788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7" name="Object 7"/>
          <p:cNvGraphicFramePr>
            <a:graphicFrameLocks noChangeAspect="1"/>
          </p:cNvGraphicFramePr>
          <p:nvPr/>
        </p:nvGraphicFramePr>
        <p:xfrm>
          <a:off x="1331913" y="4581525"/>
          <a:ext cx="7272337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23" name="Equation" r:id="rId9" imgW="2984400" imgH="215640" progId="Equation.DSMT4">
                  <p:embed/>
                </p:oleObj>
              </mc:Choice>
              <mc:Fallback>
                <p:oleObj name="Equation" r:id="rId9" imgW="2984400" imgH="215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581525"/>
                        <a:ext cx="7272337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612C8-42BF-4149-9E9B-1BD41F474619}" type="slidenum">
              <a:rPr lang="zh-CN" altLang="en-US"/>
              <a:pPr/>
              <a:t>17</a:t>
            </a:fld>
            <a:endParaRPr lang="en-US" altLang="zh-CN"/>
          </a:p>
        </p:txBody>
      </p:sp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1331913" y="620713"/>
          <a:ext cx="6959600" cy="118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7" name="Equation" r:id="rId3" imgW="2768400" imgH="469800" progId="Equation.DSMT4">
                  <p:embed/>
                </p:oleObj>
              </mc:Choice>
              <mc:Fallback>
                <p:oleObj name="Equation" r:id="rId3" imgW="2768400" imgH="469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620713"/>
                        <a:ext cx="6959600" cy="1182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7" name="Object 3"/>
          <p:cNvGraphicFramePr>
            <a:graphicFrameLocks noChangeAspect="1"/>
          </p:cNvGraphicFramePr>
          <p:nvPr/>
        </p:nvGraphicFramePr>
        <p:xfrm>
          <a:off x="700088" y="3933825"/>
          <a:ext cx="431323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8" name="Equation" r:id="rId5" imgW="1739880" imgH="215640" progId="Equation.DSMT4">
                  <p:embed/>
                </p:oleObj>
              </mc:Choice>
              <mc:Fallback>
                <p:oleObj name="Equation" r:id="rId5" imgW="1739880" imgH="215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8" y="3933825"/>
                        <a:ext cx="4313237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1" name="Object 7"/>
          <p:cNvGraphicFramePr>
            <a:graphicFrameLocks noChangeAspect="1"/>
          </p:cNvGraphicFramePr>
          <p:nvPr/>
        </p:nvGraphicFramePr>
        <p:xfrm>
          <a:off x="684213" y="4652963"/>
          <a:ext cx="7256462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9" name="Equation" r:id="rId7" imgW="2920680" imgH="228600" progId="Equation.DSMT4">
                  <p:embed/>
                </p:oleObj>
              </mc:Choice>
              <mc:Fallback>
                <p:oleObj name="Equation" r:id="rId7" imgW="292068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652963"/>
                        <a:ext cx="7256462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5" name="Object 11"/>
          <p:cNvGraphicFramePr>
            <a:graphicFrameLocks noChangeAspect="1"/>
          </p:cNvGraphicFramePr>
          <p:nvPr/>
        </p:nvGraphicFramePr>
        <p:xfrm>
          <a:off x="684213" y="2060575"/>
          <a:ext cx="4679950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0" name="Equation" r:id="rId9" imgW="1841400" imgH="698400" progId="Equation.DSMT4">
                  <p:embed/>
                </p:oleObj>
              </mc:Choice>
              <mc:Fallback>
                <p:oleObj name="Equation" r:id="rId9" imgW="1841400" imgH="6984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060575"/>
                        <a:ext cx="4679950" cy="177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6" name="Object 12"/>
          <p:cNvGraphicFramePr>
            <a:graphicFrameLocks noChangeAspect="1"/>
          </p:cNvGraphicFramePr>
          <p:nvPr/>
        </p:nvGraphicFramePr>
        <p:xfrm>
          <a:off x="1995488" y="5300663"/>
          <a:ext cx="4341812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1" name="Equation" r:id="rId11" imgW="1765080" imgH="228600" progId="Equation.DSMT4">
                  <p:embed/>
                </p:oleObj>
              </mc:Choice>
              <mc:Fallback>
                <p:oleObj name="Equation" r:id="rId11" imgW="176508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488" y="5300663"/>
                        <a:ext cx="4341812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6FF-7DC8-452E-BB41-29EF2F4A0BE5}" type="slidenum">
              <a:rPr lang="zh-CN" altLang="en-US"/>
              <a:pPr/>
              <a:t>18</a:t>
            </a:fld>
            <a:endParaRPr lang="en-US" altLang="zh-CN"/>
          </a:p>
        </p:txBody>
      </p:sp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684213" y="3213100"/>
          <a:ext cx="4752975" cy="213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2" name="Equation" r:id="rId3" imgW="2031840" imgH="914400" progId="Equation.DSMT4">
                  <p:embed/>
                </p:oleObj>
              </mc:Choice>
              <mc:Fallback>
                <p:oleObj name="Equation" r:id="rId3" imgW="2031840" imgH="914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213100"/>
                        <a:ext cx="4752975" cy="213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6"/>
          <p:cNvGraphicFramePr>
            <a:graphicFrameLocks noChangeAspect="1"/>
          </p:cNvGraphicFramePr>
          <p:nvPr/>
        </p:nvGraphicFramePr>
        <p:xfrm>
          <a:off x="684213" y="2636838"/>
          <a:ext cx="3989387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3" name="Equation" r:id="rId5" imgW="1625400" imgH="228600" progId="Equation.DSMT4">
                  <p:embed/>
                </p:oleObj>
              </mc:Choice>
              <mc:Fallback>
                <p:oleObj name="Equation" r:id="rId5" imgW="16254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636838"/>
                        <a:ext cx="3989387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5" name="Object 7"/>
          <p:cNvGraphicFramePr>
            <a:graphicFrameLocks noChangeAspect="1"/>
          </p:cNvGraphicFramePr>
          <p:nvPr/>
        </p:nvGraphicFramePr>
        <p:xfrm>
          <a:off x="2484438" y="1989138"/>
          <a:ext cx="316865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4" name="Equation" r:id="rId7" imgW="1218960" imgH="228600" progId="Equation.DSMT4">
                  <p:embed/>
                </p:oleObj>
              </mc:Choice>
              <mc:Fallback>
                <p:oleObj name="Equation" r:id="rId7" imgW="121896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989138"/>
                        <a:ext cx="3168650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6" name="Object 8"/>
          <p:cNvGraphicFramePr>
            <a:graphicFrameLocks noChangeAspect="1"/>
          </p:cNvGraphicFramePr>
          <p:nvPr/>
        </p:nvGraphicFramePr>
        <p:xfrm>
          <a:off x="612775" y="1339850"/>
          <a:ext cx="489585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5" name="Equation" r:id="rId9" imgW="1892160" imgH="228600" progId="Equation.DSMT4">
                  <p:embed/>
                </p:oleObj>
              </mc:Choice>
              <mc:Fallback>
                <p:oleObj name="Equation" r:id="rId9" imgW="189216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1339850"/>
                        <a:ext cx="4895850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7" name="Object 9"/>
          <p:cNvGraphicFramePr>
            <a:graphicFrameLocks noChangeAspect="1"/>
          </p:cNvGraphicFramePr>
          <p:nvPr/>
        </p:nvGraphicFramePr>
        <p:xfrm>
          <a:off x="628650" y="547688"/>
          <a:ext cx="775176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6" name="Equation" r:id="rId11" imgW="3009600" imgH="215640" progId="Equation.DSMT4">
                  <p:embed/>
                </p:oleObj>
              </mc:Choice>
              <mc:Fallback>
                <p:oleObj name="Equation" r:id="rId11" imgW="3009600" imgH="215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547688"/>
                        <a:ext cx="7751763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8" name="Object 10"/>
          <p:cNvGraphicFramePr>
            <a:graphicFrameLocks noChangeAspect="1"/>
          </p:cNvGraphicFramePr>
          <p:nvPr/>
        </p:nvGraphicFramePr>
        <p:xfrm>
          <a:off x="611188" y="5516563"/>
          <a:ext cx="72009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7" name="Equation" r:id="rId13" imgW="2958840" imgH="228600" progId="Equation.DSMT4">
                  <p:embed/>
                </p:oleObj>
              </mc:Choice>
              <mc:Fallback>
                <p:oleObj name="Equation" r:id="rId13" imgW="295884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516563"/>
                        <a:ext cx="72009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40736-9AF7-4BE5-A5C4-C59708A9CA70}" type="slidenum">
              <a:rPr lang="zh-CN" altLang="en-US"/>
              <a:pPr/>
              <a:t>19</a:t>
            </a:fld>
            <a:endParaRPr lang="en-US" altLang="zh-CN"/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900113" y="1628775"/>
          <a:ext cx="4691062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8" name="Equation" r:id="rId3" imgW="1854000" imgH="444240" progId="Equation.DSMT4">
                  <p:embed/>
                </p:oleObj>
              </mc:Choice>
              <mc:Fallback>
                <p:oleObj name="Equation" r:id="rId3" imgW="1854000" imgH="4442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628775"/>
                        <a:ext cx="4691062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827088" y="2852738"/>
          <a:ext cx="54006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9" name="Equation" r:id="rId5" imgW="2158920" imgH="228600" progId="Equation.DSMT4">
                  <p:embed/>
                </p:oleObj>
              </mc:Choice>
              <mc:Fallback>
                <p:oleObj name="Equation" r:id="rId5" imgW="215892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852738"/>
                        <a:ext cx="540067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827088" y="4149725"/>
          <a:ext cx="367347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50" name="Equation" r:id="rId7" imgW="1549080" imgH="228600" progId="Equation.DSMT4">
                  <p:embed/>
                </p:oleObj>
              </mc:Choice>
              <mc:Fallback>
                <p:oleObj name="Equation" r:id="rId7" imgW="154908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149725"/>
                        <a:ext cx="3673475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Object 5"/>
          <p:cNvGraphicFramePr>
            <a:graphicFrameLocks noChangeAspect="1"/>
          </p:cNvGraphicFramePr>
          <p:nvPr/>
        </p:nvGraphicFramePr>
        <p:xfrm>
          <a:off x="827088" y="4797425"/>
          <a:ext cx="5473700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51" name="Equation" r:id="rId9" imgW="2336760" imgH="457200" progId="Equation.DSMT4">
                  <p:embed/>
                </p:oleObj>
              </mc:Choice>
              <mc:Fallback>
                <p:oleObj name="Equation" r:id="rId9" imgW="233676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797425"/>
                        <a:ext cx="5473700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6"/>
          <p:cNvGraphicFramePr>
            <a:graphicFrameLocks noChangeAspect="1"/>
          </p:cNvGraphicFramePr>
          <p:nvPr/>
        </p:nvGraphicFramePr>
        <p:xfrm>
          <a:off x="827088" y="3500438"/>
          <a:ext cx="424815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52" name="Equation" r:id="rId11" imgW="1676160" imgH="228600" progId="Equation.DSMT4">
                  <p:embed/>
                </p:oleObj>
              </mc:Choice>
              <mc:Fallback>
                <p:oleObj name="Equation" r:id="rId11" imgW="167616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500438"/>
                        <a:ext cx="424815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9" name="Object 7"/>
          <p:cNvGraphicFramePr>
            <a:graphicFrameLocks noChangeAspect="1"/>
          </p:cNvGraphicFramePr>
          <p:nvPr/>
        </p:nvGraphicFramePr>
        <p:xfrm>
          <a:off x="842963" y="908050"/>
          <a:ext cx="55848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53" name="Equation" r:id="rId13" imgW="2247840" imgH="228600" progId="Equation.DSMT4">
                  <p:embed/>
                </p:oleObj>
              </mc:Choice>
              <mc:Fallback>
                <p:oleObj name="Equation" r:id="rId13" imgW="224784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3" y="908050"/>
                        <a:ext cx="558482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39A0-689F-4DD1-B1B5-B0115207B746}" type="slidenum">
              <a:rPr lang="zh-CN" altLang="en-US"/>
              <a:pPr/>
              <a:t>2</a:t>
            </a:fld>
            <a:endParaRPr lang="en-US" altLang="zh-CN"/>
          </a:p>
        </p:txBody>
      </p:sp>
      <p:graphicFrame>
        <p:nvGraphicFramePr>
          <p:cNvPr id="37894" name="Object 6"/>
          <p:cNvGraphicFramePr>
            <a:graphicFrameLocks noChangeAspect="1"/>
          </p:cNvGraphicFramePr>
          <p:nvPr/>
        </p:nvGraphicFramePr>
        <p:xfrm>
          <a:off x="684213" y="692150"/>
          <a:ext cx="680561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8" name="Equation" r:id="rId3" imgW="2958840" imgH="228600" progId="Equation.DSMT4">
                  <p:embed/>
                </p:oleObj>
              </mc:Choice>
              <mc:Fallback>
                <p:oleObj name="Equation" r:id="rId3" imgW="295884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692150"/>
                        <a:ext cx="6805612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7"/>
          <p:cNvGraphicFramePr>
            <a:graphicFrameLocks noChangeAspect="1"/>
          </p:cNvGraphicFramePr>
          <p:nvPr/>
        </p:nvGraphicFramePr>
        <p:xfrm>
          <a:off x="1331913" y="1412875"/>
          <a:ext cx="352901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9" name="Equation" r:id="rId5" imgW="1422360" imgH="215640" progId="Equation.DSMT4">
                  <p:embed/>
                </p:oleObj>
              </mc:Choice>
              <mc:Fallback>
                <p:oleObj name="Equation" r:id="rId5" imgW="1422360" imgH="215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412875"/>
                        <a:ext cx="3529012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Object 8"/>
          <p:cNvGraphicFramePr>
            <a:graphicFrameLocks noChangeAspect="1"/>
          </p:cNvGraphicFramePr>
          <p:nvPr/>
        </p:nvGraphicFramePr>
        <p:xfrm>
          <a:off x="1331913" y="2060575"/>
          <a:ext cx="40830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0" name="Equation" r:id="rId7" imgW="1663560" imgH="228600" progId="Equation.DSMT4">
                  <p:embed/>
                </p:oleObj>
              </mc:Choice>
              <mc:Fallback>
                <p:oleObj name="Equation" r:id="rId7" imgW="166356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060575"/>
                        <a:ext cx="408305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7" name="Object 9"/>
          <p:cNvGraphicFramePr>
            <a:graphicFrameLocks noChangeAspect="1"/>
          </p:cNvGraphicFramePr>
          <p:nvPr/>
        </p:nvGraphicFramePr>
        <p:xfrm>
          <a:off x="2771775" y="2708275"/>
          <a:ext cx="3097213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1" name="Equation" r:id="rId9" imgW="1257120" imgH="228600" progId="Equation.DSMT4">
                  <p:embed/>
                </p:oleObj>
              </mc:Choice>
              <mc:Fallback>
                <p:oleObj name="Equation" r:id="rId9" imgW="125712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708275"/>
                        <a:ext cx="3097213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8" name="Object 10"/>
          <p:cNvGraphicFramePr>
            <a:graphicFrameLocks noChangeAspect="1"/>
          </p:cNvGraphicFramePr>
          <p:nvPr/>
        </p:nvGraphicFramePr>
        <p:xfrm>
          <a:off x="684213" y="3357563"/>
          <a:ext cx="7151687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2" name="Equation" r:id="rId11" imgW="2844720" imgH="228600" progId="Equation.DSMT4">
                  <p:embed/>
                </p:oleObj>
              </mc:Choice>
              <mc:Fallback>
                <p:oleObj name="Equation" r:id="rId11" imgW="284472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357563"/>
                        <a:ext cx="7151687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9" name="Object 11"/>
          <p:cNvGraphicFramePr>
            <a:graphicFrameLocks noChangeAspect="1"/>
          </p:cNvGraphicFramePr>
          <p:nvPr/>
        </p:nvGraphicFramePr>
        <p:xfrm>
          <a:off x="755650" y="4005263"/>
          <a:ext cx="35528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3" name="Equation" r:id="rId13" imgW="1447560" imgH="228600" progId="Equation.DSMT4">
                  <p:embed/>
                </p:oleObj>
              </mc:Choice>
              <mc:Fallback>
                <p:oleObj name="Equation" r:id="rId13" imgW="144756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005263"/>
                        <a:ext cx="355282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0" name="Object 12"/>
          <p:cNvGraphicFramePr>
            <a:graphicFrameLocks noChangeAspect="1"/>
          </p:cNvGraphicFramePr>
          <p:nvPr/>
        </p:nvGraphicFramePr>
        <p:xfrm>
          <a:off x="1403350" y="4652963"/>
          <a:ext cx="6469063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4" name="Equation" r:id="rId15" imgW="2654280" imgH="469800" progId="Equation.DSMT4">
                  <p:embed/>
                </p:oleObj>
              </mc:Choice>
              <mc:Fallback>
                <p:oleObj name="Equation" r:id="rId15" imgW="2654280" imgH="469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652963"/>
                        <a:ext cx="6469063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1" name="Object 13"/>
          <p:cNvGraphicFramePr>
            <a:graphicFrameLocks noChangeAspect="1"/>
          </p:cNvGraphicFramePr>
          <p:nvPr/>
        </p:nvGraphicFramePr>
        <p:xfrm>
          <a:off x="755650" y="5876925"/>
          <a:ext cx="4176713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5" name="Equation" r:id="rId17" imgW="1828800" imgH="241200" progId="Equation.DSMT4">
                  <p:embed/>
                </p:oleObj>
              </mc:Choice>
              <mc:Fallback>
                <p:oleObj name="Equation" r:id="rId17" imgW="1828800" imgH="241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876925"/>
                        <a:ext cx="4176713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BE21-6544-4C45-A4B9-B754696920AE}" type="slidenum">
              <a:rPr lang="zh-CN" altLang="en-US"/>
              <a:pPr/>
              <a:t>20</a:t>
            </a:fld>
            <a:endParaRPr lang="en-US" altLang="zh-CN"/>
          </a:p>
        </p:txBody>
      </p:sp>
      <p:graphicFrame>
        <p:nvGraphicFramePr>
          <p:cNvPr id="98308" name="Object 4"/>
          <p:cNvGraphicFramePr>
            <a:graphicFrameLocks noChangeAspect="1"/>
          </p:cNvGraphicFramePr>
          <p:nvPr/>
        </p:nvGraphicFramePr>
        <p:xfrm>
          <a:off x="609600" y="685800"/>
          <a:ext cx="7993063" cy="224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5" name="Equation" r:id="rId3" imgW="3301920" imgH="927000" progId="Equation.DSMT4">
                  <p:embed/>
                </p:oleObj>
              </mc:Choice>
              <mc:Fallback>
                <p:oleObj name="Equation" r:id="rId3" imgW="3301920" imgH="927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685800"/>
                        <a:ext cx="7993063" cy="224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9" name="Object 5"/>
          <p:cNvGraphicFramePr>
            <a:graphicFrameLocks noChangeAspect="1"/>
          </p:cNvGraphicFramePr>
          <p:nvPr/>
        </p:nvGraphicFramePr>
        <p:xfrm>
          <a:off x="1219200" y="2971800"/>
          <a:ext cx="5118100" cy="279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6" name="Equation" r:id="rId5" imgW="2184120" imgH="1193760" progId="Equation.DSMT4">
                  <p:embed/>
                </p:oleObj>
              </mc:Choice>
              <mc:Fallback>
                <p:oleObj name="Equation" r:id="rId5" imgW="2184120" imgH="11937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971800"/>
                        <a:ext cx="5118100" cy="279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8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8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5698E-E3C7-44AF-B6D5-132B15F9F46F}" type="slidenum">
              <a:rPr lang="zh-CN" altLang="en-US"/>
              <a:pPr/>
              <a:t>21</a:t>
            </a:fld>
            <a:endParaRPr lang="en-US" altLang="zh-CN"/>
          </a:p>
        </p:txBody>
      </p:sp>
      <p:graphicFrame>
        <p:nvGraphicFramePr>
          <p:cNvPr id="108546" name="Object 2"/>
          <p:cNvGraphicFramePr>
            <a:graphicFrameLocks noChangeAspect="1"/>
          </p:cNvGraphicFramePr>
          <p:nvPr/>
        </p:nvGraphicFramePr>
        <p:xfrm>
          <a:off x="914400" y="838200"/>
          <a:ext cx="6615113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62" name="Equation" r:id="rId3" imgW="2831760" imgH="469800" progId="Equation.DSMT4">
                  <p:embed/>
                </p:oleObj>
              </mc:Choice>
              <mc:Fallback>
                <p:oleObj name="Equation" r:id="rId3" imgW="2831760" imgH="469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838200"/>
                        <a:ext cx="6615113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3EE9-DA7A-4F5F-98AF-08BFB7A013AC}" type="slidenum">
              <a:rPr lang="zh-CN" altLang="en-US"/>
              <a:pPr/>
              <a:t>3</a:t>
            </a:fld>
            <a:endParaRPr lang="en-US" altLang="zh-CN"/>
          </a:p>
        </p:txBody>
      </p:sp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1979613" y="692150"/>
          <a:ext cx="472916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8" name="Equation" r:id="rId3" imgW="1930320" imgH="228600" progId="Equation.DSMT4">
                  <p:embed/>
                </p:oleObj>
              </mc:Choice>
              <mc:Fallback>
                <p:oleObj name="Equation" r:id="rId3" imgW="193032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692150"/>
                        <a:ext cx="4729162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8"/>
          <p:cNvGraphicFramePr>
            <a:graphicFrameLocks noChangeAspect="1"/>
          </p:cNvGraphicFramePr>
          <p:nvPr/>
        </p:nvGraphicFramePr>
        <p:xfrm>
          <a:off x="755650" y="1412875"/>
          <a:ext cx="63531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9" name="Equation" r:id="rId5" imgW="2641320" imgH="228600" progId="Equation.DSMT4">
                  <p:embed/>
                </p:oleObj>
              </mc:Choice>
              <mc:Fallback>
                <p:oleObj name="Equation" r:id="rId5" imgW="264132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412875"/>
                        <a:ext cx="635317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1" name="Object 9"/>
          <p:cNvGraphicFramePr>
            <a:graphicFrameLocks noChangeAspect="1"/>
          </p:cNvGraphicFramePr>
          <p:nvPr/>
        </p:nvGraphicFramePr>
        <p:xfrm>
          <a:off x="1403350" y="2060575"/>
          <a:ext cx="6121400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80" name="Equation" r:id="rId7" imgW="2501640" imgH="469800" progId="Equation.DSMT4">
                  <p:embed/>
                </p:oleObj>
              </mc:Choice>
              <mc:Fallback>
                <p:oleObj name="Equation" r:id="rId7" imgW="2501640" imgH="469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060575"/>
                        <a:ext cx="6121400" cy="114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0" name="Object 18"/>
          <p:cNvGraphicFramePr>
            <a:graphicFrameLocks noChangeAspect="1"/>
          </p:cNvGraphicFramePr>
          <p:nvPr/>
        </p:nvGraphicFramePr>
        <p:xfrm>
          <a:off x="2339975" y="3860800"/>
          <a:ext cx="5114925" cy="232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81" name="Equation" r:id="rId9" imgW="2070000" imgH="939600" progId="Equation.DSMT4">
                  <p:embed/>
                </p:oleObj>
              </mc:Choice>
              <mc:Fallback>
                <p:oleObj name="Equation" r:id="rId9" imgW="2070000" imgH="9396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860800"/>
                        <a:ext cx="5114925" cy="232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1" name="Object 19"/>
          <p:cNvGraphicFramePr>
            <a:graphicFrameLocks noChangeAspect="1"/>
          </p:cNvGraphicFramePr>
          <p:nvPr/>
        </p:nvGraphicFramePr>
        <p:xfrm>
          <a:off x="684213" y="3284538"/>
          <a:ext cx="432117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82" name="Equation" r:id="rId11" imgW="1879560" imgH="203040" progId="Equation.DSMT4">
                  <p:embed/>
                </p:oleObj>
              </mc:Choice>
              <mc:Fallback>
                <p:oleObj name="Equation" r:id="rId11" imgW="1879560" imgH="20304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284538"/>
                        <a:ext cx="4321175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89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9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D1A0-7367-4547-B32D-828A5068C7A9}" type="slidenum">
              <a:rPr lang="zh-CN" altLang="en-US"/>
              <a:pPr/>
              <a:t>4</a:t>
            </a:fld>
            <a:endParaRPr lang="en-US" altLang="zh-CN"/>
          </a:p>
        </p:txBody>
      </p:sp>
      <p:graphicFrame>
        <p:nvGraphicFramePr>
          <p:cNvPr id="39943" name="Object 7"/>
          <p:cNvGraphicFramePr>
            <a:graphicFrameLocks noChangeAspect="1"/>
          </p:cNvGraphicFramePr>
          <p:nvPr/>
        </p:nvGraphicFramePr>
        <p:xfrm>
          <a:off x="612775" y="765175"/>
          <a:ext cx="15113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2" name="Equation" r:id="rId3" imgW="660240" imgH="203040" progId="Equation.DSMT4">
                  <p:embed/>
                </p:oleObj>
              </mc:Choice>
              <mc:Fallback>
                <p:oleObj name="Equation" r:id="rId3" imgW="66024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765175"/>
                        <a:ext cx="15113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5" name="Object 9"/>
          <p:cNvGraphicFramePr>
            <a:graphicFrameLocks noChangeAspect="1"/>
          </p:cNvGraphicFramePr>
          <p:nvPr/>
        </p:nvGraphicFramePr>
        <p:xfrm>
          <a:off x="1647825" y="1227138"/>
          <a:ext cx="5992813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3" name="Equation" r:id="rId5" imgW="2425680" imgH="241200" progId="Equation.DSMT4">
                  <p:embed/>
                </p:oleObj>
              </mc:Choice>
              <mc:Fallback>
                <p:oleObj name="Equation" r:id="rId5" imgW="2425680" imgH="241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825" y="1227138"/>
                        <a:ext cx="5992813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6" name="Object 10"/>
          <p:cNvGraphicFramePr>
            <a:graphicFrameLocks noChangeAspect="1"/>
          </p:cNvGraphicFramePr>
          <p:nvPr/>
        </p:nvGraphicFramePr>
        <p:xfrm>
          <a:off x="669925" y="3860800"/>
          <a:ext cx="702627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4" name="Equation" r:id="rId7" imgW="2933640" imgH="228600" progId="Equation.DSMT4">
                  <p:embed/>
                </p:oleObj>
              </mc:Choice>
              <mc:Fallback>
                <p:oleObj name="Equation" r:id="rId7" imgW="293364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" y="3860800"/>
                        <a:ext cx="702627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7" name="Object 11"/>
          <p:cNvGraphicFramePr>
            <a:graphicFrameLocks noChangeAspect="1"/>
          </p:cNvGraphicFramePr>
          <p:nvPr/>
        </p:nvGraphicFramePr>
        <p:xfrm>
          <a:off x="684213" y="5805488"/>
          <a:ext cx="8985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5" name="Equation" r:id="rId9" imgW="380880" imgH="203040" progId="Equation.DSMT4">
                  <p:embed/>
                </p:oleObj>
              </mc:Choice>
              <mc:Fallback>
                <p:oleObj name="Equation" r:id="rId9" imgW="380880" imgH="2030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805488"/>
                        <a:ext cx="89852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9" name="Object 13"/>
          <p:cNvGraphicFramePr>
            <a:graphicFrameLocks noChangeAspect="1"/>
          </p:cNvGraphicFramePr>
          <p:nvPr/>
        </p:nvGraphicFramePr>
        <p:xfrm>
          <a:off x="1692275" y="3213100"/>
          <a:ext cx="2447925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6" name="Equation" r:id="rId11" imgW="927000" imgH="228600" progId="Equation.DSMT4">
                  <p:embed/>
                </p:oleObj>
              </mc:Choice>
              <mc:Fallback>
                <p:oleObj name="Equation" r:id="rId11" imgW="927000" imgH="228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213100"/>
                        <a:ext cx="2447925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0" name="Object 14"/>
          <p:cNvGraphicFramePr>
            <a:graphicFrameLocks noChangeAspect="1"/>
          </p:cNvGraphicFramePr>
          <p:nvPr/>
        </p:nvGraphicFramePr>
        <p:xfrm>
          <a:off x="611188" y="1989138"/>
          <a:ext cx="511333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7" name="Equation" r:id="rId13" imgW="2158920" imgH="241200" progId="Equation.DSMT4">
                  <p:embed/>
                </p:oleObj>
              </mc:Choice>
              <mc:Fallback>
                <p:oleObj name="Equation" r:id="rId13" imgW="2158920" imgH="241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989138"/>
                        <a:ext cx="5113337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1" name="Object 15"/>
          <p:cNvGraphicFramePr>
            <a:graphicFrameLocks noChangeAspect="1"/>
          </p:cNvGraphicFramePr>
          <p:nvPr/>
        </p:nvGraphicFramePr>
        <p:xfrm>
          <a:off x="1692275" y="2636838"/>
          <a:ext cx="1655763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8" name="Equation" r:id="rId15" imgW="672840" imgH="241200" progId="Equation.DSMT4">
                  <p:embed/>
                </p:oleObj>
              </mc:Choice>
              <mc:Fallback>
                <p:oleObj name="Equation" r:id="rId15" imgW="672840" imgH="241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636838"/>
                        <a:ext cx="1655763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2" name="Object 16"/>
          <p:cNvGraphicFramePr>
            <a:graphicFrameLocks noChangeAspect="1"/>
          </p:cNvGraphicFramePr>
          <p:nvPr/>
        </p:nvGraphicFramePr>
        <p:xfrm>
          <a:off x="684213" y="4508500"/>
          <a:ext cx="3671887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9" name="Equation" r:id="rId17" imgW="1473120" imgH="203040" progId="Equation.DSMT4">
                  <p:embed/>
                </p:oleObj>
              </mc:Choice>
              <mc:Fallback>
                <p:oleObj name="Equation" r:id="rId17" imgW="1473120" imgH="2030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508500"/>
                        <a:ext cx="3671887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3" name="Object 17"/>
          <p:cNvGraphicFramePr>
            <a:graphicFrameLocks noChangeAspect="1"/>
          </p:cNvGraphicFramePr>
          <p:nvPr/>
        </p:nvGraphicFramePr>
        <p:xfrm>
          <a:off x="4356100" y="4508500"/>
          <a:ext cx="29527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20" name="Equation" r:id="rId19" imgW="1193760" imgH="203040" progId="Equation.DSMT4">
                  <p:embed/>
                </p:oleObj>
              </mc:Choice>
              <mc:Fallback>
                <p:oleObj name="Equation" r:id="rId19" imgW="1193760" imgH="20304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4508500"/>
                        <a:ext cx="295275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4" name="Object 18"/>
          <p:cNvGraphicFramePr>
            <a:graphicFrameLocks noChangeAspect="1"/>
          </p:cNvGraphicFramePr>
          <p:nvPr/>
        </p:nvGraphicFramePr>
        <p:xfrm>
          <a:off x="2195513" y="5157788"/>
          <a:ext cx="439261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21" name="Equation" r:id="rId21" imgW="1803240" imgH="203040" progId="Equation.DSMT4">
                  <p:embed/>
                </p:oleObj>
              </mc:Choice>
              <mc:Fallback>
                <p:oleObj name="Equation" r:id="rId21" imgW="1803240" imgH="20304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5157788"/>
                        <a:ext cx="4392612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9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760A-387A-4C17-8BF6-769B27D0F0F5}" type="slidenum">
              <a:rPr lang="zh-CN" altLang="en-US"/>
              <a:pPr/>
              <a:t>5</a:t>
            </a:fld>
            <a:endParaRPr lang="en-US" altLang="zh-CN"/>
          </a:p>
        </p:txBody>
      </p:sp>
      <p:graphicFrame>
        <p:nvGraphicFramePr>
          <p:cNvPr id="99337" name="Object 1033"/>
          <p:cNvGraphicFramePr>
            <a:graphicFrameLocks noChangeAspect="1"/>
          </p:cNvGraphicFramePr>
          <p:nvPr/>
        </p:nvGraphicFramePr>
        <p:xfrm>
          <a:off x="747713" y="765175"/>
          <a:ext cx="70739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26" name="Equation" r:id="rId3" imgW="2831760" imgH="228600" progId="Equation.DSMT4">
                  <p:embed/>
                </p:oleObj>
              </mc:Choice>
              <mc:Fallback>
                <p:oleObj name="Equation" r:id="rId3" imgW="2831760" imgH="228600" progId="Equation.DSMT4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713" y="765175"/>
                        <a:ext cx="7073900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8" name="Object 1034"/>
          <p:cNvGraphicFramePr>
            <a:graphicFrameLocks noChangeAspect="1"/>
          </p:cNvGraphicFramePr>
          <p:nvPr/>
        </p:nvGraphicFramePr>
        <p:xfrm>
          <a:off x="1476375" y="1484313"/>
          <a:ext cx="5992813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27" name="Equation" r:id="rId5" imgW="2425680" imgH="241200" progId="Equation.DSMT4">
                  <p:embed/>
                </p:oleObj>
              </mc:Choice>
              <mc:Fallback>
                <p:oleObj name="Equation" r:id="rId5" imgW="2425680" imgH="241200" progId="Equation.DSMT4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484313"/>
                        <a:ext cx="5992813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9" name="Object 1035"/>
          <p:cNvGraphicFramePr>
            <a:graphicFrameLocks noChangeAspect="1"/>
          </p:cNvGraphicFramePr>
          <p:nvPr/>
        </p:nvGraphicFramePr>
        <p:xfrm>
          <a:off x="684213" y="2205038"/>
          <a:ext cx="666115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28" name="Equation" r:id="rId7" imgW="2666880" imgH="228600" progId="Equation.DSMT4">
                  <p:embed/>
                </p:oleObj>
              </mc:Choice>
              <mc:Fallback>
                <p:oleObj name="Equation" r:id="rId7" imgW="2666880" imgH="228600" progId="Equation.DSMT4">
                  <p:embed/>
                  <p:pic>
                    <p:nvPicPr>
                      <p:cNvPr id="0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205038"/>
                        <a:ext cx="6661150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40" name="Object 1036"/>
          <p:cNvGraphicFramePr>
            <a:graphicFrameLocks noChangeAspect="1"/>
          </p:cNvGraphicFramePr>
          <p:nvPr/>
        </p:nvGraphicFramePr>
        <p:xfrm>
          <a:off x="3132138" y="3573463"/>
          <a:ext cx="2376487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29" name="Equation" r:id="rId9" imgW="927000" imgH="228600" progId="Equation.DSMT4">
                  <p:embed/>
                </p:oleObj>
              </mc:Choice>
              <mc:Fallback>
                <p:oleObj name="Equation" r:id="rId9" imgW="927000" imgH="228600" progId="Equation.DSMT4">
                  <p:embed/>
                  <p:pic>
                    <p:nvPicPr>
                      <p:cNvPr id="0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3573463"/>
                        <a:ext cx="2376487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41" name="Object 1037"/>
          <p:cNvGraphicFramePr>
            <a:graphicFrameLocks noChangeAspect="1"/>
          </p:cNvGraphicFramePr>
          <p:nvPr/>
        </p:nvGraphicFramePr>
        <p:xfrm>
          <a:off x="755650" y="2997200"/>
          <a:ext cx="38163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0" name="Equation" r:id="rId11" imgW="1562040" imgH="215640" progId="Equation.DSMT4">
                  <p:embed/>
                </p:oleObj>
              </mc:Choice>
              <mc:Fallback>
                <p:oleObj name="Equation" r:id="rId11" imgW="1562040" imgH="215640" progId="Equation.DSMT4">
                  <p:embed/>
                  <p:pic>
                    <p:nvPicPr>
                      <p:cNvPr id="0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997200"/>
                        <a:ext cx="381635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9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9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9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C157-F031-4306-BF97-727A970E91BC}" type="slidenum">
              <a:rPr lang="zh-CN" altLang="en-US"/>
              <a:pPr/>
              <a:t>6</a:t>
            </a:fld>
            <a:endParaRPr lang="en-US" altLang="zh-CN"/>
          </a:p>
        </p:txBody>
      </p:sp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696913" y="3722688"/>
          <a:ext cx="768667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2" name="Equation" r:id="rId3" imgW="3454200" imgH="215640" progId="Equation.DSMT4">
                  <p:embed/>
                </p:oleObj>
              </mc:Choice>
              <mc:Fallback>
                <p:oleObj name="Equation" r:id="rId3" imgW="3454200" imgH="2156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3" y="3722688"/>
                        <a:ext cx="7686675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611188" y="4437063"/>
          <a:ext cx="8078787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3" name="Equation" r:id="rId5" imgW="3644640" imgH="215640" progId="Equation.DSMT4">
                  <p:embed/>
                </p:oleObj>
              </mc:Choice>
              <mc:Fallback>
                <p:oleObj name="Equation" r:id="rId5" imgW="3644640" imgH="215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437063"/>
                        <a:ext cx="8078787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8" name="Object 4"/>
          <p:cNvGraphicFramePr>
            <a:graphicFrameLocks noChangeAspect="1"/>
          </p:cNvGraphicFramePr>
          <p:nvPr/>
        </p:nvGraphicFramePr>
        <p:xfrm>
          <a:off x="611188" y="5084763"/>
          <a:ext cx="56896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4" name="Equation" r:id="rId7" imgW="2400120" imgH="215640" progId="Equation.DSMT4">
                  <p:embed/>
                </p:oleObj>
              </mc:Choice>
              <mc:Fallback>
                <p:oleObj name="Equation" r:id="rId7" imgW="2400120" imgH="215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084763"/>
                        <a:ext cx="56896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7"/>
          <p:cNvGraphicFramePr>
            <a:graphicFrameLocks noChangeAspect="1"/>
          </p:cNvGraphicFramePr>
          <p:nvPr/>
        </p:nvGraphicFramePr>
        <p:xfrm>
          <a:off x="1547813" y="5734050"/>
          <a:ext cx="20574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5" name="Equation" r:id="rId9" imgW="812520" imgH="203040" progId="Equation.DSMT4">
                  <p:embed/>
                </p:oleObj>
              </mc:Choice>
              <mc:Fallback>
                <p:oleObj name="Equation" r:id="rId9" imgW="81252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734050"/>
                        <a:ext cx="20574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6" name="Object 12"/>
          <p:cNvGraphicFramePr>
            <a:graphicFrameLocks noChangeAspect="1"/>
          </p:cNvGraphicFramePr>
          <p:nvPr/>
        </p:nvGraphicFramePr>
        <p:xfrm>
          <a:off x="1042988" y="620713"/>
          <a:ext cx="7000875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6" name="Equation" r:id="rId11" imgW="2997000" imgH="469800" progId="Equation.DSMT4">
                  <p:embed/>
                </p:oleObj>
              </mc:Choice>
              <mc:Fallback>
                <p:oleObj name="Equation" r:id="rId11" imgW="2997000" imgH="469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620713"/>
                        <a:ext cx="7000875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7" name="Object 13"/>
          <p:cNvGraphicFramePr>
            <a:graphicFrameLocks noChangeAspect="1"/>
          </p:cNvGraphicFramePr>
          <p:nvPr/>
        </p:nvGraphicFramePr>
        <p:xfrm>
          <a:off x="971550" y="1916113"/>
          <a:ext cx="4826000" cy="167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7" name="Equation" r:id="rId13" imgW="2044440" imgH="711000" progId="Equation.DSMT4">
                  <p:embed/>
                </p:oleObj>
              </mc:Choice>
              <mc:Fallback>
                <p:oleObj name="Equation" r:id="rId13" imgW="2044440" imgH="7110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916113"/>
                        <a:ext cx="4826000" cy="167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D874-B875-475C-9377-4869447E6A9E}" type="slidenum">
              <a:rPr lang="zh-CN" altLang="en-US"/>
              <a:pPr/>
              <a:t>7</a:t>
            </a:fld>
            <a:endParaRPr lang="en-US" altLang="zh-CN"/>
          </a:p>
        </p:txBody>
      </p:sp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755650" y="3213100"/>
          <a:ext cx="6308725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8" name="Equation" r:id="rId3" imgW="2501640" imgH="241200" progId="Equation.DSMT4">
                  <p:embed/>
                </p:oleObj>
              </mc:Choice>
              <mc:Fallback>
                <p:oleObj name="Equation" r:id="rId3" imgW="2501640" imgH="241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213100"/>
                        <a:ext cx="6308725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755650" y="3933825"/>
          <a:ext cx="575945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9" name="Equation" r:id="rId5" imgW="2361960" imgH="457200" progId="Equation.DSMT4">
                  <p:embed/>
                </p:oleObj>
              </mc:Choice>
              <mc:Fallback>
                <p:oleObj name="Equation" r:id="rId5" imgW="236196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933825"/>
                        <a:ext cx="5759450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6"/>
          <p:cNvGraphicFramePr>
            <a:graphicFrameLocks noChangeAspect="1"/>
          </p:cNvGraphicFramePr>
          <p:nvPr/>
        </p:nvGraphicFramePr>
        <p:xfrm>
          <a:off x="684213" y="5157788"/>
          <a:ext cx="7343775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0" name="Equation" r:id="rId7" imgW="3073320" imgH="457200" progId="Equation.DSMT4">
                  <p:embed/>
                </p:oleObj>
              </mc:Choice>
              <mc:Fallback>
                <p:oleObj name="Equation" r:id="rId7" imgW="307332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157788"/>
                        <a:ext cx="7343775" cy="1093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5" name="Object 7"/>
          <p:cNvGraphicFramePr>
            <a:graphicFrameLocks noChangeAspect="1"/>
          </p:cNvGraphicFramePr>
          <p:nvPr/>
        </p:nvGraphicFramePr>
        <p:xfrm>
          <a:off x="4500563" y="909638"/>
          <a:ext cx="3560762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1" name="Equation" r:id="rId9" imgW="1422360" imgH="228600" progId="Equation.DSMT4">
                  <p:embed/>
                </p:oleObj>
              </mc:Choice>
              <mc:Fallback>
                <p:oleObj name="Equation" r:id="rId9" imgW="142236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909638"/>
                        <a:ext cx="3560762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6" name="Object 8"/>
          <p:cNvGraphicFramePr>
            <a:graphicFrameLocks noChangeAspect="1"/>
          </p:cNvGraphicFramePr>
          <p:nvPr/>
        </p:nvGraphicFramePr>
        <p:xfrm>
          <a:off x="1763713" y="549275"/>
          <a:ext cx="25146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2" name="Equation" r:id="rId11" imgW="1015920" imgH="482400" progId="Equation.DSMT4">
                  <p:embed/>
                </p:oleObj>
              </mc:Choice>
              <mc:Fallback>
                <p:oleObj name="Equation" r:id="rId11" imgW="1015920" imgH="482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49275"/>
                        <a:ext cx="25146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7" name="Object 9"/>
          <p:cNvGraphicFramePr>
            <a:graphicFrameLocks noChangeAspect="1"/>
          </p:cNvGraphicFramePr>
          <p:nvPr/>
        </p:nvGraphicFramePr>
        <p:xfrm>
          <a:off x="900113" y="1916113"/>
          <a:ext cx="3598862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3" name="Equation" r:id="rId13" imgW="1498320" imgH="228600" progId="Equation.DSMT4">
                  <p:embed/>
                </p:oleObj>
              </mc:Choice>
              <mc:Fallback>
                <p:oleObj name="Equation" r:id="rId13" imgW="149832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916113"/>
                        <a:ext cx="3598862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8" name="Object 10"/>
          <p:cNvGraphicFramePr>
            <a:graphicFrameLocks noChangeAspect="1"/>
          </p:cNvGraphicFramePr>
          <p:nvPr/>
        </p:nvGraphicFramePr>
        <p:xfrm>
          <a:off x="827088" y="2492375"/>
          <a:ext cx="600710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4" name="Equation" r:id="rId15" imgW="2476440" imgH="241200" progId="Equation.DSMT4">
                  <p:embed/>
                </p:oleObj>
              </mc:Choice>
              <mc:Fallback>
                <p:oleObj name="Equation" r:id="rId15" imgW="2476440" imgH="241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492375"/>
                        <a:ext cx="6007100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D236-E0E1-4913-96B5-63621B97D654}" type="slidenum">
              <a:rPr lang="zh-CN" altLang="en-US" smtClean="0"/>
              <a:pPr/>
              <a:t>8</a:t>
            </a:fld>
            <a:endParaRPr lang="en-US" altLang="zh-CN"/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898922" y="1969203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x≡[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圆角矩形 4"/>
          <p:cNvSpPr/>
          <p:nvPr>
            <p:custDataLst>
              <p:tags r:id="rId4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矩形 10"/>
          <p:cNvSpPr/>
          <p:nvPr>
            <p:custDataLst>
              <p:tags r:id="rId5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kumimoji="1" lang="en-US" altLang="zh-CN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  <a:endParaRPr kumimoji="1" lang="zh-CN" altLang="en-US" sz="1200" b="0" i="0" u="none" strike="noStrike" cap="none" normalizeH="0" baseline="0" smtClean="0">
              <a:ln>
                <a:noFill/>
              </a:ln>
              <a:solidFill>
                <a:srgbClr val="F84F4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96357"/>
              </p:ext>
            </p:extLst>
          </p:nvPr>
        </p:nvGraphicFramePr>
        <p:xfrm>
          <a:off x="971600" y="1008448"/>
          <a:ext cx="6881813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87" name="Equation" r:id="rId13" imgW="2946240" imgH="469800" progId="Equation.DSMT4">
                  <p:embed/>
                </p:oleObj>
              </mc:Choice>
              <mc:Fallback>
                <p:oleObj name="Equation" r:id="rId13" imgW="2946240" imgH="469800" progId="Equation.DSMT4">
                  <p:embed/>
                  <p:pic>
                    <p:nvPicPr>
                      <p:cNvPr id="1075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008448"/>
                        <a:ext cx="6881813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6" name="TitleBackground"/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ColorBlock"/>
            <p:cNvSpPr/>
            <p:nvPr>
              <p:custDataLst>
                <p:tags r:id="rId9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9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3" name="图片 2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76909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2220-ADBF-468F-BBCF-0143735F5EFB}" type="slidenum">
              <a:rPr lang="zh-CN" altLang="en-US"/>
              <a:pPr/>
              <a:t>9</a:t>
            </a:fld>
            <a:endParaRPr lang="en-US" altLang="zh-CN"/>
          </a:p>
        </p:txBody>
      </p:sp>
      <p:graphicFrame>
        <p:nvGraphicFramePr>
          <p:cNvPr id="44042" name="Object 10"/>
          <p:cNvGraphicFramePr>
            <a:graphicFrameLocks noChangeAspect="1"/>
          </p:cNvGraphicFramePr>
          <p:nvPr/>
        </p:nvGraphicFramePr>
        <p:xfrm>
          <a:off x="755650" y="692150"/>
          <a:ext cx="5400675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1" name="Equation" r:id="rId3" imgW="2247840" imgH="685800" progId="Equation.DSMT4">
                  <p:embed/>
                </p:oleObj>
              </mc:Choice>
              <mc:Fallback>
                <p:oleObj name="Equation" r:id="rId3" imgW="2247840" imgH="685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692150"/>
                        <a:ext cx="5400675" cy="164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3" name="Object 11"/>
          <p:cNvGraphicFramePr>
            <a:graphicFrameLocks noChangeAspect="1"/>
          </p:cNvGraphicFramePr>
          <p:nvPr/>
        </p:nvGraphicFramePr>
        <p:xfrm>
          <a:off x="755650" y="2565400"/>
          <a:ext cx="7539038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2" name="Equation" r:id="rId5" imgW="3035160" imgH="228600" progId="Equation.DSMT4">
                  <p:embed/>
                </p:oleObj>
              </mc:Choice>
              <mc:Fallback>
                <p:oleObj name="Equation" r:id="rId5" imgW="303516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565400"/>
                        <a:ext cx="7539038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4" name="Object 12"/>
          <p:cNvGraphicFramePr>
            <a:graphicFrameLocks noChangeAspect="1"/>
          </p:cNvGraphicFramePr>
          <p:nvPr/>
        </p:nvGraphicFramePr>
        <p:xfrm>
          <a:off x="755650" y="3357563"/>
          <a:ext cx="4679950" cy="271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3" name="Equation" r:id="rId7" imgW="1968480" imgH="1143000" progId="Equation.DSMT4">
                  <p:embed/>
                </p:oleObj>
              </mc:Choice>
              <mc:Fallback>
                <p:oleObj name="Equation" r:id="rId7" imgW="1968480" imgH="11430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357563"/>
                        <a:ext cx="4679950" cy="2716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BLANKORDER" val="true"/>
  <p:tag name="PROBLEMSCORE" val="10.0"/>
  <p:tag name="PROBLEMBLANK" val="[{&quot;Num&quot;:1,&quot;Score&quot;:10.0,&quot;Answers&quot;:[&quot;9,11,21,29&quot;],&quot;CaseSensitive&quot;:false,&quot;FuzzyMatch&quot;:true}]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2844</TotalTime>
  <Words>58</Words>
  <Application>Microsoft Office PowerPoint</Application>
  <PresentationFormat>全屏显示(4:3)</PresentationFormat>
  <Paragraphs>28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Microsoft Yahei</vt:lpstr>
      <vt:lpstr>宋体</vt:lpstr>
      <vt:lpstr>Arial</vt:lpstr>
      <vt:lpstr>Times New Roman</vt:lpstr>
      <vt:lpstr>默认设计模板</vt:lpstr>
      <vt:lpstr>Equation</vt:lpstr>
      <vt:lpstr>3.3 高次同余式的解数及解法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高次同余式的解数及解法</dc:title>
  <dc:creator>曾令淮</dc:creator>
  <cp:lastModifiedBy>Administrator</cp:lastModifiedBy>
  <cp:revision>58</cp:revision>
  <dcterms:created xsi:type="dcterms:W3CDTF">1601-01-01T00:00:00Z</dcterms:created>
  <dcterms:modified xsi:type="dcterms:W3CDTF">2019-10-08T09:48:25Z</dcterms:modified>
</cp:coreProperties>
</file>