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9" r:id="rId2"/>
    <p:sldId id="292" r:id="rId3"/>
    <p:sldId id="293" r:id="rId4"/>
    <p:sldId id="291" r:id="rId5"/>
    <p:sldId id="265" r:id="rId6"/>
    <p:sldId id="300" r:id="rId7"/>
    <p:sldId id="266" r:id="rId8"/>
    <p:sldId id="267" r:id="rId9"/>
    <p:sldId id="268" r:id="rId10"/>
    <p:sldId id="269" r:id="rId11"/>
    <p:sldId id="270" r:id="rId12"/>
    <p:sldId id="271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73" r:id="rId22"/>
    <p:sldId id="294" r:id="rId23"/>
    <p:sldId id="274" r:id="rId24"/>
    <p:sldId id="295" r:id="rId25"/>
    <p:sldId id="272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6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00FF"/>
    <a:srgbClr val="0000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8" autoAdjust="0"/>
    <p:restoredTop sz="94699" autoAdjust="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10" Type="http://schemas.openxmlformats.org/officeDocument/2006/relationships/image" Target="../media/image120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40421B11-E2EC-46E2-98B7-C2A9F22F0A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AA76ED-6643-47BC-8836-895A0DF38A18}" type="slidenum">
              <a:rPr lang="en-US" altLang="zh-CN" b="0"/>
              <a:pPr/>
              <a:t>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E6BF20-0406-45C7-93B9-EC6EFB69BD7C}" type="slidenum">
              <a:rPr lang="en-US" altLang="zh-CN" b="0"/>
              <a:pPr/>
              <a:t>13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1E3EA2-20A8-4AFB-A148-5CC1D6BE8F45}" type="slidenum">
              <a:rPr lang="en-US" altLang="zh-CN" b="0"/>
              <a:pPr/>
              <a:t>14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35F790-BC5E-41D6-9FF6-DBA0C8EA8D02}" type="slidenum">
              <a:rPr lang="en-US" altLang="zh-CN" b="0"/>
              <a:pPr/>
              <a:t>15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2E97A8-3BA2-48F1-B310-BA311181EC08}" type="slidenum">
              <a:rPr lang="en-US" altLang="zh-CN" b="0"/>
              <a:pPr/>
              <a:t>16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FB552A-DA1E-4271-8856-98E802C8BE00}" type="slidenum">
              <a:rPr lang="en-US" altLang="zh-CN" b="0"/>
              <a:pPr/>
              <a:t>17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73B32F-BC54-4971-A68D-B5E3F097D45E}" type="slidenum">
              <a:rPr lang="en-US" altLang="zh-CN" b="0"/>
              <a:pPr/>
              <a:t>19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13A98F-274A-476C-89A5-78847D9D7DA0}" type="slidenum">
              <a:rPr lang="en-US" altLang="zh-CN" b="0"/>
              <a:pPr/>
              <a:t>20</a:t>
            </a:fld>
            <a:endParaRPr lang="en-US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BF4F2-1CC4-4568-B0C6-BFCB693885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184244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8AC97-AAC6-4F0F-8FA4-5DA12B997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33957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8881C-0B51-42C9-820A-DB7FE75E13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05561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37148-F2A9-419A-B68F-DE671E540A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26823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A1A62-8E9F-4004-ACCD-506B1D97C8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990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B7BBA-BD51-4130-9AF8-80EED3396E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872079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B6D0B-6AA3-4EB2-98B0-CE8FF33A4F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429949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544D1-B8BA-43F4-8534-1B52C469C0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030640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7FEB7-934D-445C-8FD2-9B394DFA00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652728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59001-AD3E-4773-9AF4-897976B98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693304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299C8-B0F2-40B7-A686-46C21156F6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992280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50000">
              <a:srgbClr val="FFFFCC"/>
            </a:gs>
            <a:gs pos="100000">
              <a:srgbClr val="CCFFC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A9422703-C53A-4D1D-A28B-046AE755AC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7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10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15547" r="27309" b="21005"/>
          <a:stretch>
            <a:fillRect/>
          </a:stretch>
        </p:blipFill>
        <p:spPr bwMode="auto">
          <a:xfrm>
            <a:off x="0" y="0"/>
            <a:ext cx="8532813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78995" r="27309" b="4720"/>
          <a:stretch>
            <a:fillRect/>
          </a:stretch>
        </p:blipFill>
        <p:spPr bwMode="auto">
          <a:xfrm>
            <a:off x="0" y="5445125"/>
            <a:ext cx="8532813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25957B-418A-422A-937A-239F3B47A453}" type="slidenum">
              <a:rPr lang="en-US" altLang="zh-CN" b="0"/>
              <a:pPr/>
              <a:t>10</a:t>
            </a:fld>
            <a:endParaRPr lang="en-US" altLang="zh-CN" b="0"/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762000" y="762000"/>
          <a:ext cx="48006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3" imgW="1905000" imgH="228600" progId="Equation.DSMT4">
                  <p:embed/>
                </p:oleObj>
              </mc:Choice>
              <mc:Fallback>
                <p:oleObj name="Equation" r:id="rId3" imgW="19050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48006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676400" y="1447800"/>
          <a:ext cx="4648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5" imgW="1854200" imgH="228600" progId="Equation.DSMT4">
                  <p:embed/>
                </p:oleObj>
              </mc:Choice>
              <mc:Fallback>
                <p:oleObj name="Equation" r:id="rId5" imgW="18542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46482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295400" y="2209800"/>
          <a:ext cx="60198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7" imgW="2514600" imgH="457200" progId="Equation.DSMT4">
                  <p:embed/>
                </p:oleObj>
              </mc:Choice>
              <mc:Fallback>
                <p:oleObj name="Equation" r:id="rId7" imgW="25146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60198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685800" y="4800600"/>
          <a:ext cx="3352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9" imgW="1371600" imgH="215900" progId="Equation.DSMT4">
                  <p:embed/>
                </p:oleObj>
              </mc:Choice>
              <mc:Fallback>
                <p:oleObj name="Equation" r:id="rId9" imgW="13716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33528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1295400" y="3429000"/>
          <a:ext cx="670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11" imgW="2844800" imgH="215900" progId="Equation.DSMT4">
                  <p:embed/>
                </p:oleObj>
              </mc:Choice>
              <mc:Fallback>
                <p:oleObj name="Equation" r:id="rId11" imgW="28448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670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1295400" y="4114800"/>
          <a:ext cx="739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13" imgW="3073400" imgH="215900" progId="Equation.DSMT4">
                  <p:embed/>
                </p:oleObj>
              </mc:Choice>
              <mc:Fallback>
                <p:oleObj name="Equation" r:id="rId13" imgW="3073400" imgH="215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7391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2971800" y="5486400"/>
          <a:ext cx="25146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15" imgW="1040948" imgH="203112" progId="Equation.DSMT4">
                  <p:embed/>
                </p:oleObj>
              </mc:Choice>
              <mc:Fallback>
                <p:oleObj name="Equation" r:id="rId15" imgW="1040948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86400"/>
                        <a:ext cx="25146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6400800" y="5181600"/>
            <a:ext cx="1828800" cy="533400"/>
          </a:xfrm>
          <a:prstGeom prst="wedgeRectCallout">
            <a:avLst>
              <a:gd name="adj1" fmla="val -91667"/>
              <a:gd name="adj2" fmla="val 47917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2.3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ED8CCF-A738-4BFD-97A6-55FE14D9060D}" type="slidenum">
              <a:rPr lang="en-US" altLang="zh-CN" b="0"/>
              <a:pPr/>
              <a:t>11</a:t>
            </a:fld>
            <a:endParaRPr lang="en-US" altLang="zh-CN" b="0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685800" y="533400"/>
          <a:ext cx="472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3" imgW="1993900" imgH="228600" progId="Equation.DSMT4">
                  <p:embed/>
                </p:oleObj>
              </mc:Choice>
              <mc:Fallback>
                <p:oleObj name="Equation" r:id="rId3" imgW="19939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472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762000" y="1219200"/>
          <a:ext cx="3479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5" imgW="1473200" imgH="215900" progId="Equation.DSMT4">
                  <p:embed/>
                </p:oleObj>
              </mc:Choice>
              <mc:Fallback>
                <p:oleObj name="Equation" r:id="rId5" imgW="14732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34798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685800" y="2590800"/>
          <a:ext cx="5105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7" imgW="2209800" imgH="215900" progId="Equation.DSMT4">
                  <p:embed/>
                </p:oleObj>
              </mc:Choice>
              <mc:Fallback>
                <p:oleObj name="Equation" r:id="rId7" imgW="2209800" imgH="215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5105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1447800" y="1905000"/>
          <a:ext cx="6629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9" imgW="2781300" imgH="215900" progId="Equation.DSMT4">
                  <p:embed/>
                </p:oleObj>
              </mc:Choice>
              <mc:Fallback>
                <p:oleObj name="Equation" r:id="rId9" imgW="27813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66294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1447800" y="3200400"/>
          <a:ext cx="52578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11" imgW="2070100" imgH="508000" progId="Equation.DSMT4">
                  <p:embed/>
                </p:oleObj>
              </mc:Choice>
              <mc:Fallback>
                <p:oleObj name="Equation" r:id="rId11" imgW="2070100" imgH="508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52578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685800" y="4419600"/>
          <a:ext cx="40481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13" imgW="1675673" imgH="215806" progId="Equation.DSMT4">
                  <p:embed/>
                </p:oleObj>
              </mc:Choice>
              <mc:Fallback>
                <p:oleObj name="Equation" r:id="rId13" imgW="1675673" imgH="21580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40481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609600" y="4953000"/>
          <a:ext cx="53673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15" imgW="2222500" imgH="215900" progId="Equation.DSMT4">
                  <p:embed/>
                </p:oleObj>
              </mc:Choice>
              <mc:Fallback>
                <p:oleObj name="Equation" r:id="rId15" imgW="2222500" imgH="215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53673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685800" y="5562600"/>
          <a:ext cx="40274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17" imgW="1637589" imgH="215806" progId="Equation.DSMT4">
                  <p:embed/>
                </p:oleObj>
              </mc:Choice>
              <mc:Fallback>
                <p:oleObj name="Equation" r:id="rId17" imgW="1637589" imgH="21580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62600"/>
                        <a:ext cx="402748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4648200" y="5638800"/>
          <a:ext cx="2209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19" imgW="888614" imgH="203112" progId="Equation.DSMT4">
                  <p:embed/>
                </p:oleObj>
              </mc:Choice>
              <mc:Fallback>
                <p:oleObj name="Equation" r:id="rId19" imgW="888614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638800"/>
                        <a:ext cx="2209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0BB125-AA0C-402A-92FC-66E6EC0DD2FA}" type="slidenum">
              <a:rPr lang="en-US" altLang="zh-CN" b="0"/>
              <a:pPr/>
              <a:t>12</a:t>
            </a:fld>
            <a:endParaRPr lang="en-US" altLang="zh-CN" b="0"/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533400" y="1219200"/>
          <a:ext cx="807720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3" imgW="3289300" imgH="660400" progId="Equation.DSMT4">
                  <p:embed/>
                </p:oleObj>
              </mc:Choice>
              <mc:Fallback>
                <p:oleObj name="Equation" r:id="rId3" imgW="3289300" imgH="660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8077200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1066800" y="533400"/>
          <a:ext cx="2819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5" imgW="1104421" imgH="215806" progId="Equation.DSMT4">
                  <p:embed/>
                </p:oleObj>
              </mc:Choice>
              <mc:Fallback>
                <p:oleObj name="Equation" r:id="rId5" imgW="1104421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"/>
                        <a:ext cx="28194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533400" y="2895600"/>
          <a:ext cx="5181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7" imgW="2108200" imgH="215900" progId="Equation.DSMT4">
                  <p:embed/>
                </p:oleObj>
              </mc:Choice>
              <mc:Fallback>
                <p:oleObj name="Equation" r:id="rId7" imgW="21082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5181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685800" y="5105400"/>
          <a:ext cx="3581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9" imgW="1485900" imgH="203200" progId="Equation.DSMT4">
                  <p:embed/>
                </p:oleObj>
              </mc:Choice>
              <mc:Fallback>
                <p:oleObj name="Equation" r:id="rId9" imgW="14859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05400"/>
                        <a:ext cx="3581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533400" y="3429000"/>
          <a:ext cx="838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11" imgW="342751" imgH="190417" progId="Equation.DSMT4">
                  <p:embed/>
                </p:oleObj>
              </mc:Choice>
              <mc:Fallback>
                <p:oleObj name="Equation" r:id="rId11" imgW="342751" imgH="19041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838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685800" y="4495800"/>
          <a:ext cx="8153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13" imgW="3403600" imgH="203200" progId="Equation.DSMT4">
                  <p:embed/>
                </p:oleObj>
              </mc:Choice>
              <mc:Fallback>
                <p:oleObj name="Equation" r:id="rId13" imgW="34036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8153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762000" y="5715000"/>
          <a:ext cx="2286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15" imgW="939392" imgH="203112" progId="Equation.DSMT4">
                  <p:embed/>
                </p:oleObj>
              </mc:Choice>
              <mc:Fallback>
                <p:oleObj name="Equation" r:id="rId15" imgW="939392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15000"/>
                        <a:ext cx="2286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4343400" y="5715000"/>
          <a:ext cx="34925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17" imgW="1358310" imgH="215806" progId="Equation.DSMT4">
                  <p:embed/>
                </p:oleObj>
              </mc:Choice>
              <mc:Fallback>
                <p:oleObj name="Equation" r:id="rId17" imgW="1358310" imgH="21580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715000"/>
                        <a:ext cx="34925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990600" y="3962400"/>
          <a:ext cx="754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19" imgW="3022600" imgH="177800" progId="Equation.DSMT4">
                  <p:embed/>
                </p:oleObj>
              </mc:Choice>
              <mc:Fallback>
                <p:oleObj name="Equation" r:id="rId19" imgW="3022600" imgH="177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754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12595" r="27309" b="49869"/>
          <a:stretch>
            <a:fillRect/>
          </a:stretch>
        </p:blipFill>
        <p:spPr bwMode="auto">
          <a:xfrm>
            <a:off x="31750" y="3175"/>
            <a:ext cx="907415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49342" r="27309" b="13579"/>
          <a:stretch>
            <a:fillRect/>
          </a:stretch>
        </p:blipFill>
        <p:spPr bwMode="auto">
          <a:xfrm>
            <a:off x="31750" y="3357563"/>
            <a:ext cx="90741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843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5549" r="27309" b="65927"/>
          <a:stretch>
            <a:fillRect/>
          </a:stretch>
        </p:blipFill>
        <p:spPr bwMode="auto">
          <a:xfrm>
            <a:off x="0" y="0"/>
            <a:ext cx="9218613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33289" r="27309" b="12595"/>
          <a:stretch>
            <a:fillRect/>
          </a:stretch>
        </p:blipFill>
        <p:spPr bwMode="auto">
          <a:xfrm>
            <a:off x="0" y="1628775"/>
            <a:ext cx="921861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19484" r="27309" b="52536"/>
          <a:stretch>
            <a:fillRect/>
          </a:stretch>
        </p:blipFill>
        <p:spPr bwMode="auto">
          <a:xfrm>
            <a:off x="0" y="0"/>
            <a:ext cx="9113838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47464" r="27309" b="33684"/>
          <a:stretch>
            <a:fillRect/>
          </a:stretch>
        </p:blipFill>
        <p:spPr bwMode="auto">
          <a:xfrm>
            <a:off x="0" y="2565400"/>
            <a:ext cx="911383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67102" r="27309" b="5704"/>
          <a:stretch>
            <a:fillRect/>
          </a:stretch>
        </p:blipFill>
        <p:spPr bwMode="auto">
          <a:xfrm>
            <a:off x="0" y="4292600"/>
            <a:ext cx="9113838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253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19485" r="27863" b="59880"/>
          <a:stretch>
            <a:fillRect/>
          </a:stretch>
        </p:blipFill>
        <p:spPr bwMode="auto">
          <a:xfrm>
            <a:off x="22225" y="0"/>
            <a:ext cx="914400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t="38570" r="27863" b="6688"/>
          <a:stretch>
            <a:fillRect/>
          </a:stretch>
        </p:blipFill>
        <p:spPr bwMode="auto">
          <a:xfrm>
            <a:off x="22225" y="1773238"/>
            <a:ext cx="9144000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7516" r="27863" b="5704"/>
          <a:stretch>
            <a:fillRect/>
          </a:stretch>
        </p:blipFill>
        <p:spPr bwMode="auto">
          <a:xfrm>
            <a:off x="0" y="-14288"/>
            <a:ext cx="8964613" cy="69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0"/>
            <a:ext cx="863758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65175"/>
            <a:ext cx="8637588" cy="60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8500" r="27309" b="9641"/>
          <a:stretch>
            <a:fillRect/>
          </a:stretch>
        </p:blipFill>
        <p:spPr bwMode="auto">
          <a:xfrm>
            <a:off x="0" y="-31750"/>
            <a:ext cx="9061450" cy="648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EFF8D6-B492-4931-8EB9-EA641FA5102E}" type="slidenum">
              <a:rPr lang="en-US" altLang="zh-CN" b="0"/>
              <a:pPr/>
              <a:t>2</a:t>
            </a:fld>
            <a:endParaRPr lang="en-US" altLang="zh-CN" b="0"/>
          </a:p>
        </p:txBody>
      </p:sp>
      <p:graphicFrame>
        <p:nvGraphicFramePr>
          <p:cNvPr id="46084" name="Object 3076"/>
          <p:cNvGraphicFramePr>
            <a:graphicFrameLocks noChangeAspect="1"/>
          </p:cNvGraphicFramePr>
          <p:nvPr/>
        </p:nvGraphicFramePr>
        <p:xfrm>
          <a:off x="1219200" y="685800"/>
          <a:ext cx="6705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3" imgW="2603500" imgH="215900" progId="Equation.DSMT4">
                  <p:embed/>
                </p:oleObj>
              </mc:Choice>
              <mc:Fallback>
                <p:oleObj name="Equation" r:id="rId3" imgW="2603500" imgH="215900" progId="Equation.DSMT4">
                  <p:embed/>
                  <p:pic>
                    <p:nvPicPr>
                      <p:cNvPr id="0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85800"/>
                        <a:ext cx="67056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3077"/>
          <p:cNvGraphicFramePr>
            <a:graphicFrameLocks noChangeAspect="1"/>
          </p:cNvGraphicFramePr>
          <p:nvPr/>
        </p:nvGraphicFramePr>
        <p:xfrm>
          <a:off x="1447800" y="2057400"/>
          <a:ext cx="60198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5" imgW="2374900" imgH="431800" progId="Equation.DSMT4">
                  <p:embed/>
                </p:oleObj>
              </mc:Choice>
              <mc:Fallback>
                <p:oleObj name="Equation" r:id="rId5" imgW="2374900" imgH="431800" progId="Equation.DSMT4">
                  <p:embed/>
                  <p:pic>
                    <p:nvPicPr>
                      <p:cNvPr id="0" name="Object 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60198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3078"/>
          <p:cNvGraphicFramePr>
            <a:graphicFrameLocks noChangeAspect="1"/>
          </p:cNvGraphicFramePr>
          <p:nvPr/>
        </p:nvGraphicFramePr>
        <p:xfrm>
          <a:off x="457200" y="1371600"/>
          <a:ext cx="731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7" imgW="3035300" imgH="215900" progId="Equation.DSMT4">
                  <p:embed/>
                </p:oleObj>
              </mc:Choice>
              <mc:Fallback>
                <p:oleObj name="Equation" r:id="rId7" imgW="3035300" imgH="215900" progId="Equation.DSMT4">
                  <p:embed/>
                  <p:pic>
                    <p:nvPicPr>
                      <p:cNvPr id="0" name="Object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731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3079"/>
          <p:cNvGraphicFramePr>
            <a:graphicFrameLocks noChangeAspect="1"/>
          </p:cNvGraphicFramePr>
          <p:nvPr/>
        </p:nvGraphicFramePr>
        <p:xfrm>
          <a:off x="1600200" y="3733800"/>
          <a:ext cx="52578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9" imgW="2120900" imgH="431800" progId="Equation.DSMT4">
                  <p:embed/>
                </p:oleObj>
              </mc:Choice>
              <mc:Fallback>
                <p:oleObj name="Equation" r:id="rId9" imgW="2120900" imgH="431800" progId="Equation.DSMT4">
                  <p:embed/>
                  <p:pic>
                    <p:nvPicPr>
                      <p:cNvPr id="0" name="Object 3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33800"/>
                        <a:ext cx="52578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3080"/>
          <p:cNvGraphicFramePr>
            <a:graphicFrameLocks noChangeAspect="1"/>
          </p:cNvGraphicFramePr>
          <p:nvPr/>
        </p:nvGraphicFramePr>
        <p:xfrm>
          <a:off x="533400" y="3276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11" imgW="355292" imgH="203024" progId="Equation.DSMT4">
                  <p:embed/>
                </p:oleObj>
              </mc:Choice>
              <mc:Fallback>
                <p:oleObj name="Equation" r:id="rId11" imgW="355292" imgH="203024" progId="Equation.DSMT4">
                  <p:embed/>
                  <p:pic>
                    <p:nvPicPr>
                      <p:cNvPr id="0" name="Object 3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3081"/>
          <p:cNvGraphicFramePr>
            <a:graphicFrameLocks noChangeAspect="1"/>
          </p:cNvGraphicFramePr>
          <p:nvPr/>
        </p:nvGraphicFramePr>
        <p:xfrm>
          <a:off x="609600" y="4953000"/>
          <a:ext cx="7772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13" imgW="3060700" imgH="228600" progId="Equation.DSMT4">
                  <p:embed/>
                </p:oleObj>
              </mc:Choice>
              <mc:Fallback>
                <p:oleObj name="Equation" r:id="rId13" imgW="3060700" imgH="228600" progId="Equation.DSMT4">
                  <p:embed/>
                  <p:pic>
                    <p:nvPicPr>
                      <p:cNvPr id="0" name="Object 3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7772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3082"/>
          <p:cNvGraphicFramePr>
            <a:graphicFrameLocks noChangeAspect="1"/>
          </p:cNvGraphicFramePr>
          <p:nvPr/>
        </p:nvGraphicFramePr>
        <p:xfrm>
          <a:off x="609600" y="5638800"/>
          <a:ext cx="3657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15" imgW="1511300" imgH="228600" progId="Equation.DSMT4">
                  <p:embed/>
                </p:oleObj>
              </mc:Choice>
              <mc:Fallback>
                <p:oleObj name="Equation" r:id="rId15" imgW="1511300" imgH="228600" progId="Equation.DSMT4">
                  <p:embed/>
                  <p:pic>
                    <p:nvPicPr>
                      <p:cNvPr id="0" name="Object 3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3657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3083"/>
          <p:cNvGraphicFramePr>
            <a:graphicFrameLocks noChangeAspect="1"/>
          </p:cNvGraphicFramePr>
          <p:nvPr/>
        </p:nvGraphicFramePr>
        <p:xfrm>
          <a:off x="4800600" y="5638800"/>
          <a:ext cx="3276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17" imgW="1371600" imgH="228600" progId="Equation.DSMT4">
                  <p:embed/>
                </p:oleObj>
              </mc:Choice>
              <mc:Fallback>
                <p:oleObj name="Equation" r:id="rId17" imgW="1371600" imgH="228600" progId="Equation.DSMT4">
                  <p:embed/>
                  <p:pic>
                    <p:nvPicPr>
                      <p:cNvPr id="0" name="Object 3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638800"/>
                        <a:ext cx="3276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8" t="15547" r="28415" b="6688"/>
          <a:stretch>
            <a:fillRect/>
          </a:stretch>
        </p:blipFill>
        <p:spPr bwMode="auto">
          <a:xfrm>
            <a:off x="3175" y="0"/>
            <a:ext cx="8507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2CCABA-18B0-4C52-859B-733EA29B8946}" type="slidenum">
              <a:rPr lang="en-US" altLang="zh-CN" b="0"/>
              <a:pPr/>
              <a:t>21</a:t>
            </a:fld>
            <a:endParaRPr lang="en-US" altLang="zh-CN" b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33400" y="457200"/>
          <a:ext cx="75422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Equation" r:id="rId3" imgW="3073400" imgH="215900" progId="Equation.DSMT4">
                  <p:embed/>
                </p:oleObj>
              </mc:Choice>
              <mc:Fallback>
                <p:oleObj name="Equation" r:id="rId3" imgW="30734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75422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609600" y="1143000"/>
          <a:ext cx="51419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5" imgW="2094591" imgH="215806" progId="Equation.DSMT4">
                  <p:embed/>
                </p:oleObj>
              </mc:Choice>
              <mc:Fallback>
                <p:oleObj name="Equation" r:id="rId5" imgW="2094591" imgH="21580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51419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685800" y="1676400"/>
          <a:ext cx="35829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7" imgW="1459866" imgH="266584" progId="Equation.DSMT4">
                  <p:embed/>
                </p:oleObj>
              </mc:Choice>
              <mc:Fallback>
                <p:oleObj name="Equation" r:id="rId7" imgW="1459866" imgH="266584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358298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533400" y="2514600"/>
          <a:ext cx="41751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9" imgW="1701800" imgH="215900" progId="Equation.DSMT4">
                  <p:embed/>
                </p:oleObj>
              </mc:Choice>
              <mc:Fallback>
                <p:oleObj name="Equation" r:id="rId9" imgW="1701800" imgH="215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41751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533400" y="3094038"/>
          <a:ext cx="67611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Equation" r:id="rId11" imgW="2755900" imgH="457200" progId="Equation.DSMT4">
                  <p:embed/>
                </p:oleObj>
              </mc:Choice>
              <mc:Fallback>
                <p:oleObj name="Equation" r:id="rId11" imgW="275590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94038"/>
                        <a:ext cx="67611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F68E61-086E-4972-B699-874D42567C90}" type="slidenum">
              <a:rPr lang="en-US" altLang="zh-CN" b="0"/>
              <a:pPr/>
              <a:t>22</a:t>
            </a:fld>
            <a:endParaRPr lang="en-US" altLang="zh-CN" b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065213" y="762000"/>
          <a:ext cx="64801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Equation" r:id="rId3" imgW="2641600" imgH="228600" progId="Equation.DSMT4">
                  <p:embed/>
                </p:oleObj>
              </mc:Choice>
              <mc:Fallback>
                <p:oleObj name="Equation" r:id="rId3" imgW="2641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762000"/>
                        <a:ext cx="64801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143000" y="1524000"/>
          <a:ext cx="42021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9" name="Equation" r:id="rId5" imgW="1726451" imgH="215806" progId="Equation.DSMT4">
                  <p:embed/>
                </p:oleObj>
              </mc:Choice>
              <mc:Fallback>
                <p:oleObj name="Equation" r:id="rId5" imgW="1726451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420211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600200" y="2819400"/>
          <a:ext cx="4419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0" name="Equation" r:id="rId7" imgW="1816100" imgH="228600" progId="Equation.DSMT4">
                  <p:embed/>
                </p:oleObj>
              </mc:Choice>
              <mc:Fallback>
                <p:oleObj name="Equation" r:id="rId7" imgW="18161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44196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838200" y="3505200"/>
          <a:ext cx="4114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Equation" r:id="rId9" imgW="1739900" imgH="228600" progId="Equation.DSMT4">
                  <p:embed/>
                </p:oleObj>
              </mc:Choice>
              <mc:Fallback>
                <p:oleObj name="Equation" r:id="rId9" imgW="17399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05200"/>
                        <a:ext cx="4114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524000" y="4267200"/>
          <a:ext cx="41862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2" name="Equation" r:id="rId11" imgW="1816100" imgH="228600" progId="Equation.DSMT4">
                  <p:embed/>
                </p:oleObj>
              </mc:Choice>
              <mc:Fallback>
                <p:oleObj name="Equation" r:id="rId11" imgW="18161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41862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838200" y="4953000"/>
          <a:ext cx="38417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3" name="Equation" r:id="rId13" imgW="1651000" imgH="228600" progId="Equation.DSMT4">
                  <p:embed/>
                </p:oleObj>
              </mc:Choice>
              <mc:Fallback>
                <p:oleObj name="Equation" r:id="rId13" imgW="16510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53000"/>
                        <a:ext cx="38417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838200" y="5562600"/>
          <a:ext cx="33210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Equation" r:id="rId15" imgW="1447800" imgH="228600" progId="Equation.DSMT4">
                  <p:embed/>
                </p:oleObj>
              </mc:Choice>
              <mc:Fallback>
                <p:oleObj name="Equation" r:id="rId15" imgW="14478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62600"/>
                        <a:ext cx="33210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4800600" y="3505200"/>
          <a:ext cx="4114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Equation" r:id="rId17" imgW="1752600" imgH="228600" progId="Equation.DSMT4">
                  <p:embed/>
                </p:oleObj>
              </mc:Choice>
              <mc:Fallback>
                <p:oleObj name="Equation" r:id="rId17" imgW="17526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05200"/>
                        <a:ext cx="4114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4876800" y="4953000"/>
          <a:ext cx="34988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Equation" r:id="rId19" imgW="1511300" imgH="228600" progId="Equation.DSMT4">
                  <p:embed/>
                </p:oleObj>
              </mc:Choice>
              <mc:Fallback>
                <p:oleObj name="Equation" r:id="rId19" imgW="15113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953000"/>
                        <a:ext cx="34988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4267200" y="5562600"/>
          <a:ext cx="4292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Equation" r:id="rId21" imgW="1879600" imgH="228600" progId="Equation.DSMT4">
                  <p:embed/>
                </p:oleObj>
              </mc:Choice>
              <mc:Fallback>
                <p:oleObj name="Equation" r:id="rId21" imgW="18796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562600"/>
                        <a:ext cx="4292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1600200" y="2209800"/>
          <a:ext cx="40767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Equation" r:id="rId23" imgW="1600200" imgH="203200" progId="Equation.DSMT4">
                  <p:embed/>
                </p:oleObj>
              </mc:Choice>
              <mc:Fallback>
                <p:oleObj name="Equation" r:id="rId23" imgW="16002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40767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F52046-1FF6-41ED-92E3-09519E4EF7B2}" type="slidenum">
              <a:rPr lang="en-US" altLang="zh-CN" b="0"/>
              <a:pPr/>
              <a:t>23</a:t>
            </a:fld>
            <a:endParaRPr lang="en-US" altLang="zh-CN" b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914400" y="5334000"/>
          <a:ext cx="27908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3" imgW="1155700" imgH="203200" progId="Equation.DSMT4">
                  <p:embed/>
                </p:oleObj>
              </mc:Choice>
              <mc:Fallback>
                <p:oleObj name="Equation" r:id="rId3" imgW="11557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27908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990600" y="2362200"/>
          <a:ext cx="5105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5" imgW="2044700" imgH="228600" progId="Equation.DSMT4">
                  <p:embed/>
                </p:oleObj>
              </mc:Choice>
              <mc:Fallback>
                <p:oleObj name="Equation" r:id="rId5" imgW="20447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51054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914400" y="3200400"/>
          <a:ext cx="59150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Equation" r:id="rId7" imgW="2336800" imgH="228600" progId="Equation.DSMT4">
                  <p:embed/>
                </p:oleObj>
              </mc:Choice>
              <mc:Fallback>
                <p:oleObj name="Equation" r:id="rId7" imgW="2336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59150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828800" y="3962400"/>
          <a:ext cx="44116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Equation" r:id="rId9" imgW="1816100" imgH="228600" progId="Equation.DSMT4">
                  <p:embed/>
                </p:oleObj>
              </mc:Choice>
              <mc:Fallback>
                <p:oleObj name="Equation" r:id="rId9" imgW="18161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44116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676400" y="4724400"/>
          <a:ext cx="58610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Equation" r:id="rId11" imgW="2476500" imgH="228600" progId="Equation.DSMT4">
                  <p:embed/>
                </p:oleObj>
              </mc:Choice>
              <mc:Fallback>
                <p:oleObj name="Equation" r:id="rId11" imgW="24765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58610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066800" y="838200"/>
          <a:ext cx="42402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13" imgW="1675673" imgH="215806" progId="Equation.DSMT4">
                  <p:embed/>
                </p:oleObj>
              </mc:Choice>
              <mc:Fallback>
                <p:oleObj name="Equation" r:id="rId13" imgW="1675673" imgH="2158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838200"/>
                        <a:ext cx="42402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1219200" y="1676400"/>
          <a:ext cx="3657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Equation" r:id="rId15" imgW="1498600" imgH="228600" progId="Equation.DSMT4">
                  <p:embed/>
                </p:oleObj>
              </mc:Choice>
              <mc:Fallback>
                <p:oleObj name="Equation" r:id="rId15" imgW="14986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76400"/>
                        <a:ext cx="36576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583EE8-8F8D-41C2-BDB0-BE2F9A7D8F72}" type="slidenum">
              <a:rPr lang="en-US" altLang="zh-CN" b="0"/>
              <a:pPr/>
              <a:t>24</a:t>
            </a:fld>
            <a:endParaRPr lang="en-US" altLang="zh-CN" b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731838" y="533400"/>
          <a:ext cx="52974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3" imgW="2159000" imgH="215900" progId="Equation.DSMT4">
                  <p:embed/>
                </p:oleObj>
              </mc:Choice>
              <mc:Fallback>
                <p:oleObj name="Equation" r:id="rId3" imgW="21590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533400"/>
                        <a:ext cx="52974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533400" y="1363663"/>
          <a:ext cx="707390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5" imgW="2882900" imgH="1422400" progId="Equation.DSMT4">
                  <p:embed/>
                </p:oleObj>
              </mc:Choice>
              <mc:Fallback>
                <p:oleObj name="Equation" r:id="rId5" imgW="2882900" imgH="142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63663"/>
                        <a:ext cx="7073900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71408B-1772-4A4D-9CE4-954E26AC7C33}" type="slidenum">
              <a:rPr lang="en-US" altLang="zh-CN" b="0"/>
              <a:pPr/>
              <a:t>25</a:t>
            </a:fld>
            <a:endParaRPr lang="en-US" altLang="zh-CN" b="0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819400" y="685800"/>
          <a:ext cx="2622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4" name="Equation" r:id="rId3" imgW="977476" imgH="203112" progId="Equation.DSMT4">
                  <p:embed/>
                </p:oleObj>
              </mc:Choice>
              <mc:Fallback>
                <p:oleObj name="Equation" r:id="rId3" imgW="977476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85800"/>
                        <a:ext cx="26225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581400" y="1676400"/>
          <a:ext cx="838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5" name="Equation" r:id="rId5" imgW="342751" imgH="203112" progId="Equation.DSMT4">
                  <p:embed/>
                </p:oleObj>
              </mc:Choice>
              <mc:Fallback>
                <p:oleObj name="Equation" r:id="rId5" imgW="342751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838200" cy="4968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7239000" y="4648200"/>
          <a:ext cx="1600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6" name="Equation" r:id="rId7" imgW="660113" imgH="203112" progId="Equation.DSMT4">
                  <p:embed/>
                </p:oleObj>
              </mc:Choice>
              <mc:Fallback>
                <p:oleObj name="Equation" r:id="rId7" imgW="660113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648200"/>
                        <a:ext cx="1600200" cy="4937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3429000" y="2743200"/>
          <a:ext cx="1168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7" name="Equation" r:id="rId9" imgW="507780" imgH="203112" progId="Equation.DSMT4">
                  <p:embed/>
                </p:oleObj>
              </mc:Choice>
              <mc:Fallback>
                <p:oleObj name="Equation" r:id="rId9" imgW="507780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43200"/>
                        <a:ext cx="1168400" cy="4667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867400" y="2362200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8" name="Equation" r:id="rId11" imgW="660113" imgH="203112" progId="Equation.DSMT4">
                  <p:embed/>
                </p:oleObj>
              </mc:Choice>
              <mc:Fallback>
                <p:oleObj name="Equation" r:id="rId11" imgW="660113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362200"/>
                        <a:ext cx="1524000" cy="4699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609600" y="4648200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9" name="Equation" r:id="rId13" imgW="812447" imgH="203112" progId="Equation.DSMT4">
                  <p:embed/>
                </p:oleObj>
              </mc:Choice>
              <mc:Fallback>
                <p:oleObj name="Equation" r:id="rId13" imgW="812447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1905000" cy="476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3048000" y="4648200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0" name="Equation" r:id="rId15" imgW="812447" imgH="203112" progId="Equation.DSMT4">
                  <p:embed/>
                </p:oleObj>
              </mc:Choice>
              <mc:Fallback>
                <p:oleObj name="Equation" r:id="rId15" imgW="812447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48200"/>
                        <a:ext cx="1905000" cy="476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5334000" y="4648200"/>
          <a:ext cx="1600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1" name="Equation" r:id="rId17" imgW="660113" imgH="203112" progId="Equation.DSMT4">
                  <p:embed/>
                </p:oleObj>
              </mc:Choice>
              <mc:Fallback>
                <p:oleObj name="Equation" r:id="rId17" imgW="660113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1600200" cy="4937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962400" y="2209800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3962400" y="32004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3962400" y="4114800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4419600" y="1905000"/>
            <a:ext cx="2133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6553200" y="19050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3048000" y="3657600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2" name="Equation" r:id="rId19" imgW="812447" imgH="203112" progId="Equation.DSMT4">
                  <p:embed/>
                </p:oleObj>
              </mc:Choice>
              <mc:Fallback>
                <p:oleObj name="Equation" r:id="rId19" imgW="812447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1905000" cy="476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1447800" y="297180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447800" y="2971800"/>
            <a:ext cx="0" cy="1676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2514600" y="4876800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4953000" y="48768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6934200" y="48768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2139950" y="5638800"/>
          <a:ext cx="3721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Equation" r:id="rId21" imgW="1586811" imgH="203112" progId="Equation.DSMT4">
                  <p:embed/>
                </p:oleObj>
              </mc:Choice>
              <mc:Fallback>
                <p:oleObj name="Equation" r:id="rId21" imgW="1586811" imgH="20311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5638800"/>
                        <a:ext cx="3721100" cy="476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3962400" y="5105400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51F09E-67BD-4CCF-9ED6-6D59DD17F758}" type="slidenum">
              <a:rPr lang="en-US" altLang="zh-CN" b="0"/>
              <a:pPr/>
              <a:t>3</a:t>
            </a:fld>
            <a:endParaRPr lang="en-US" altLang="zh-CN" b="0"/>
          </a:p>
        </p:txBody>
      </p:sp>
      <p:graphicFrame>
        <p:nvGraphicFramePr>
          <p:cNvPr id="47108" name="Object 2052"/>
          <p:cNvGraphicFramePr>
            <a:graphicFrameLocks noChangeAspect="1"/>
          </p:cNvGraphicFramePr>
          <p:nvPr/>
        </p:nvGraphicFramePr>
        <p:xfrm>
          <a:off x="685800" y="685800"/>
          <a:ext cx="75438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3" imgW="3149600" imgH="469900" progId="Equation.DSMT4">
                  <p:embed/>
                </p:oleObj>
              </mc:Choice>
              <mc:Fallback>
                <p:oleObj name="Equation" r:id="rId3" imgW="3149600" imgH="469900" progId="Equation.DSMT4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75438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2053"/>
          <p:cNvGraphicFramePr>
            <a:graphicFrameLocks noChangeAspect="1"/>
          </p:cNvGraphicFramePr>
          <p:nvPr/>
        </p:nvGraphicFramePr>
        <p:xfrm>
          <a:off x="609600" y="1981200"/>
          <a:ext cx="760571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5" imgW="3175000" imgH="469900" progId="Equation.DSMT4">
                  <p:embed/>
                </p:oleObj>
              </mc:Choice>
              <mc:Fallback>
                <p:oleObj name="Equation" r:id="rId5" imgW="3175000" imgH="469900" progId="Equation.DSMT4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7605713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2054"/>
          <p:cNvGraphicFramePr>
            <a:graphicFrameLocks noChangeAspect="1"/>
          </p:cNvGraphicFramePr>
          <p:nvPr/>
        </p:nvGraphicFramePr>
        <p:xfrm>
          <a:off x="533400" y="4038600"/>
          <a:ext cx="787876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7" imgW="3289300" imgH="469900" progId="Equation.DSMT4">
                  <p:embed/>
                </p:oleObj>
              </mc:Choice>
              <mc:Fallback>
                <p:oleObj name="Equation" r:id="rId7" imgW="3289300" imgH="469900" progId="Equation.DSMT4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7878763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2055"/>
          <p:cNvGraphicFramePr>
            <a:graphicFrameLocks noChangeAspect="1"/>
          </p:cNvGraphicFramePr>
          <p:nvPr/>
        </p:nvGraphicFramePr>
        <p:xfrm>
          <a:off x="2819400" y="3276600"/>
          <a:ext cx="2590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9" imgW="1066800" imgH="228600" progId="Equation.DSMT4">
                  <p:embed/>
                </p:oleObj>
              </mc:Choice>
              <mc:Fallback>
                <p:oleObj name="Equation" r:id="rId9" imgW="1066800" imgH="228600" progId="Equation.DSMT4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2590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2056"/>
          <p:cNvGraphicFramePr>
            <a:graphicFrameLocks noChangeAspect="1"/>
          </p:cNvGraphicFramePr>
          <p:nvPr/>
        </p:nvGraphicFramePr>
        <p:xfrm>
          <a:off x="2667000" y="5334000"/>
          <a:ext cx="2590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11" imgW="1104900" imgH="228600" progId="Equation.DSMT4">
                  <p:embed/>
                </p:oleObj>
              </mc:Choice>
              <mc:Fallback>
                <p:oleObj name="Equation" r:id="rId11" imgW="1104900" imgH="228600" progId="Equation.DSMT4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25908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6BC4FD-8AEC-4A75-B6E8-34FEE1CF8D07}" type="slidenum">
              <a:rPr lang="en-US" altLang="zh-CN" b="0"/>
              <a:pPr/>
              <a:t>4</a:t>
            </a:fld>
            <a:endParaRPr lang="en-US" altLang="zh-CN" b="0"/>
          </a:p>
        </p:txBody>
      </p:sp>
      <p:sp>
        <p:nvSpPr>
          <p:cNvPr id="4403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smtClean="0">
                <a:solidFill>
                  <a:srgbClr val="0000FF"/>
                </a:solidFill>
                <a:latin typeface="宋体" panose="02010600030101010101" pitchFamily="2" charset="-122"/>
              </a:rPr>
              <a:t>2.4 </a:t>
            </a:r>
            <a:r>
              <a:rPr lang="zh-CN" altLang="en-US" sz="3200" b="1" smtClean="0">
                <a:solidFill>
                  <a:srgbClr val="0000FF"/>
                </a:solidFill>
                <a:latin typeface="宋体" panose="02010600030101010101" pitchFamily="2" charset="-122"/>
              </a:rPr>
              <a:t>欧拉定理 费马小定理</a:t>
            </a:r>
          </a:p>
        </p:txBody>
      </p:sp>
      <p:graphicFrame>
        <p:nvGraphicFramePr>
          <p:cNvPr id="44037" name="Object 1029"/>
          <p:cNvGraphicFramePr>
            <a:graphicFrameLocks noChangeAspect="1"/>
          </p:cNvGraphicFramePr>
          <p:nvPr/>
        </p:nvGraphicFramePr>
        <p:xfrm>
          <a:off x="533400" y="1447800"/>
          <a:ext cx="81851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3" imgW="3492500" imgH="469900" progId="Equation.DSMT4">
                  <p:embed/>
                </p:oleObj>
              </mc:Choice>
              <mc:Fallback>
                <p:oleObj name="Equation" r:id="rId3" imgW="3492500" imgH="4699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81851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1030"/>
          <p:cNvGraphicFramePr>
            <a:graphicFrameLocks noChangeAspect="1"/>
          </p:cNvGraphicFramePr>
          <p:nvPr/>
        </p:nvGraphicFramePr>
        <p:xfrm>
          <a:off x="685800" y="5410200"/>
          <a:ext cx="64770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5" imgW="2679700" imgH="254000" progId="Equation.DSMT4">
                  <p:embed/>
                </p:oleObj>
              </mc:Choice>
              <mc:Fallback>
                <p:oleObj name="Equation" r:id="rId5" imgW="2679700" imgH="2540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64770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1031"/>
          <p:cNvGraphicFramePr>
            <a:graphicFrameLocks noChangeAspect="1"/>
          </p:cNvGraphicFramePr>
          <p:nvPr/>
        </p:nvGraphicFramePr>
        <p:xfrm>
          <a:off x="1295400" y="2743200"/>
          <a:ext cx="7391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7" imgW="3238500" imgH="215900" progId="Equation.DSMT4">
                  <p:embed/>
                </p:oleObj>
              </mc:Choice>
              <mc:Fallback>
                <p:oleObj name="Equation" r:id="rId7" imgW="3238500" imgH="2159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7391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1032"/>
          <p:cNvGraphicFramePr>
            <a:graphicFrameLocks noChangeAspect="1"/>
          </p:cNvGraphicFramePr>
          <p:nvPr/>
        </p:nvGraphicFramePr>
        <p:xfrm>
          <a:off x="457200" y="3429000"/>
          <a:ext cx="8382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9" imgW="3721100" imgH="241300" progId="Equation.DSMT4">
                  <p:embed/>
                </p:oleObj>
              </mc:Choice>
              <mc:Fallback>
                <p:oleObj name="Equation" r:id="rId9" imgW="3721100" imgH="24130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29000"/>
                        <a:ext cx="8382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033"/>
          <p:cNvGraphicFramePr>
            <a:graphicFrameLocks noChangeAspect="1"/>
          </p:cNvGraphicFramePr>
          <p:nvPr/>
        </p:nvGraphicFramePr>
        <p:xfrm>
          <a:off x="609600" y="4038600"/>
          <a:ext cx="6781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11" imgW="2959100" imgH="241300" progId="Equation.DSMT4">
                  <p:embed/>
                </p:oleObj>
              </mc:Choice>
              <mc:Fallback>
                <p:oleObj name="Equation" r:id="rId11" imgW="2959100" imgH="2413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6781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34"/>
          <p:cNvGraphicFramePr>
            <a:graphicFrameLocks noChangeAspect="1"/>
          </p:cNvGraphicFramePr>
          <p:nvPr/>
        </p:nvGraphicFramePr>
        <p:xfrm>
          <a:off x="7467600" y="4038600"/>
          <a:ext cx="787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13" imgW="355292" imgH="203024" progId="Equation.DSMT4">
                  <p:embed/>
                </p:oleObj>
              </mc:Choice>
              <mc:Fallback>
                <p:oleObj name="Equation" r:id="rId13" imgW="355292" imgH="203024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038600"/>
                        <a:ext cx="7874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035"/>
          <p:cNvGraphicFramePr>
            <a:graphicFrameLocks noChangeAspect="1"/>
          </p:cNvGraphicFramePr>
          <p:nvPr/>
        </p:nvGraphicFramePr>
        <p:xfrm>
          <a:off x="1371600" y="4648200"/>
          <a:ext cx="6781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15" imgW="2667000" imgH="241300" progId="Equation.DSMT4">
                  <p:embed/>
                </p:oleObj>
              </mc:Choice>
              <mc:Fallback>
                <p:oleObj name="Equation" r:id="rId15" imgW="2667000" imgH="241300" progId="Equation.DSMT4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67818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B616E0-EEEA-402C-878F-FD0B5E721D2B}" type="slidenum">
              <a:rPr lang="en-US" altLang="zh-CN" b="0"/>
              <a:pPr/>
              <a:t>5</a:t>
            </a:fld>
            <a:endParaRPr lang="en-US" altLang="zh-CN" b="0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33400" y="3581400"/>
          <a:ext cx="6553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3" imgW="2667000" imgH="254000" progId="Equation.DSMT4">
                  <p:embed/>
                </p:oleObj>
              </mc:Choice>
              <mc:Fallback>
                <p:oleObj name="Equation" r:id="rId3" imgW="26670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6553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743200" y="2286000"/>
          <a:ext cx="28067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5" imgW="1129810" imgH="241195" progId="Equation.DSMT4">
                  <p:embed/>
                </p:oleObj>
              </mc:Choice>
              <mc:Fallback>
                <p:oleObj name="Equation" r:id="rId5" imgW="1129810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28067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295400" y="533400"/>
          <a:ext cx="7086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7" imgW="3035300" imgH="241300" progId="Equation.DSMT4">
                  <p:embed/>
                </p:oleObj>
              </mc:Choice>
              <mc:Fallback>
                <p:oleObj name="Equation" r:id="rId7" imgW="30353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"/>
                        <a:ext cx="7086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533400" y="1219200"/>
          <a:ext cx="8001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9" imgW="3505200" imgH="241300" progId="Equation.DSMT4">
                  <p:embed/>
                </p:oleObj>
              </mc:Choice>
              <mc:Fallback>
                <p:oleObj name="Equation" r:id="rId9" imgW="35052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80010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33400" y="1828800"/>
          <a:ext cx="1752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11" imgW="736600" imgH="203200" progId="Equation.DSMT4">
                  <p:embed/>
                </p:oleObj>
              </mc:Choice>
              <mc:Fallback>
                <p:oleObj name="Equation" r:id="rId11" imgW="7366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17526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533400" y="2895600"/>
          <a:ext cx="7315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13" imgW="3048000" imgH="241300" progId="Equation.DSMT4">
                  <p:embed/>
                </p:oleObj>
              </mc:Choice>
              <mc:Fallback>
                <p:oleObj name="Equation" r:id="rId13" imgW="30480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73152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609600" y="4343400"/>
          <a:ext cx="60801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15" imgW="2476500" imgH="228600" progId="Equation.DSMT4">
                  <p:embed/>
                </p:oleObj>
              </mc:Choice>
              <mc:Fallback>
                <p:oleObj name="Equation" r:id="rId15" imgW="24765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60801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609600" y="4953000"/>
          <a:ext cx="45593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17" imgW="1930400" imgH="241300" progId="Equation.DSMT4">
                  <p:embed/>
                </p:oleObj>
              </mc:Choice>
              <mc:Fallback>
                <p:oleObj name="Equation" r:id="rId17" imgW="19304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45593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609600" y="5638800"/>
          <a:ext cx="46910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19" imgW="1866900" imgH="228600" progId="Equation.DSMT4">
                  <p:embed/>
                </p:oleObj>
              </mc:Choice>
              <mc:Fallback>
                <p:oleObj name="Equation" r:id="rId19" imgW="18669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6910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8637588" cy="7921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863758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Rectangle 6"/>
          <p:cNvSpPr>
            <a:spLocks noChangeArrowheads="1"/>
          </p:cNvSpPr>
          <p:nvPr/>
        </p:nvSpPr>
        <p:spPr bwMode="invGray">
          <a:xfrm>
            <a:off x="1123950" y="427038"/>
            <a:ext cx="7696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tx2"/>
                </a:solidFill>
              </a:rPr>
              <a:t>§4 </a:t>
            </a:r>
            <a:r>
              <a:rPr lang="zh-CN" altLang="en-US" sz="3600">
                <a:solidFill>
                  <a:schemeClr val="tx2"/>
                </a:solidFill>
              </a:rPr>
              <a:t>欧拉定理 费马小定理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CE465C-790B-41A2-9997-225858B945D4}" type="slidenum">
              <a:rPr lang="en-US" altLang="zh-CN" b="0"/>
              <a:pPr/>
              <a:t>7</a:t>
            </a:fld>
            <a:endParaRPr lang="en-US" altLang="zh-CN" b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762000" y="762000"/>
          <a:ext cx="798353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3" imgW="3365500" imgH="469900" progId="Equation.DSMT4">
                  <p:embed/>
                </p:oleObj>
              </mc:Choice>
              <mc:Fallback>
                <p:oleObj name="Equation" r:id="rId3" imgW="3365500" imgH="469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7983538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762000" y="2209800"/>
          <a:ext cx="7924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5" imgW="3276600" imgH="215900" progId="Equation.DSMT4">
                  <p:embed/>
                </p:oleObj>
              </mc:Choice>
              <mc:Fallback>
                <p:oleObj name="Equation" r:id="rId5" imgW="32766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79248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609600" y="5029200"/>
          <a:ext cx="358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7" imgW="1447800" imgH="457200" progId="Equation.DSMT4">
                  <p:embed/>
                </p:oleObj>
              </mc:Choice>
              <mc:Fallback>
                <p:oleObj name="Equation" r:id="rId7" imgW="1447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3581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533400" y="2971800"/>
          <a:ext cx="52197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9" imgW="2082800" imgH="228600" progId="Equation.DSMT4">
                  <p:embed/>
                </p:oleObj>
              </mc:Choice>
              <mc:Fallback>
                <p:oleObj name="Equation" r:id="rId9" imgW="20828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52197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4419600" y="5638800"/>
          <a:ext cx="30480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30480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533400" y="3733800"/>
          <a:ext cx="54102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13" imgW="2120900" imgH="469900" progId="Equation.DSMT4">
                  <p:embed/>
                </p:oleObj>
              </mc:Choice>
              <mc:Fallback>
                <p:oleObj name="Equation" r:id="rId13" imgW="21209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54102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D2E56F-FE0D-4619-9C64-41FEE1840620}" type="slidenum">
              <a:rPr lang="en-US" altLang="zh-CN" b="0"/>
              <a:pPr/>
              <a:t>8</a:t>
            </a:fld>
            <a:endParaRPr lang="en-US" altLang="zh-CN" b="0"/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533400" y="685800"/>
          <a:ext cx="813276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3" imgW="3429000" imgH="1638300" progId="Equation.DSMT4">
                  <p:embed/>
                </p:oleObj>
              </mc:Choice>
              <mc:Fallback>
                <p:oleObj name="Equation" r:id="rId3" imgW="3429000" imgH="1638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8132763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514600" y="5486400"/>
          <a:ext cx="2971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5" imgW="1180588" imgH="203112" progId="Equation.DSMT4">
                  <p:embed/>
                </p:oleObj>
              </mc:Choice>
              <mc:Fallback>
                <p:oleObj name="Equation" r:id="rId5" imgW="1180588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86400"/>
                        <a:ext cx="2971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1066800" y="4800600"/>
          <a:ext cx="7620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7" imgW="3289300" imgH="215900" progId="Equation.DSMT4">
                  <p:embed/>
                </p:oleObj>
              </mc:Choice>
              <mc:Fallback>
                <p:oleObj name="Equation" r:id="rId7" imgW="32893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7620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6629400" y="5562600"/>
            <a:ext cx="1905000" cy="533400"/>
          </a:xfrm>
          <a:prstGeom prst="wedgeRectCallout">
            <a:avLst>
              <a:gd name="adj1" fmla="val -103000"/>
              <a:gd name="adj2" fmla="val -5653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2.3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C994D0-021E-4BFE-B964-94E2A28A70D0}" type="slidenum">
              <a:rPr lang="en-US" altLang="zh-CN" b="0"/>
              <a:pPr/>
              <a:t>9</a:t>
            </a:fld>
            <a:endParaRPr lang="en-US" altLang="zh-CN" b="0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762000" y="609600"/>
          <a:ext cx="6508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3" imgW="2603500" imgH="215900" progId="Equation.DSMT4">
                  <p:embed/>
                </p:oleObj>
              </mc:Choice>
              <mc:Fallback>
                <p:oleObj name="Equation" r:id="rId3" imgW="26035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08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295400" y="1371600"/>
          <a:ext cx="6553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5" imgW="2616200" imgH="215900" progId="Equation.DSMT4">
                  <p:embed/>
                </p:oleObj>
              </mc:Choice>
              <mc:Fallback>
                <p:oleObj name="Equation" r:id="rId5" imgW="26162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71600"/>
                        <a:ext cx="6553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048000" y="2057400"/>
          <a:ext cx="27749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7" imgW="1130300" imgH="228600" progId="Equation.DSMT4">
                  <p:embed/>
                </p:oleObj>
              </mc:Choice>
              <mc:Fallback>
                <p:oleObj name="Equation" r:id="rId7" imgW="11303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57400"/>
                        <a:ext cx="27749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762000" y="2743200"/>
          <a:ext cx="38338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9" imgW="1562100" imgH="228600" progId="Equation.DSMT4">
                  <p:embed/>
                </p:oleObj>
              </mc:Choice>
              <mc:Fallback>
                <p:oleObj name="Equation" r:id="rId9" imgW="15621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8338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4876800" y="2743200"/>
          <a:ext cx="33670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11" imgW="1371600" imgH="228600" progId="Equation.DSMT4">
                  <p:embed/>
                </p:oleObj>
              </mc:Choice>
              <mc:Fallback>
                <p:oleObj name="Equation" r:id="rId11" imgW="13716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43200"/>
                        <a:ext cx="33670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838200" y="3505200"/>
          <a:ext cx="5051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13" imgW="2057400" imgH="228600" progId="Equation.DSMT4">
                  <p:embed/>
                </p:oleObj>
              </mc:Choice>
              <mc:Fallback>
                <p:oleObj name="Equation" r:id="rId13" imgW="20574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05200"/>
                        <a:ext cx="50514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838200" y="4191000"/>
          <a:ext cx="40528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15" imgW="1651000" imgH="228600" progId="Equation.DSMT4">
                  <p:embed/>
                </p:oleObj>
              </mc:Choice>
              <mc:Fallback>
                <p:oleObj name="Equation" r:id="rId15" imgW="16510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40528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762000" y="4876800"/>
          <a:ext cx="40211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17" imgW="1638300" imgH="228600" progId="Equation.DSMT4">
                  <p:embed/>
                </p:oleObj>
              </mc:Choice>
              <mc:Fallback>
                <p:oleObj name="Equation" r:id="rId17" imgW="16383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40211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762000" y="5562600"/>
          <a:ext cx="44275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19" imgW="1803400" imgH="228600" progId="Equation.DSMT4">
                  <p:embed/>
                </p:oleObj>
              </mc:Choice>
              <mc:Fallback>
                <p:oleObj name="Equation" r:id="rId19" imgW="18034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62600"/>
                        <a:ext cx="44275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6172200" y="5562600"/>
            <a:ext cx="2133600" cy="533400"/>
          </a:xfrm>
          <a:prstGeom prst="wedgeRectCallout">
            <a:avLst>
              <a:gd name="adj1" fmla="val -93750"/>
              <a:gd name="adj2" fmla="val 12204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zh-CN" altLang="en-US" sz="2400">
                <a:solidFill>
                  <a:srgbClr val="0000FF"/>
                </a:solidFill>
              </a:rPr>
              <a:t>因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p,q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pq=n</a:t>
            </a:r>
          </a:p>
        </p:txBody>
      </p:sp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5257800" y="4572000"/>
          <a:ext cx="32115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21" imgW="1308100" imgH="228600" progId="Equation.DSMT4">
                  <p:embed/>
                </p:oleObj>
              </mc:Choice>
              <mc:Fallback>
                <p:oleObj name="Equation" r:id="rId21" imgW="13081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0"/>
                        <a:ext cx="32115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AutoShape 17"/>
          <p:cNvSpPr>
            <a:spLocks/>
          </p:cNvSpPr>
          <p:nvPr/>
        </p:nvSpPr>
        <p:spPr bwMode="auto">
          <a:xfrm>
            <a:off x="4953000" y="44196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22213</TotalTime>
  <Words>51</Words>
  <Application>Microsoft Office PowerPoint</Application>
  <PresentationFormat>全屏显示(4:3)</PresentationFormat>
  <Paragraphs>28</Paragraphs>
  <Slides>25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宋体</vt:lpstr>
      <vt:lpstr>Arial</vt:lpstr>
      <vt:lpstr>Times New Roman</vt:lpstr>
      <vt:lpstr>默认设计模板</vt:lpstr>
      <vt:lpstr>Equation</vt:lpstr>
      <vt:lpstr>PowerPoint 演示文稿</vt:lpstr>
      <vt:lpstr>PowerPoint 演示文稿</vt:lpstr>
      <vt:lpstr>PowerPoint 演示文稿</vt:lpstr>
      <vt:lpstr>2.4 欧拉定理 费马小定理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欧拉定理 费马小定理</dc:title>
  <dc:creator>曾令淮</dc:creator>
  <cp:lastModifiedBy>cjw</cp:lastModifiedBy>
  <cp:revision>53</cp:revision>
  <cp:lastPrinted>1601-01-01T00:00:00Z</cp:lastPrinted>
  <dcterms:created xsi:type="dcterms:W3CDTF">1601-01-01T00:00:00Z</dcterms:created>
  <dcterms:modified xsi:type="dcterms:W3CDTF">2020-10-11T12:12:23Z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