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3" r:id="rId2"/>
    <p:sldId id="314" r:id="rId3"/>
    <p:sldId id="269" r:id="rId4"/>
    <p:sldId id="316" r:id="rId5"/>
    <p:sldId id="332" r:id="rId6"/>
    <p:sldId id="315" r:id="rId7"/>
    <p:sldId id="317" r:id="rId8"/>
    <p:sldId id="319" r:id="rId9"/>
    <p:sldId id="318" r:id="rId10"/>
    <p:sldId id="277" r:id="rId11"/>
    <p:sldId id="278" r:id="rId12"/>
    <p:sldId id="279" r:id="rId13"/>
    <p:sldId id="320" r:id="rId14"/>
    <p:sldId id="270" r:id="rId15"/>
    <p:sldId id="321" r:id="rId16"/>
    <p:sldId id="322" r:id="rId17"/>
    <p:sldId id="323" r:id="rId18"/>
    <p:sldId id="324" r:id="rId19"/>
    <p:sldId id="325" r:id="rId20"/>
    <p:sldId id="271" r:id="rId21"/>
    <p:sldId id="333" r:id="rId22"/>
    <p:sldId id="274" r:id="rId23"/>
    <p:sldId id="272" r:id="rId24"/>
    <p:sldId id="276" r:id="rId25"/>
    <p:sldId id="335" r:id="rId26"/>
    <p:sldId id="326" r:id="rId27"/>
    <p:sldId id="327" r:id="rId28"/>
    <p:sldId id="285" r:id="rId29"/>
    <p:sldId id="286" r:id="rId30"/>
    <p:sldId id="328" r:id="rId31"/>
    <p:sldId id="287" r:id="rId32"/>
    <p:sldId id="329" r:id="rId33"/>
    <p:sldId id="330" r:id="rId34"/>
    <p:sldId id="337" r:id="rId35"/>
    <p:sldId id="331" r:id="rId36"/>
    <p:sldId id="336" r:id="rId37"/>
    <p:sldId id="33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17" Type="http://schemas.openxmlformats.org/officeDocument/2006/relationships/image" Target="../media/image167.wmf"/><Relationship Id="rId2" Type="http://schemas.openxmlformats.org/officeDocument/2006/relationships/image" Target="../media/image152.wmf"/><Relationship Id="rId16" Type="http://schemas.openxmlformats.org/officeDocument/2006/relationships/image" Target="../media/image166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5" Type="http://schemas.openxmlformats.org/officeDocument/2006/relationships/image" Target="../media/image16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17D901-2A58-45ED-AA90-A5735657D1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AFA13-37A0-4FB3-B35A-CA47052BA6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7750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6D13-2818-462E-9901-BD602C9E42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54119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EB6AE-42FB-4640-88FC-334CA953F1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79940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9DA1-EB37-427A-BEE9-A8CC61392D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62864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6E265-9915-4F8C-AE1A-45FA9F56EC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49277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89E28-9DED-405E-AA3A-7AE4463B1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328810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9B9F5-F4EE-40D2-8712-2753F38255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70198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D1CB0-9A38-4985-B560-E16F940D3A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55609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3C6F0-7723-4FBF-BE8B-02F952F8DC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65705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1AB4F-30CB-4A4F-9C39-F816A7E0D3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08808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CCA65-2A33-4C8A-AAEE-F756E69AF9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1396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AD536F8-F048-4C10-A098-A4C69BE355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0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0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8.wmf"/><Relationship Id="rId26" Type="http://schemas.openxmlformats.org/officeDocument/2006/relationships/oleObject" Target="../embeddings/oleObject165.bin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1.bin"/><Relationship Id="rId34" Type="http://schemas.openxmlformats.org/officeDocument/2006/relationships/oleObject" Target="../embeddings/oleObject173.bin"/><Relationship Id="rId42" Type="http://schemas.openxmlformats.org/officeDocument/2006/relationships/oleObject" Target="../embeddings/oleObject180.bin"/><Relationship Id="rId47" Type="http://schemas.openxmlformats.org/officeDocument/2006/relationships/image" Target="../media/image164.wmf"/><Relationship Id="rId50" Type="http://schemas.openxmlformats.org/officeDocument/2006/relationships/oleObject" Target="../embeddings/oleObject184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9" Type="http://schemas.openxmlformats.org/officeDocument/2006/relationships/oleObject" Target="../embeddings/oleObject168.bin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3.bin"/><Relationship Id="rId32" Type="http://schemas.openxmlformats.org/officeDocument/2006/relationships/oleObject" Target="../embeddings/oleObject171.bin"/><Relationship Id="rId37" Type="http://schemas.openxmlformats.org/officeDocument/2006/relationships/oleObject" Target="../embeddings/oleObject176.bin"/><Relationship Id="rId40" Type="http://schemas.openxmlformats.org/officeDocument/2006/relationships/oleObject" Target="../embeddings/oleObject179.bin"/><Relationship Id="rId45" Type="http://schemas.openxmlformats.org/officeDocument/2006/relationships/image" Target="../media/image163.wmf"/><Relationship Id="rId53" Type="http://schemas.openxmlformats.org/officeDocument/2006/relationships/image" Target="../media/image167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70.bin"/><Relationship Id="rId44" Type="http://schemas.openxmlformats.org/officeDocument/2006/relationships/oleObject" Target="../embeddings/oleObject181.bin"/><Relationship Id="rId52" Type="http://schemas.openxmlformats.org/officeDocument/2006/relationships/oleObject" Target="../embeddings/oleObject185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166.bin"/><Relationship Id="rId30" Type="http://schemas.openxmlformats.org/officeDocument/2006/relationships/oleObject" Target="../embeddings/oleObject169.bin"/><Relationship Id="rId35" Type="http://schemas.openxmlformats.org/officeDocument/2006/relationships/oleObject" Target="../embeddings/oleObject174.bin"/><Relationship Id="rId43" Type="http://schemas.openxmlformats.org/officeDocument/2006/relationships/image" Target="../media/image162.wmf"/><Relationship Id="rId48" Type="http://schemas.openxmlformats.org/officeDocument/2006/relationships/oleObject" Target="../embeddings/oleObject183.bin"/><Relationship Id="rId8" Type="http://schemas.openxmlformats.org/officeDocument/2006/relationships/image" Target="../media/image153.wmf"/><Relationship Id="rId51" Type="http://schemas.openxmlformats.org/officeDocument/2006/relationships/image" Target="../media/image166.wmf"/><Relationship Id="rId3" Type="http://schemas.openxmlformats.org/officeDocument/2006/relationships/oleObject" Target="../embeddings/oleObject15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72.bin"/><Relationship Id="rId38" Type="http://schemas.openxmlformats.org/officeDocument/2006/relationships/oleObject" Target="../embeddings/oleObject177.bin"/><Relationship Id="rId46" Type="http://schemas.openxmlformats.org/officeDocument/2006/relationships/oleObject" Target="../embeddings/oleObject182.bin"/><Relationship Id="rId20" Type="http://schemas.openxmlformats.org/officeDocument/2006/relationships/image" Target="../media/image159.wmf"/><Relationship Id="rId41" Type="http://schemas.openxmlformats.org/officeDocument/2006/relationships/image" Target="../media/image16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oleObject" Target="../embeddings/oleObject167.bin"/><Relationship Id="rId36" Type="http://schemas.openxmlformats.org/officeDocument/2006/relationships/oleObject" Target="../embeddings/oleObject175.bin"/><Relationship Id="rId49" Type="http://schemas.openxmlformats.org/officeDocument/2006/relationships/image" Target="../media/image16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1.bin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4.bin"/><Relationship Id="rId39" Type="http://schemas.openxmlformats.org/officeDocument/2006/relationships/image" Target="../media/image165.wmf"/><Relationship Id="rId21" Type="http://schemas.openxmlformats.org/officeDocument/2006/relationships/oleObject" Target="../embeddings/oleObject199.bin"/><Relationship Id="rId34" Type="http://schemas.openxmlformats.org/officeDocument/2006/relationships/oleObject" Target="../embeddings/oleObject210.bin"/><Relationship Id="rId42" Type="http://schemas.openxmlformats.org/officeDocument/2006/relationships/oleObject" Target="../embeddings/oleObject214.bin"/><Relationship Id="rId47" Type="http://schemas.openxmlformats.org/officeDocument/2006/relationships/image" Target="../media/image169.wmf"/><Relationship Id="rId50" Type="http://schemas.openxmlformats.org/officeDocument/2006/relationships/oleObject" Target="../embeddings/oleObject218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29" Type="http://schemas.openxmlformats.org/officeDocument/2006/relationships/oleObject" Target="../embeddings/oleObject207.bin"/><Relationship Id="rId11" Type="http://schemas.openxmlformats.org/officeDocument/2006/relationships/oleObject" Target="../embeddings/oleObject190.bin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9.bin"/><Relationship Id="rId37" Type="http://schemas.openxmlformats.org/officeDocument/2006/relationships/image" Target="../media/image164.wmf"/><Relationship Id="rId40" Type="http://schemas.openxmlformats.org/officeDocument/2006/relationships/oleObject" Target="../embeddings/oleObject213.bin"/><Relationship Id="rId45" Type="http://schemas.openxmlformats.org/officeDocument/2006/relationships/image" Target="../media/image168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201.bin"/><Relationship Id="rId28" Type="http://schemas.openxmlformats.org/officeDocument/2006/relationships/oleObject" Target="../embeddings/oleObject206.bin"/><Relationship Id="rId36" Type="http://schemas.openxmlformats.org/officeDocument/2006/relationships/oleObject" Target="../embeddings/oleObject211.bin"/><Relationship Id="rId49" Type="http://schemas.openxmlformats.org/officeDocument/2006/relationships/image" Target="../media/image170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97.bin"/><Relationship Id="rId31" Type="http://schemas.openxmlformats.org/officeDocument/2006/relationships/image" Target="../media/image161.wmf"/><Relationship Id="rId44" Type="http://schemas.openxmlformats.org/officeDocument/2006/relationships/oleObject" Target="../embeddings/oleObject215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89.bin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200.bin"/><Relationship Id="rId27" Type="http://schemas.openxmlformats.org/officeDocument/2006/relationships/oleObject" Target="../embeddings/oleObject205.bin"/><Relationship Id="rId30" Type="http://schemas.openxmlformats.org/officeDocument/2006/relationships/oleObject" Target="../embeddings/oleObject208.bin"/><Relationship Id="rId35" Type="http://schemas.openxmlformats.org/officeDocument/2006/relationships/image" Target="../media/image163.wmf"/><Relationship Id="rId43" Type="http://schemas.openxmlformats.org/officeDocument/2006/relationships/image" Target="../media/image167.wmf"/><Relationship Id="rId48" Type="http://schemas.openxmlformats.org/officeDocument/2006/relationships/oleObject" Target="../embeddings/oleObject217.bin"/><Relationship Id="rId8" Type="http://schemas.openxmlformats.org/officeDocument/2006/relationships/image" Target="../media/image158.wmf"/><Relationship Id="rId51" Type="http://schemas.openxmlformats.org/officeDocument/2006/relationships/image" Target="../media/image171.wmf"/><Relationship Id="rId3" Type="http://schemas.openxmlformats.org/officeDocument/2006/relationships/oleObject" Target="../embeddings/oleObject186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203.bin"/><Relationship Id="rId33" Type="http://schemas.openxmlformats.org/officeDocument/2006/relationships/image" Target="../media/image162.wmf"/><Relationship Id="rId38" Type="http://schemas.openxmlformats.org/officeDocument/2006/relationships/oleObject" Target="../embeddings/oleObject212.bin"/><Relationship Id="rId46" Type="http://schemas.openxmlformats.org/officeDocument/2006/relationships/oleObject" Target="../embeddings/oleObject216.bin"/><Relationship Id="rId20" Type="http://schemas.openxmlformats.org/officeDocument/2006/relationships/oleObject" Target="../embeddings/oleObject198.bin"/><Relationship Id="rId41" Type="http://schemas.openxmlformats.org/officeDocument/2006/relationships/image" Target="../media/image16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7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8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50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20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0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0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CC4E-6FFE-44C0-908B-79300B49F74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FF"/>
                </a:solidFill>
                <a:latin typeface="宋体" panose="02010600030101010101" pitchFamily="2" charset="-122"/>
              </a:rPr>
              <a:t>4.3 </a:t>
            </a:r>
            <a:r>
              <a:rPr lang="zh-CN" altLang="en-US" sz="3200" b="1" dirty="0">
                <a:solidFill>
                  <a:srgbClr val="FF00FF"/>
                </a:solidFill>
                <a:latin typeface="宋体" panose="02010600030101010101" pitchFamily="2" charset="-122"/>
              </a:rPr>
              <a:t>勒让得符号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900113" y="1341438"/>
          <a:ext cx="7224712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3" imgW="2984400" imgH="1193760" progId="Equation.DSMT4">
                  <p:embed/>
                </p:oleObj>
              </mc:Choice>
              <mc:Fallback>
                <p:oleObj name="Equation" r:id="rId3" imgW="2984400" imgH="1193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7224712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827088" y="4437063"/>
          <a:ext cx="30241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5" imgW="1295280" imgH="203040" progId="Equation.DSMT4">
                  <p:embed/>
                </p:oleObj>
              </mc:Choice>
              <mc:Fallback>
                <p:oleObj name="Equation" r:id="rId5" imgW="1295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30241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763713" y="5013325"/>
          <a:ext cx="53276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7" imgW="2234880" imgH="469800" progId="Equation.DSMT4">
                  <p:embed/>
                </p:oleObj>
              </mc:Choice>
              <mc:Fallback>
                <p:oleObj name="Equation" r:id="rId7" imgW="223488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53276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0192-770B-4901-AB0B-09D8E00C265E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11188" y="2276475"/>
          <a:ext cx="33480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3" imgW="1460160" imgH="406080" progId="Equation.DSMT4">
                  <p:embed/>
                </p:oleObj>
              </mc:Choice>
              <mc:Fallback>
                <p:oleObj name="Equation" r:id="rId3" imgW="146016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33480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476375" y="765175"/>
          <a:ext cx="71278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5" imgW="3162240" imgH="406080" progId="Equation.DSMT4">
                  <p:embed/>
                </p:oleObj>
              </mc:Choice>
              <mc:Fallback>
                <p:oleObj name="Equation" r:id="rId5" imgW="31622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71278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39750" y="1484313"/>
          <a:ext cx="45370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7" imgW="1993680" imgH="406080" progId="Equation.DSMT4">
                  <p:embed/>
                </p:oleObj>
              </mc:Choice>
              <mc:Fallback>
                <p:oleObj name="Equation" r:id="rId7" imgW="199368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45370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5148263" y="1700213"/>
          <a:ext cx="33115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700213"/>
                        <a:ext cx="33115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900113" y="3357563"/>
          <a:ext cx="59769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11" imgW="2489040" imgH="457200" progId="Equation.DSMT4">
                  <p:embed/>
                </p:oleObj>
              </mc:Choice>
              <mc:Fallback>
                <p:oleObj name="Equation" r:id="rId11" imgW="2489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59769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11188" y="4508500"/>
          <a:ext cx="4711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13" imgW="1904760" imgH="228600" progId="Equation.DSMT4">
                  <p:embed/>
                </p:oleObj>
              </mc:Choice>
              <mc:Fallback>
                <p:oleObj name="Equation" r:id="rId13" imgW="19047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47117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539750" y="5229225"/>
          <a:ext cx="8064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5" imgW="3352680" imgH="241200" progId="Equation.DSMT4">
                  <p:embed/>
                </p:oleObj>
              </mc:Choice>
              <mc:Fallback>
                <p:oleObj name="Equation" r:id="rId15" imgW="33526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80645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3348038" y="5949950"/>
          <a:ext cx="2952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17" imgW="1434960" imgH="241200" progId="Equation.DSMT4">
                  <p:embed/>
                </p:oleObj>
              </mc:Choice>
              <mc:Fallback>
                <p:oleObj name="Equation" r:id="rId17" imgW="14349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949950"/>
                        <a:ext cx="2952750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C754-8C1C-47BE-A812-6F149069FD43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331913" y="3933825"/>
          <a:ext cx="61198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" imgW="2539800" imgH="241200" progId="Equation.DSMT4">
                  <p:embed/>
                </p:oleObj>
              </mc:Choice>
              <mc:Fallback>
                <p:oleObj name="Equation" r:id="rId3" imgW="2539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61198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14375" y="5229225"/>
          <a:ext cx="52784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5" imgW="2286000" imgH="406080" progId="Equation.DSMT4">
                  <p:embed/>
                </p:oleObj>
              </mc:Choice>
              <mc:Fallback>
                <p:oleObj name="Equation" r:id="rId5" imgW="228600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229225"/>
                        <a:ext cx="52784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611188" y="2133600"/>
          <a:ext cx="69945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7" imgW="2908080" imgH="228600" progId="Equation.DSMT4">
                  <p:embed/>
                </p:oleObj>
              </mc:Choice>
              <mc:Fallback>
                <p:oleObj name="Equation" r:id="rId7" imgW="2908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69945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187450" y="765175"/>
          <a:ext cx="7345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9" imgW="3174840" imgH="228600" progId="Equation.DSMT4">
                  <p:embed/>
                </p:oleObj>
              </mc:Choice>
              <mc:Fallback>
                <p:oleObj name="Equation" r:id="rId9" imgW="31748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65175"/>
                        <a:ext cx="73453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39750" y="1484313"/>
          <a:ext cx="20161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1" imgW="850680" imgH="203040" progId="Equation.DSMT4">
                  <p:embed/>
                </p:oleObj>
              </mc:Choice>
              <mc:Fallback>
                <p:oleObj name="Equation" r:id="rId11" imgW="8506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20161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627313" y="1484313"/>
          <a:ext cx="6048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3" imgW="2641320" imgH="228600" progId="Equation.DSMT4">
                  <p:embed/>
                </p:oleObj>
              </mc:Choice>
              <mc:Fallback>
                <p:oleObj name="Equation" r:id="rId13" imgW="26413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6048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596188" y="2133600"/>
          <a:ext cx="86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133600"/>
                        <a:ext cx="86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3059113" y="2781300"/>
          <a:ext cx="3127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17" imgW="1358640" imgH="241200" progId="Equation.DSMT4">
                  <p:embed/>
                </p:oleObj>
              </mc:Choice>
              <mc:Fallback>
                <p:oleObj name="Equation" r:id="rId17" imgW="13586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81300"/>
                        <a:ext cx="3127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68313" y="3357563"/>
          <a:ext cx="20875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9" imgW="876240" imgH="241200" progId="Equation.DSMT4">
                  <p:embed/>
                </p:oleObj>
              </mc:Choice>
              <mc:Fallback>
                <p:oleObj name="Equation" r:id="rId19" imgW="87624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20875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671513" y="4567238"/>
          <a:ext cx="5783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21" imgW="2425680" imgH="241200" progId="Equation.DSMT4">
                  <p:embed/>
                </p:oleObj>
              </mc:Choice>
              <mc:Fallback>
                <p:oleObj name="Equation" r:id="rId21" imgW="242568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567238"/>
                        <a:ext cx="57832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6516688" y="4581525"/>
          <a:ext cx="16557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23" imgW="685800" imgH="203040" progId="Equation.DSMT4">
                  <p:embed/>
                </p:oleObj>
              </mc:Choice>
              <mc:Fallback>
                <p:oleObj name="Equation" r:id="rId23" imgW="6858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81525"/>
                        <a:ext cx="16557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32F7-2844-46F2-B556-0F67C6EE8D2E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39750" y="1484313"/>
          <a:ext cx="82391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3492360" imgH="406080" progId="Equation.DSMT4">
                  <p:embed/>
                </p:oleObj>
              </mc:Choice>
              <mc:Fallback>
                <p:oleObj name="Equation" r:id="rId3" imgW="34923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82391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03350" y="3141663"/>
          <a:ext cx="60483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2514600" imgH="457200" progId="Equation.DSMT4">
                  <p:embed/>
                </p:oleObj>
              </mc:Choice>
              <mc:Fallback>
                <p:oleObj name="Equation" r:id="rId5" imgW="2514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60483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95338" y="4292600"/>
          <a:ext cx="6997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7" imgW="2806560" imgH="241200" progId="Equation.DSMT4">
                  <p:embed/>
                </p:oleObj>
              </mc:Choice>
              <mc:Fallback>
                <p:oleObj name="Equation" r:id="rId7" imgW="2806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292600"/>
                        <a:ext cx="69977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55650" y="5013325"/>
          <a:ext cx="4191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3325"/>
                        <a:ext cx="4191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979613" y="2492375"/>
          <a:ext cx="863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863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684213" y="549275"/>
          <a:ext cx="51831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3" imgW="2184120" imgH="406080" progId="Equation.DSMT4">
                  <p:embed/>
                </p:oleObj>
              </mc:Choice>
              <mc:Fallback>
                <p:oleObj name="Equation" r:id="rId13" imgW="21841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51831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795963" y="549275"/>
          <a:ext cx="2914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5" imgW="1218960" imgH="406080" progId="Equation.DSMT4">
                  <p:embed/>
                </p:oleObj>
              </mc:Choice>
              <mc:Fallback>
                <p:oleObj name="Equation" r:id="rId15" imgW="121896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2914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611188" y="2492375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7" imgW="545760" imgH="203040" progId="Equation.DSMT4">
                  <p:embed/>
                </p:oleObj>
              </mc:Choice>
              <mc:Fallback>
                <p:oleObj name="Equation" r:id="rId17" imgW="545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8D7-4257-473D-B05A-53D1BFCF1782}" type="slidenum">
              <a:rPr lang="zh-CN" altLang="en-US"/>
              <a:pPr/>
              <a:t>13</a:t>
            </a:fld>
            <a:endParaRPr lang="en-US" altLang="zh-CN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900113" y="620713"/>
          <a:ext cx="55435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3" imgW="2349360" imgH="698400" progId="Equation.DSMT4">
                  <p:embed/>
                </p:oleObj>
              </mc:Choice>
              <mc:Fallback>
                <p:oleObj name="Equation" r:id="rId3" imgW="234936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55435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900113" y="3716338"/>
          <a:ext cx="162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Equation" r:id="rId5" imgW="685800" imgH="203040" progId="Equation.DSMT4">
                  <p:embed/>
                </p:oleObj>
              </mc:Choice>
              <mc:Fallback>
                <p:oleObj name="Equation" r:id="rId5" imgW="6858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1628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900113" y="2420938"/>
          <a:ext cx="28813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Equation" r:id="rId7" imgW="1218960" imgH="469800" progId="Equation.DSMT4">
                  <p:embed/>
                </p:oleObj>
              </mc:Choice>
              <mc:Fallback>
                <p:oleObj name="Equation" r:id="rId7" imgW="12189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28813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924300" y="2420938"/>
          <a:ext cx="27432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9" imgW="1104840" imgH="469800" progId="Equation.DSMT4">
                  <p:embed/>
                </p:oleObj>
              </mc:Choice>
              <mc:Fallback>
                <p:oleObj name="Equation" r:id="rId9" imgW="110484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20938"/>
                        <a:ext cx="27432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9E18-11CF-4618-9AB3-4729E46BA4B7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827088" y="620713"/>
          <a:ext cx="4319587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3" imgW="1803240" imgH="1587240" progId="Equation.DSMT4">
                  <p:embed/>
                </p:oleObj>
              </mc:Choice>
              <mc:Fallback>
                <p:oleObj name="Equation" r:id="rId3" imgW="1803240" imgH="1587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20713"/>
                        <a:ext cx="4319587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827088" y="4437063"/>
          <a:ext cx="77057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5" imgW="3263760" imgH="469800" progId="Equation.DSMT4">
                  <p:embed/>
                </p:oleObj>
              </mc:Choice>
              <mc:Fallback>
                <p:oleObj name="Equation" r:id="rId5" imgW="326376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77057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468313" y="5516563"/>
          <a:ext cx="4032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7" imgW="1765080" imgH="406080" progId="Equation.DSMT4">
                  <p:embed/>
                </p:oleObj>
              </mc:Choice>
              <mc:Fallback>
                <p:oleObj name="Equation" r:id="rId7" imgW="176508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40322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A694-3E28-46DB-88CD-23CA62DA0943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187450" y="620713"/>
          <a:ext cx="45370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" name="Equation" r:id="rId3" imgW="1752480" imgH="571320" progId="Equation.DSMT4">
                  <p:embed/>
                </p:oleObj>
              </mc:Choice>
              <mc:Fallback>
                <p:oleObj name="Equation" r:id="rId3" imgW="175248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453707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11188" y="2060575"/>
          <a:ext cx="5616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5" imgW="2489040" imgH="571320" progId="Equation.DSMT4">
                  <p:embed/>
                </p:oleObj>
              </mc:Choice>
              <mc:Fallback>
                <p:oleObj name="Equation" r:id="rId5" imgW="248904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56165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755650" y="3357563"/>
          <a:ext cx="6985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Equation" r:id="rId7" imgW="2984400" imgH="571320" progId="Equation.DSMT4">
                  <p:embed/>
                </p:oleObj>
              </mc:Choice>
              <mc:Fallback>
                <p:oleObj name="Equation" r:id="rId7" imgW="298440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6985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916238" y="4652963"/>
            <a:ext cx="25923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7092950" y="1773238"/>
            <a:ext cx="1150938" cy="792162"/>
          </a:xfrm>
          <a:prstGeom prst="wedgeRectCallout">
            <a:avLst>
              <a:gd name="adj1" fmla="val -131102"/>
              <a:gd name="adj2" fmla="val 116935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由引理的证明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4356100" y="3284538"/>
            <a:ext cx="17287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755650" y="4797425"/>
          <a:ext cx="526097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Equation" r:id="rId9" imgW="2247840" imgH="571320" progId="Equation.DSMT4">
                  <p:embed/>
                </p:oleObj>
              </mc:Choice>
              <mc:Fallback>
                <p:oleObj name="Equation" r:id="rId9" imgW="2247840" imgH="571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526097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0B44-AFB7-43CB-ACE6-E53CF617BEC6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539750" y="404813"/>
          <a:ext cx="69834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2984400" imgH="571320" progId="Equation.DSMT4">
                  <p:embed/>
                </p:oleObj>
              </mc:Choice>
              <mc:Fallback>
                <p:oleObj name="Equation" r:id="rId3" imgW="298440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69834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258888" y="1700213"/>
          <a:ext cx="76327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5" imgW="3288960" imgH="571320" progId="Equation.DSMT4">
                  <p:embed/>
                </p:oleObj>
              </mc:Choice>
              <mc:Fallback>
                <p:oleObj name="Equation" r:id="rId5" imgW="328896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76327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468313" y="2997200"/>
          <a:ext cx="6446837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7" imgW="2831760" imgH="571320" progId="Equation.DSMT4">
                  <p:embed/>
                </p:oleObj>
              </mc:Choice>
              <mc:Fallback>
                <p:oleObj name="Equation" r:id="rId7" imgW="283176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6446837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3851275" y="2997200"/>
            <a:ext cx="4968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7235825" y="3500438"/>
            <a:ext cx="1368425" cy="504825"/>
          </a:xfrm>
          <a:prstGeom prst="wedgeRectCallout">
            <a:avLst>
              <a:gd name="adj1" fmla="val -79236"/>
              <a:gd name="adj2" fmla="val -135222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的倍数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539750" y="4365625"/>
          <a:ext cx="50403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9" imgW="2209680" imgH="469800" progId="Equation.DSMT4">
                  <p:embed/>
                </p:oleObj>
              </mc:Choice>
              <mc:Fallback>
                <p:oleObj name="Equation" r:id="rId9" imgW="220968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65625"/>
                        <a:ext cx="504031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619250" y="5516563"/>
          <a:ext cx="30353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11" imgW="1333440" imgH="419040" progId="Equation.DSMT4">
                  <p:embed/>
                </p:oleObj>
              </mc:Choice>
              <mc:Fallback>
                <p:oleObj name="Equation" r:id="rId11" imgW="13334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6563"/>
                        <a:ext cx="30353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5651500" y="4652963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52963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932363" y="5445125"/>
          <a:ext cx="29194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Equation" r:id="rId15" imgW="1282680" imgH="419040" progId="Equation.DSMT4">
                  <p:embed/>
                </p:oleObj>
              </mc:Choice>
              <mc:Fallback>
                <p:oleObj name="Equation" r:id="rId15" imgW="128268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45125"/>
                        <a:ext cx="291941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63E-EA64-4D2E-8393-9B27175C5840}" type="slidenum">
              <a:rPr lang="zh-CN" altLang="en-US"/>
              <a:pPr/>
              <a:t>17</a:t>
            </a:fld>
            <a:endParaRPr lang="en-US" altLang="zh-CN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27088" y="620713"/>
          <a:ext cx="68405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Equation" r:id="rId3" imgW="2781000" imgH="482400" progId="Equation.DSMT4">
                  <p:embed/>
                </p:oleObj>
              </mc:Choice>
              <mc:Fallback>
                <p:oleObj name="Equation" r:id="rId3" imgW="27810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20713"/>
                        <a:ext cx="68405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827088" y="1700213"/>
          <a:ext cx="59753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5" imgW="2400120" imgH="571320" progId="Equation.DSMT4">
                  <p:embed/>
                </p:oleObj>
              </mc:Choice>
              <mc:Fallback>
                <p:oleObj name="Equation" r:id="rId5" imgW="240012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97535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900113" y="4581525"/>
          <a:ext cx="75596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7" imgW="3022560" imgH="622080" progId="Equation.DSMT4">
                  <p:embed/>
                </p:oleObj>
              </mc:Choice>
              <mc:Fallback>
                <p:oleObj name="Equation" r:id="rId7" imgW="3022560" imgH="622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55967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900113" y="3213100"/>
          <a:ext cx="39687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9" imgW="1574640" imgH="571320" progId="Equation.DSMT4">
                  <p:embed/>
                </p:oleObj>
              </mc:Choice>
              <mc:Fallback>
                <p:oleObj name="Equation" r:id="rId9" imgW="1574640" imgH="571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39687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CBA9-0E17-43B4-B7F7-F1461107354D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80900" name="Object 1028"/>
          <p:cNvGraphicFramePr>
            <a:graphicFrameLocks noChangeAspect="1"/>
          </p:cNvGraphicFramePr>
          <p:nvPr/>
        </p:nvGraphicFramePr>
        <p:xfrm>
          <a:off x="827088" y="2492375"/>
          <a:ext cx="563403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3" imgW="2412720" imgH="457200" progId="Equation.DSMT4">
                  <p:embed/>
                </p:oleObj>
              </mc:Choice>
              <mc:Fallback>
                <p:oleObj name="Equation" r:id="rId3" imgW="2412720" imgH="457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5634037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9"/>
          <p:cNvGraphicFramePr>
            <a:graphicFrameLocks noChangeAspect="1"/>
          </p:cNvGraphicFramePr>
          <p:nvPr/>
        </p:nvGraphicFramePr>
        <p:xfrm>
          <a:off x="827088" y="692150"/>
          <a:ext cx="576103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5" imgW="2463480" imgH="711000" progId="Equation.DSMT4">
                  <p:embed/>
                </p:oleObj>
              </mc:Choice>
              <mc:Fallback>
                <p:oleObj name="Equation" r:id="rId5" imgW="2463480" imgH="7110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5761037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030"/>
          <p:cNvGraphicFramePr>
            <a:graphicFrameLocks noChangeAspect="1"/>
          </p:cNvGraphicFramePr>
          <p:nvPr/>
        </p:nvGraphicFramePr>
        <p:xfrm>
          <a:off x="755650" y="3644900"/>
          <a:ext cx="2232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7" imgW="927000" imgH="215640" progId="Equation.DSMT4">
                  <p:embed/>
                </p:oleObj>
              </mc:Choice>
              <mc:Fallback>
                <p:oleObj name="Equation" r:id="rId7" imgW="927000" imgH="21564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22320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1031"/>
          <p:cNvGraphicFramePr>
            <a:graphicFrameLocks noChangeAspect="1"/>
          </p:cNvGraphicFramePr>
          <p:nvPr/>
        </p:nvGraphicFramePr>
        <p:xfrm>
          <a:off x="2771775" y="4076700"/>
          <a:ext cx="26654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9" imgW="1041120" imgH="482400" progId="Equation.DSMT4">
                  <p:embed/>
                </p:oleObj>
              </mc:Choice>
              <mc:Fallback>
                <p:oleObj name="Equation" r:id="rId9" imgW="1041120" imgH="4824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76700"/>
                        <a:ext cx="26654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1033"/>
          <p:cNvGraphicFramePr>
            <a:graphicFrameLocks noChangeAspect="1"/>
          </p:cNvGraphicFramePr>
          <p:nvPr/>
        </p:nvGraphicFramePr>
        <p:xfrm>
          <a:off x="827088" y="5445125"/>
          <a:ext cx="56403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11" imgW="2184120" imgH="215640" progId="Equation.DSMT4">
                  <p:embed/>
                </p:oleObj>
              </mc:Choice>
              <mc:Fallback>
                <p:oleObj name="Equation" r:id="rId11" imgW="2184120" imgH="21564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56403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035"/>
          <p:cNvGraphicFramePr>
            <a:graphicFrameLocks noChangeAspect="1"/>
          </p:cNvGraphicFramePr>
          <p:nvPr/>
        </p:nvGraphicFramePr>
        <p:xfrm>
          <a:off x="6515100" y="5516563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516563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61D-DC3F-41D3-A9DE-EAE670DFDE72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755650" y="620713"/>
          <a:ext cx="5948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3" imgW="2323800" imgH="482400" progId="Equation.DSMT4">
                  <p:embed/>
                </p:oleObj>
              </mc:Choice>
              <mc:Fallback>
                <p:oleObj name="Equation" r:id="rId3" imgW="2323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5948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723900" y="2060575"/>
          <a:ext cx="5705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5" imgW="2209680" imgH="215640" progId="Equation.DSMT4">
                  <p:embed/>
                </p:oleObj>
              </mc:Choice>
              <mc:Fallback>
                <p:oleObj name="Equation" r:id="rId5" imgW="220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060575"/>
                        <a:ext cx="5705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6443663" y="2132013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132013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755650" y="2781300"/>
          <a:ext cx="66309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Equation" r:id="rId9" imgW="2590560" imgH="482400" progId="Equation.DSMT4">
                  <p:embed/>
                </p:oleObj>
              </mc:Choice>
              <mc:Fallback>
                <p:oleObj name="Equation" r:id="rId9" imgW="25905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66309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827088" y="4221163"/>
          <a:ext cx="74183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11" imgW="3136680" imgH="698400" progId="Equation.DSMT4">
                  <p:embed/>
                </p:oleObj>
              </mc:Choice>
              <mc:Fallback>
                <p:oleObj name="Equation" r:id="rId11" imgW="313668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74183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8706-6A55-4FB6-9EBD-CA25EAD7B29D}" type="slidenum">
              <a:rPr lang="zh-CN" altLang="en-US"/>
              <a:pPr/>
              <a:t>2</a:t>
            </a:fld>
            <a:endParaRPr lang="en-US" altLang="zh-CN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39750" y="765175"/>
          <a:ext cx="7848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848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539750" y="1989138"/>
          <a:ext cx="43195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5" imgW="1828800" imgH="444240" progId="Equation.DSMT4">
                  <p:embed/>
                </p:oleObj>
              </mc:Choice>
              <mc:Fallback>
                <p:oleObj name="Equation" r:id="rId5" imgW="18288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43195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932363" y="1916113"/>
          <a:ext cx="38163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7" imgW="1549080" imgH="444240" progId="Equation.DSMT4">
                  <p:embed/>
                </p:oleObj>
              </mc:Choice>
              <mc:Fallback>
                <p:oleObj name="Equation" r:id="rId7" imgW="1549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16113"/>
                        <a:ext cx="38163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611188" y="3933825"/>
          <a:ext cx="76327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9" imgW="3238200" imgH="939600" progId="Equation.DSMT4">
                  <p:embed/>
                </p:oleObj>
              </mc:Choice>
              <mc:Fallback>
                <p:oleObj name="Equation" r:id="rId9" imgW="323820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763270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539750" y="3284538"/>
          <a:ext cx="7848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11" imgW="3263760" imgH="215640" progId="Equation.DSMT4">
                  <p:embed/>
                </p:oleObj>
              </mc:Choice>
              <mc:Fallback>
                <p:oleObj name="Equation" r:id="rId11" imgW="32637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4538"/>
                        <a:ext cx="78486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B0D-4CA1-4B86-92F7-C1B4776FF6A1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00050" y="127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27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042988" y="620713"/>
          <a:ext cx="7488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5" name="Equation" r:id="rId5" imgW="3225600" imgH="203040" progId="Equation.DSMT4">
                  <p:embed/>
                </p:oleObj>
              </mc:Choice>
              <mc:Fallback>
                <p:oleObj name="Equation" r:id="rId5" imgW="32256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74882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339975" y="1916113"/>
          <a:ext cx="4495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7" imgW="1892160" imgH="482400" progId="Equation.DSMT4">
                  <p:embed/>
                </p:oleObj>
              </mc:Choice>
              <mc:Fallback>
                <p:oleObj name="Equation" r:id="rId7" imgW="18921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16113"/>
                        <a:ext cx="4495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116013" y="1412875"/>
          <a:ext cx="11826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Equation" r:id="rId9" imgW="469800" imgH="203040" progId="Equation.DSMT4">
                  <p:embed/>
                </p:oleObj>
              </mc:Choice>
              <mc:Fallback>
                <p:oleObj name="Equation" r:id="rId9" imgW="4698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11826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11188" y="3213100"/>
          <a:ext cx="4187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4187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619250" y="3789363"/>
          <a:ext cx="38163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13" imgW="1549080" imgH="457200" progId="Equation.DSMT4">
                  <p:embed/>
                </p:oleObj>
              </mc:Choice>
              <mc:Fallback>
                <p:oleObj name="Equation" r:id="rId13" imgW="15490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38163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484438" y="4941888"/>
          <a:ext cx="15113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Equation" r:id="rId15" imgW="596880" imgH="342720" progId="Equation.DSMT4">
                  <p:embed/>
                </p:oleObj>
              </mc:Choice>
              <mc:Fallback>
                <p:oleObj name="Equation" r:id="rId15" imgW="596880" imgH="342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1888"/>
                        <a:ext cx="15113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435600" y="3789363"/>
          <a:ext cx="12239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Equation" r:id="rId17" imgW="495000" imgH="444240" progId="Equation.DSMT4">
                  <p:embed/>
                </p:oleObj>
              </mc:Choice>
              <mc:Fallback>
                <p:oleObj name="Equation" r:id="rId17" imgW="495000" imgH="4442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89363"/>
                        <a:ext cx="12239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659563" y="3789363"/>
          <a:ext cx="12969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2" name="Equation" r:id="rId19" imgW="507960" imgH="444240" progId="Equation.DSMT4">
                  <p:embed/>
                </p:oleObj>
              </mc:Choice>
              <mc:Fallback>
                <p:oleObj name="Equation" r:id="rId19" imgW="5079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89363"/>
                        <a:ext cx="12969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3995738" y="5300663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Equation" r:id="rId21" imgW="330120" imgH="164880" progId="Equation.DSMT4">
                  <p:embed/>
                </p:oleObj>
              </mc:Choice>
              <mc:Fallback>
                <p:oleObj name="Equation" r:id="rId21" imgW="33012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300663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755650" y="5876925"/>
          <a:ext cx="4554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Equation" r:id="rId23" imgW="1892160" imgH="203040" progId="Equation.DSMT4">
                  <p:embed/>
                </p:oleObj>
              </mc:Choice>
              <mc:Fallback>
                <p:oleObj name="Equation" r:id="rId23" imgW="18921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4554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3D36-2ED1-4FB5-868B-0CAD0B2274DB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57200" y="838200"/>
          <a:ext cx="73628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name="Equation" r:id="rId3" imgW="3098520" imgH="444240" progId="Equation.DSMT4">
                  <p:embed/>
                </p:oleObj>
              </mc:Choice>
              <mc:Fallback>
                <p:oleObj name="Equation" r:id="rId3" imgW="30985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73628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2170-6F47-4C74-8A0F-DB9C4A9418CC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27088" y="549275"/>
          <a:ext cx="7632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Equation" r:id="rId3" imgW="3098520" imgH="228600" progId="Equation.DSMT4">
                  <p:embed/>
                </p:oleObj>
              </mc:Choice>
              <mc:Fallback>
                <p:oleObj name="Equation" r:id="rId3" imgW="30985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9275"/>
                        <a:ext cx="7632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940425" y="1773238"/>
          <a:ext cx="28432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Equation" r:id="rId5" imgW="1130040" imgH="444240" progId="Equation.DSMT4">
                  <p:embed/>
                </p:oleObj>
              </mc:Choice>
              <mc:Fallback>
                <p:oleObj name="Equation" r:id="rId5" imgW="11300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73238"/>
                        <a:ext cx="28432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827088" y="1196975"/>
          <a:ext cx="29019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29019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66725" y="1803400"/>
          <a:ext cx="25209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Equation" r:id="rId9" imgW="1041120" imgH="444240" progId="Equation.DSMT4">
                  <p:embed/>
                </p:oleObj>
              </mc:Choice>
              <mc:Fallback>
                <p:oleObj name="Equation" r:id="rId9" imgW="10411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803400"/>
                        <a:ext cx="25209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987675" y="1773238"/>
          <a:ext cx="30241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73238"/>
                        <a:ext cx="3024188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84213" y="4221163"/>
          <a:ext cx="439261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name="Equation" r:id="rId13" imgW="1765080" imgH="457200" progId="Equation.DSMT4">
                  <p:embed/>
                </p:oleObj>
              </mc:Choice>
              <mc:Fallback>
                <p:oleObj name="Equation" r:id="rId13" imgW="17650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4392612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39750" y="2997200"/>
          <a:ext cx="345598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name="Equation" r:id="rId15" imgW="1384200" imgH="469800" progId="Equation.DSMT4">
                  <p:embed/>
                </p:oleObj>
              </mc:Choice>
              <mc:Fallback>
                <p:oleObj name="Equation" r:id="rId15" imgW="138420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345598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995738" y="3357563"/>
          <a:ext cx="885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1" name="Equation" r:id="rId17" imgW="330120" imgH="164880" progId="Equation.DSMT4">
                  <p:embed/>
                </p:oleObj>
              </mc:Choice>
              <mc:Fallback>
                <p:oleObj name="Equation" r:id="rId17" imgW="33012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57563"/>
                        <a:ext cx="885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5076825" y="4292600"/>
          <a:ext cx="1047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2" name="Equation" r:id="rId19" imgW="431640" imgH="444240" progId="Equation.DSMT4">
                  <p:embed/>
                </p:oleObj>
              </mc:Choice>
              <mc:Fallback>
                <p:oleObj name="Equation" r:id="rId19" imgW="43164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292600"/>
                        <a:ext cx="1047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6156325" y="4221163"/>
          <a:ext cx="2441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3" name="Equation" r:id="rId21" imgW="977760" imgH="355320" progId="Equation.DSMT4">
                  <p:embed/>
                </p:oleObj>
              </mc:Choice>
              <mc:Fallback>
                <p:oleObj name="Equation" r:id="rId21" imgW="977760" imgH="355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21163"/>
                        <a:ext cx="24415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611188" y="5445125"/>
          <a:ext cx="3384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4" name="Equation" r:id="rId23" imgW="1422360" imgH="444240" progId="Equation.DSMT4">
                  <p:embed/>
                </p:oleObj>
              </mc:Choice>
              <mc:Fallback>
                <p:oleObj name="Equation" r:id="rId23" imgW="142236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45125"/>
                        <a:ext cx="33845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4572000" y="5734050"/>
          <a:ext cx="31321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Equation" r:id="rId25" imgW="1307880" imgH="203040" progId="Equation.DSMT4">
                  <p:embed/>
                </p:oleObj>
              </mc:Choice>
              <mc:Fallback>
                <p:oleObj name="Equation" r:id="rId25" imgW="13078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4050"/>
                        <a:ext cx="31321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18FF-D1AD-40F5-ADCA-9AC5AB9AB7C4}" type="slidenum">
              <a:rPr lang="zh-CN" altLang="en-US"/>
              <a:pPr/>
              <a:t>23</a:t>
            </a:fld>
            <a:endParaRPr lang="en-US" altLang="zh-CN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611188" y="765175"/>
          <a:ext cx="79930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3441600" imgH="457200" progId="Equation.DSMT4">
                  <p:embed/>
                </p:oleObj>
              </mc:Choice>
              <mc:Fallback>
                <p:oleObj name="Equation" r:id="rId3" imgW="3441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799306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331913" y="1916113"/>
          <a:ext cx="61722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2730240" imgH="723600" progId="Equation.DSMT4">
                  <p:embed/>
                </p:oleObj>
              </mc:Choice>
              <mc:Fallback>
                <p:oleObj name="Equation" r:id="rId5" imgW="273024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1722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39750" y="3717925"/>
          <a:ext cx="34559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7925"/>
                        <a:ext cx="34559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84188" y="5013325"/>
          <a:ext cx="7456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9" imgW="3022560" imgH="203040" progId="Equation.DSMT4">
                  <p:embed/>
                </p:oleObj>
              </mc:Choice>
              <mc:Fallback>
                <p:oleObj name="Equation" r:id="rId9" imgW="30225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013325"/>
                        <a:ext cx="7456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851275" y="3717925"/>
          <a:ext cx="3187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1" imgW="1333440" imgH="457200" progId="Equation.DSMT4">
                  <p:embed/>
                </p:oleObj>
              </mc:Choice>
              <mc:Fallback>
                <p:oleObj name="Equation" r:id="rId11" imgW="133344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17925"/>
                        <a:ext cx="3187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F701-9CEC-4F26-AAE2-1855D3C20345}" type="slidenum">
              <a:rPr lang="zh-CN" altLang="en-US"/>
              <a:pPr/>
              <a:t>24</a:t>
            </a:fld>
            <a:endParaRPr lang="en-US" altLang="zh-CN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58888" y="1916113"/>
          <a:ext cx="563880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3" imgW="2323800" imgH="723600" progId="Equation.DSMT4">
                  <p:embed/>
                </p:oleObj>
              </mc:Choice>
              <mc:Fallback>
                <p:oleObj name="Equation" r:id="rId3" imgW="232380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6113"/>
                        <a:ext cx="5638800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4213" y="3860800"/>
          <a:ext cx="39449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Equation" r:id="rId5" imgW="1600200" imgH="469800" progId="Equation.DSMT4">
                  <p:embed/>
                </p:oleObj>
              </mc:Choice>
              <mc:Fallback>
                <p:oleObj name="Equation" r:id="rId5" imgW="160020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394493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55650" y="5157788"/>
          <a:ext cx="58372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Equation" r:id="rId7" imgW="2438280" imgH="203040" progId="Equation.DSMT4">
                  <p:embed/>
                </p:oleObj>
              </mc:Choice>
              <mc:Fallback>
                <p:oleObj name="Equation" r:id="rId7" imgW="2438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58372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11188" y="620713"/>
          <a:ext cx="79914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Equation" r:id="rId9" imgW="3454200" imgH="444240" progId="Equation.DSMT4">
                  <p:embed/>
                </p:oleObj>
              </mc:Choice>
              <mc:Fallback>
                <p:oleObj name="Equation" r:id="rId9" imgW="34542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79914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A2A1-FD5D-4CB2-B662-22CFA93DBA8D}" type="slidenum">
              <a:rPr lang="zh-CN" altLang="en-US"/>
              <a:pPr/>
              <a:t>25</a:t>
            </a:fld>
            <a:endParaRPr lang="en-US" altLang="zh-CN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82588" y="838200"/>
          <a:ext cx="75136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3" imgW="3162240" imgH="444240" progId="Equation.DSMT4">
                  <p:embed/>
                </p:oleObj>
              </mc:Choice>
              <mc:Fallback>
                <p:oleObj name="Equation" r:id="rId3" imgW="31622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838200"/>
                        <a:ext cx="75136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8495-40D2-4F0F-AD62-B74F2AAAC84B}" type="slidenum">
              <a:rPr lang="zh-CN" altLang="en-US"/>
              <a:pPr/>
              <a:t>26</a:t>
            </a:fld>
            <a:endParaRPr lang="en-US" altLang="zh-CN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187450" y="692150"/>
          <a:ext cx="6049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3" imgW="2565360" imgH="203040" progId="Equation.DSMT4">
                  <p:embed/>
                </p:oleObj>
              </mc:Choice>
              <mc:Fallback>
                <p:oleObj name="Equation" r:id="rId3" imgW="2565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60499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843213" y="2420938"/>
          <a:ext cx="3143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3143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116013" y="1268413"/>
          <a:ext cx="7378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0" name="Equation" r:id="rId7" imgW="3225600" imgH="203040" progId="Equation.DSMT4">
                  <p:embed/>
                </p:oleObj>
              </mc:Choice>
              <mc:Fallback>
                <p:oleObj name="Equation" r:id="rId7" imgW="32256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378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84213" y="1844675"/>
          <a:ext cx="3959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1" name="Equation" r:id="rId9" imgW="1777680" imgH="228600" progId="Equation.DSMT4">
                  <p:embed/>
                </p:oleObj>
              </mc:Choice>
              <mc:Fallback>
                <p:oleObj name="Equation" r:id="rId9" imgW="1777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3959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643438" y="1844675"/>
          <a:ext cx="1482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44675"/>
                        <a:ext cx="14827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843213" y="5876925"/>
          <a:ext cx="4897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Equation" r:id="rId13" imgW="2145960" imgH="228600" progId="Equation.DSMT4">
                  <p:embed/>
                </p:oleObj>
              </mc:Choice>
              <mc:Fallback>
                <p:oleObj name="Equation" r:id="rId13" imgW="21459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76925"/>
                        <a:ext cx="4897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4140200" y="2997200"/>
          <a:ext cx="3887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4" name="Equation" r:id="rId15" imgW="1638000" imgH="228600" progId="Equation.DSMT4">
                  <p:embed/>
                </p:oleObj>
              </mc:Choice>
              <mc:Fallback>
                <p:oleObj name="Equation" r:id="rId15" imgW="1638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97200"/>
                        <a:ext cx="3887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611188" y="3573463"/>
          <a:ext cx="22320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5" name="Equation" r:id="rId17" imgW="977760" imgH="215640" progId="Equation.DSMT4">
                  <p:embed/>
                </p:oleObj>
              </mc:Choice>
              <mc:Fallback>
                <p:oleObj name="Equation" r:id="rId17" imgW="977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22320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2916238" y="3573463"/>
          <a:ext cx="4176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name="Equation" r:id="rId19" imgW="1803240" imgH="215640" progId="Equation.DSMT4">
                  <p:embed/>
                </p:oleObj>
              </mc:Choice>
              <mc:Fallback>
                <p:oleObj name="Equation" r:id="rId19" imgW="180324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41767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7019925" y="3573463"/>
          <a:ext cx="461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7" name="Equation" r:id="rId21" imgW="203040" imgH="190440" progId="Equation.DSMT4">
                  <p:embed/>
                </p:oleObj>
              </mc:Choice>
              <mc:Fallback>
                <p:oleObj name="Equation" r:id="rId21" imgW="203040" imgH="190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73463"/>
                        <a:ext cx="4619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1619250" y="4076700"/>
          <a:ext cx="57594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8" name="Equation" r:id="rId23" imgW="2616120" imgH="495000" progId="Equation.DSMT4">
                  <p:embed/>
                </p:oleObj>
              </mc:Choice>
              <mc:Fallback>
                <p:oleObj name="Equation" r:id="rId23" imgW="261612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57594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611188" y="5229225"/>
          <a:ext cx="3600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25" imgW="1562040" imgH="215640" progId="Equation.DSMT4">
                  <p:embed/>
                </p:oleObj>
              </mc:Choice>
              <mc:Fallback>
                <p:oleObj name="Equation" r:id="rId25" imgW="156204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3600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4284663" y="5229225"/>
          <a:ext cx="4105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27" imgW="1828800" imgH="215640" progId="Equation.DSMT4">
                  <p:embed/>
                </p:oleObj>
              </mc:Choice>
              <mc:Fallback>
                <p:oleObj name="Equation" r:id="rId27" imgW="182880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29225"/>
                        <a:ext cx="41052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684213" y="5876925"/>
          <a:ext cx="20875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29" imgW="914400" imgH="203040" progId="Equation.DSMT4">
                  <p:embed/>
                </p:oleObj>
              </mc:Choice>
              <mc:Fallback>
                <p:oleObj name="Equation" r:id="rId29" imgW="9144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76925"/>
                        <a:ext cx="20875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611188" y="2997200"/>
          <a:ext cx="346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31" imgW="1460160" imgH="203040" progId="Equation.DSMT4">
                  <p:embed/>
                </p:oleObj>
              </mc:Choice>
              <mc:Fallback>
                <p:oleObj name="Equation" r:id="rId31" imgW="14601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346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6547-03F1-4366-939B-F933BE800EA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71913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FF"/>
                </a:solidFill>
                <a:latin typeface="宋体" panose="02010600030101010101" pitchFamily="2" charset="-122"/>
              </a:rPr>
              <a:t>4.4 </a:t>
            </a:r>
            <a:r>
              <a:rPr lang="zh-CN" altLang="en-US" sz="3200" b="1">
                <a:solidFill>
                  <a:srgbClr val="FF00FF"/>
                </a:solidFill>
                <a:latin typeface="宋体" panose="02010600030101010101" pitchFamily="2" charset="-122"/>
              </a:rPr>
              <a:t>二次互反律的证明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755650" y="1628775"/>
          <a:ext cx="72390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3" imgW="3060360" imgH="698400" progId="Equation.DSMT4">
                  <p:embed/>
                </p:oleObj>
              </mc:Choice>
              <mc:Fallback>
                <p:oleObj name="Equation" r:id="rId3" imgW="306036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2390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755650" y="3357563"/>
          <a:ext cx="5113338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Equation" r:id="rId5" imgW="2070000" imgH="711000" progId="Equation.DSMT4">
                  <p:embed/>
                </p:oleObj>
              </mc:Choice>
              <mc:Fallback>
                <p:oleObj name="Equation" r:id="rId5" imgW="20700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5113338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755650" y="5157788"/>
          <a:ext cx="71993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7" imgW="3022560" imgH="215640" progId="Equation.DSMT4">
                  <p:embed/>
                </p:oleObj>
              </mc:Choice>
              <mc:Fallback>
                <p:oleObj name="Equation" r:id="rId7" imgW="30225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71993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3FB3-E466-4565-9F41-CB1F08991C07}" type="slidenum">
              <a:rPr lang="zh-CN" altLang="en-US"/>
              <a:pPr/>
              <a:t>28</a:t>
            </a:fld>
            <a:endParaRPr lang="en-US" altLang="zh-CN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55650" y="1989138"/>
          <a:ext cx="58578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" imgW="2476440" imgH="622080" progId="Equation.DSMT4">
                  <p:embed/>
                </p:oleObj>
              </mc:Choice>
              <mc:Fallback>
                <p:oleObj name="Equation" r:id="rId3" imgW="247644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585787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619250" y="549275"/>
          <a:ext cx="57594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5" imgW="2387520" imgH="622080" progId="Equation.DSMT4">
                  <p:embed/>
                </p:oleObj>
              </mc:Choice>
              <mc:Fallback>
                <p:oleObj name="Equation" r:id="rId5" imgW="2387520" imgH="622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9275"/>
                        <a:ext cx="57594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55650" y="3573463"/>
          <a:ext cx="2305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2305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692275" y="4076700"/>
          <a:ext cx="50403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9" imgW="2197080" imgH="571320" progId="Equation.DSMT4">
                  <p:embed/>
                </p:oleObj>
              </mc:Choice>
              <mc:Fallback>
                <p:oleObj name="Equation" r:id="rId9" imgW="2197080" imgH="571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504031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55650" y="5373688"/>
          <a:ext cx="36845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36845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38D2-AE1A-41EF-B2F1-6004C14148AC}" type="slidenum">
              <a:rPr lang="zh-CN" altLang="en-US"/>
              <a:pPr/>
              <a:t>29</a:t>
            </a:fld>
            <a:endParaRPr lang="en-US" altLang="zh-CN"/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611188" y="476250"/>
          <a:ext cx="61928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0" name="Equation" r:id="rId3" imgW="2717640" imgH="406080" progId="Equation.DSMT4">
                  <p:embed/>
                </p:oleObj>
              </mc:Choice>
              <mc:Fallback>
                <p:oleObj name="Equation" r:id="rId3" imgW="2717640" imgH="4060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250"/>
                        <a:ext cx="61928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38"/>
          <p:cNvGraphicFramePr>
            <a:graphicFrameLocks noChangeAspect="1"/>
          </p:cNvGraphicFramePr>
          <p:nvPr/>
        </p:nvGraphicFramePr>
        <p:xfrm>
          <a:off x="6877050" y="692150"/>
          <a:ext cx="1295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692150"/>
                        <a:ext cx="1295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84" name="Object 120"/>
          <p:cNvGraphicFramePr>
            <a:graphicFrameLocks noChangeAspect="1"/>
          </p:cNvGraphicFramePr>
          <p:nvPr/>
        </p:nvGraphicFramePr>
        <p:xfrm>
          <a:off x="827088" y="4941888"/>
          <a:ext cx="7142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Equation" r:id="rId7" imgW="3124080" imgH="228600" progId="Equation.DSMT4">
                  <p:embed/>
                </p:oleObj>
              </mc:Choice>
              <mc:Fallback>
                <p:oleObj name="Equation" r:id="rId7" imgW="3124080" imgH="2286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71421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98" name="Object 134"/>
          <p:cNvGraphicFramePr>
            <a:graphicFrameLocks noChangeAspect="1"/>
          </p:cNvGraphicFramePr>
          <p:nvPr/>
        </p:nvGraphicFramePr>
        <p:xfrm>
          <a:off x="755650" y="5516563"/>
          <a:ext cx="6221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9" imgW="2743200" imgH="469800" progId="Equation.DSMT4">
                  <p:embed/>
                </p:oleObj>
              </mc:Choice>
              <mc:Fallback>
                <p:oleObj name="Equation" r:id="rId9" imgW="2743200" imgH="4698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62214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99" name="Object 135"/>
          <p:cNvGraphicFramePr>
            <a:graphicFrameLocks noChangeAspect="1"/>
          </p:cNvGraphicFramePr>
          <p:nvPr/>
        </p:nvGraphicFramePr>
        <p:xfrm>
          <a:off x="7019925" y="5805488"/>
          <a:ext cx="15192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4" name="Equation" r:id="rId11" imgW="647640" imgH="203040" progId="Equation.DSMT4">
                  <p:embed/>
                </p:oleObj>
              </mc:Choice>
              <mc:Fallback>
                <p:oleObj name="Equation" r:id="rId11" imgW="647640" imgH="2030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805488"/>
                        <a:ext cx="15192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008" name="Group 144"/>
          <p:cNvGrpSpPr>
            <a:grpSpLocks/>
          </p:cNvGrpSpPr>
          <p:nvPr/>
        </p:nvGrpSpPr>
        <p:grpSpPr bwMode="auto">
          <a:xfrm>
            <a:off x="684213" y="1268413"/>
            <a:ext cx="7642225" cy="3470275"/>
            <a:chOff x="425" y="709"/>
            <a:chExt cx="4814" cy="2186"/>
          </a:xfrm>
        </p:grpSpPr>
        <p:sp>
          <p:nvSpPr>
            <p:cNvPr id="36947" name="Line 83"/>
            <p:cNvSpPr>
              <a:spLocks noChangeShapeType="1"/>
            </p:cNvSpPr>
            <p:nvPr/>
          </p:nvSpPr>
          <p:spPr bwMode="auto">
            <a:xfrm>
              <a:off x="1049" y="2606"/>
              <a:ext cx="378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1066" y="1162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 flipV="1">
              <a:off x="4150" y="1162"/>
              <a:ext cx="0" cy="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 flipH="1" flipV="1">
              <a:off x="3878" y="1162"/>
              <a:ext cx="3" cy="1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>
              <a:off x="1049" y="2222"/>
              <a:ext cx="3101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 flipV="1">
              <a:off x="1049" y="1389"/>
              <a:ext cx="3101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Line 95"/>
            <p:cNvSpPr>
              <a:spLocks noChangeShapeType="1"/>
            </p:cNvSpPr>
            <p:nvPr/>
          </p:nvSpPr>
          <p:spPr bwMode="auto">
            <a:xfrm>
              <a:off x="1049" y="1838"/>
              <a:ext cx="3101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Line 96"/>
            <p:cNvSpPr>
              <a:spLocks noChangeShapeType="1"/>
            </p:cNvSpPr>
            <p:nvPr/>
          </p:nvSpPr>
          <p:spPr bwMode="auto">
            <a:xfrm flipV="1">
              <a:off x="1020" y="981"/>
              <a:ext cx="3538" cy="16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61" name="Object 97"/>
            <p:cNvGraphicFramePr>
              <a:graphicFrameLocks noChangeAspect="1"/>
            </p:cNvGraphicFramePr>
            <p:nvPr/>
          </p:nvGraphicFramePr>
          <p:xfrm>
            <a:off x="3606" y="2659"/>
            <a:ext cx="5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5" name="Equation" r:id="rId13" imgW="545760" imgH="215640" progId="Equation.DSMT4">
                    <p:embed/>
                  </p:oleObj>
                </mc:Choice>
                <mc:Fallback>
                  <p:oleObj name="Equation" r:id="rId13" imgW="545760" imgH="21564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659"/>
                          <a:ext cx="5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2" name="Object 98"/>
            <p:cNvGraphicFramePr>
              <a:graphicFrameLocks noChangeAspect="1"/>
            </p:cNvGraphicFramePr>
            <p:nvPr/>
          </p:nvGraphicFramePr>
          <p:xfrm>
            <a:off x="425" y="1310"/>
            <a:ext cx="57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6" name="Equation" r:id="rId15" imgW="533160" imgH="215640" progId="Equation.DSMT4">
                    <p:embed/>
                  </p:oleObj>
                </mc:Choice>
                <mc:Fallback>
                  <p:oleObj name="Equation" r:id="rId15" imgW="533160" imgH="21564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1310"/>
                          <a:ext cx="57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3" name="Object 99"/>
            <p:cNvGraphicFramePr>
              <a:graphicFrameLocks noChangeAspect="1"/>
            </p:cNvGraphicFramePr>
            <p:nvPr/>
          </p:nvGraphicFramePr>
          <p:xfrm>
            <a:off x="569" y="2654"/>
            <a:ext cx="4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7" name="Equation" r:id="rId17" imgW="469800" imgH="203040" progId="Equation.DSMT4">
                    <p:embed/>
                  </p:oleObj>
                </mc:Choice>
                <mc:Fallback>
                  <p:oleObj name="Equation" r:id="rId17" imgW="469800" imgH="20304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2654"/>
                          <a:ext cx="48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4" name="Object 100"/>
            <p:cNvGraphicFramePr>
              <a:graphicFrameLocks noChangeAspect="1"/>
            </p:cNvGraphicFramePr>
            <p:nvPr/>
          </p:nvGraphicFramePr>
          <p:xfrm>
            <a:off x="3696" y="709"/>
            <a:ext cx="63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8" name="Equation" r:id="rId19" imgW="571320" imgH="406080" progId="Equation.DSMT4">
                    <p:embed/>
                  </p:oleObj>
                </mc:Choice>
                <mc:Fallback>
                  <p:oleObj name="Equation" r:id="rId19" imgW="571320" imgH="40608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09"/>
                          <a:ext cx="630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5" name="Object 101"/>
            <p:cNvGraphicFramePr>
              <a:graphicFrameLocks noChangeAspect="1"/>
            </p:cNvGraphicFramePr>
            <p:nvPr/>
          </p:nvGraphicFramePr>
          <p:xfrm>
            <a:off x="3305" y="1742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9" name="Equation" r:id="rId21" imgW="88560" imgH="114120" progId="Equation.DSMT4">
                    <p:embed/>
                  </p:oleObj>
                </mc:Choice>
                <mc:Fallback>
                  <p:oleObj name="Equation" r:id="rId21" imgW="88560" imgH="11412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1742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6" name="Object 102"/>
            <p:cNvGraphicFramePr>
              <a:graphicFrameLocks noChangeAspect="1"/>
            </p:cNvGraphicFramePr>
            <p:nvPr/>
          </p:nvGraphicFramePr>
          <p:xfrm>
            <a:off x="3334" y="2115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0" name="Equation" r:id="rId23" imgW="88560" imgH="114120" progId="Equation.DSMT4">
                    <p:embed/>
                  </p:oleObj>
                </mc:Choice>
                <mc:Fallback>
                  <p:oleObj name="Equation" r:id="rId23" imgW="88560" imgH="11412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115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7" name="Object 103"/>
            <p:cNvGraphicFramePr>
              <a:graphicFrameLocks noChangeAspect="1"/>
            </p:cNvGraphicFramePr>
            <p:nvPr/>
          </p:nvGraphicFramePr>
          <p:xfrm>
            <a:off x="3785" y="212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1" name="Equation" r:id="rId24" imgW="88560" imgH="114120" progId="Equation.DSMT4">
                    <p:embed/>
                  </p:oleObj>
                </mc:Choice>
                <mc:Fallback>
                  <p:oleObj name="Equation" r:id="rId24" imgW="88560" imgH="11412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212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8" name="Object 104"/>
            <p:cNvGraphicFramePr>
              <a:graphicFrameLocks noChangeAspect="1"/>
            </p:cNvGraphicFramePr>
            <p:nvPr/>
          </p:nvGraphicFramePr>
          <p:xfrm>
            <a:off x="3788" y="1299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2" name="Equation" r:id="rId25" imgW="88560" imgH="114120" progId="Equation.DSMT4">
                    <p:embed/>
                  </p:oleObj>
                </mc:Choice>
                <mc:Fallback>
                  <p:oleObj name="Equation" r:id="rId25" imgW="88560" imgH="11412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299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9" name="Object 105"/>
            <p:cNvGraphicFramePr>
              <a:graphicFrameLocks noChangeAspect="1"/>
            </p:cNvGraphicFramePr>
            <p:nvPr/>
          </p:nvGraphicFramePr>
          <p:xfrm>
            <a:off x="1433" y="131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3" name="Equation" r:id="rId26" imgW="88560" imgH="114120" progId="Equation.DSMT4">
                    <p:embed/>
                  </p:oleObj>
                </mc:Choice>
                <mc:Fallback>
                  <p:oleObj name="Equation" r:id="rId26" imgW="88560" imgH="11412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131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0" name="Object 106"/>
            <p:cNvGraphicFramePr>
              <a:graphicFrameLocks noChangeAspect="1"/>
            </p:cNvGraphicFramePr>
            <p:nvPr/>
          </p:nvGraphicFramePr>
          <p:xfrm>
            <a:off x="1433" y="174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4" name="Equation" r:id="rId27" imgW="88560" imgH="114120" progId="Equation.DSMT4">
                    <p:embed/>
                  </p:oleObj>
                </mc:Choice>
                <mc:Fallback>
                  <p:oleObj name="Equation" r:id="rId27" imgW="88560" imgH="11412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1742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1" name="Object 107"/>
            <p:cNvGraphicFramePr>
              <a:graphicFrameLocks noChangeAspect="1"/>
            </p:cNvGraphicFramePr>
            <p:nvPr/>
          </p:nvGraphicFramePr>
          <p:xfrm>
            <a:off x="1433" y="212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5" name="Equation" r:id="rId28" imgW="88560" imgH="114120" progId="Equation.DSMT4">
                    <p:embed/>
                  </p:oleObj>
                </mc:Choice>
                <mc:Fallback>
                  <p:oleObj name="Equation" r:id="rId28" imgW="88560" imgH="11412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212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2" name="Object 108"/>
            <p:cNvGraphicFramePr>
              <a:graphicFrameLocks noChangeAspect="1"/>
            </p:cNvGraphicFramePr>
            <p:nvPr/>
          </p:nvGraphicFramePr>
          <p:xfrm>
            <a:off x="3785" y="174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6" name="Equation" r:id="rId29" imgW="88560" imgH="114120" progId="Equation.DSMT4">
                    <p:embed/>
                  </p:oleObj>
                </mc:Choice>
                <mc:Fallback>
                  <p:oleObj name="Equation" r:id="rId29" imgW="88560" imgH="11412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742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3" name="Object 109"/>
            <p:cNvGraphicFramePr>
              <a:graphicFrameLocks noChangeAspect="1"/>
            </p:cNvGraphicFramePr>
            <p:nvPr/>
          </p:nvGraphicFramePr>
          <p:xfrm>
            <a:off x="2873" y="131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7" name="Equation" r:id="rId30" imgW="88560" imgH="114120" progId="Equation.DSMT4">
                    <p:embed/>
                  </p:oleObj>
                </mc:Choice>
                <mc:Fallback>
                  <p:oleObj name="Equation" r:id="rId30" imgW="88560" imgH="11412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31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4" name="Object 110"/>
            <p:cNvGraphicFramePr>
              <a:graphicFrameLocks noChangeAspect="1"/>
            </p:cNvGraphicFramePr>
            <p:nvPr/>
          </p:nvGraphicFramePr>
          <p:xfrm>
            <a:off x="3334" y="1298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8" name="Equation" r:id="rId31" imgW="88560" imgH="114120" progId="Equation.DSMT4">
                    <p:embed/>
                  </p:oleObj>
                </mc:Choice>
                <mc:Fallback>
                  <p:oleObj name="Equation" r:id="rId31" imgW="88560" imgH="11412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298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5" name="Object 111"/>
            <p:cNvGraphicFramePr>
              <a:graphicFrameLocks noChangeAspect="1"/>
            </p:cNvGraphicFramePr>
            <p:nvPr/>
          </p:nvGraphicFramePr>
          <p:xfrm>
            <a:off x="2393" y="131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9" name="Equation" r:id="rId32" imgW="88560" imgH="114120" progId="Equation.DSMT4">
                    <p:embed/>
                  </p:oleObj>
                </mc:Choice>
                <mc:Fallback>
                  <p:oleObj name="Equation" r:id="rId32" imgW="88560" imgH="11412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131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6" name="Object 112"/>
            <p:cNvGraphicFramePr>
              <a:graphicFrameLocks noChangeAspect="1"/>
            </p:cNvGraphicFramePr>
            <p:nvPr/>
          </p:nvGraphicFramePr>
          <p:xfrm>
            <a:off x="1913" y="131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0" name="Equation" r:id="rId33" imgW="88560" imgH="114120" progId="Equation.DSMT4">
                    <p:embed/>
                  </p:oleObj>
                </mc:Choice>
                <mc:Fallback>
                  <p:oleObj name="Equation" r:id="rId33" imgW="88560" imgH="11412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131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7" name="Object 113"/>
            <p:cNvGraphicFramePr>
              <a:graphicFrameLocks noChangeAspect="1"/>
            </p:cNvGraphicFramePr>
            <p:nvPr/>
          </p:nvGraphicFramePr>
          <p:xfrm>
            <a:off x="1913" y="174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1" name="Equation" r:id="rId34" imgW="88560" imgH="114120" progId="Equation.DSMT4">
                    <p:embed/>
                  </p:oleObj>
                </mc:Choice>
                <mc:Fallback>
                  <p:oleObj name="Equation" r:id="rId34" imgW="88560" imgH="11412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1742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8" name="Object 114"/>
            <p:cNvGraphicFramePr>
              <a:graphicFrameLocks noChangeAspect="1"/>
            </p:cNvGraphicFramePr>
            <p:nvPr/>
          </p:nvGraphicFramePr>
          <p:xfrm>
            <a:off x="2393" y="174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2" name="Equation" r:id="rId35" imgW="88560" imgH="114120" progId="Equation.DSMT4">
                    <p:embed/>
                  </p:oleObj>
                </mc:Choice>
                <mc:Fallback>
                  <p:oleObj name="Equation" r:id="rId35" imgW="88560" imgH="11412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1742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9" name="Object 115"/>
            <p:cNvGraphicFramePr>
              <a:graphicFrameLocks noChangeAspect="1"/>
            </p:cNvGraphicFramePr>
            <p:nvPr/>
          </p:nvGraphicFramePr>
          <p:xfrm>
            <a:off x="2873" y="1742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3" name="Equation" r:id="rId36" imgW="88560" imgH="114120" progId="Equation.DSMT4">
                    <p:embed/>
                  </p:oleObj>
                </mc:Choice>
                <mc:Fallback>
                  <p:oleObj name="Equation" r:id="rId36" imgW="88560" imgH="11412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742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0" name="Object 116"/>
            <p:cNvGraphicFramePr>
              <a:graphicFrameLocks noChangeAspect="1"/>
            </p:cNvGraphicFramePr>
            <p:nvPr/>
          </p:nvGraphicFramePr>
          <p:xfrm>
            <a:off x="2873" y="212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4" name="Equation" r:id="rId37" imgW="88560" imgH="114120" progId="Equation.DSMT4">
                    <p:embed/>
                  </p:oleObj>
                </mc:Choice>
                <mc:Fallback>
                  <p:oleObj name="Equation" r:id="rId37" imgW="88560" imgH="11412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12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1" name="Object 117"/>
            <p:cNvGraphicFramePr>
              <a:graphicFrameLocks noChangeAspect="1"/>
            </p:cNvGraphicFramePr>
            <p:nvPr/>
          </p:nvGraphicFramePr>
          <p:xfrm>
            <a:off x="2393" y="212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" name="Equation" r:id="rId38" imgW="88560" imgH="114120" progId="Equation.DSMT4">
                    <p:embed/>
                  </p:oleObj>
                </mc:Choice>
                <mc:Fallback>
                  <p:oleObj name="Equation" r:id="rId38" imgW="88560" imgH="11412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212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" name="Object 118"/>
            <p:cNvGraphicFramePr>
              <a:graphicFrameLocks noChangeAspect="1"/>
            </p:cNvGraphicFramePr>
            <p:nvPr/>
          </p:nvGraphicFramePr>
          <p:xfrm>
            <a:off x="1913" y="212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6" name="Equation" r:id="rId39" imgW="88560" imgH="114120" progId="Equation.DSMT4">
                    <p:embed/>
                  </p:oleObj>
                </mc:Choice>
                <mc:Fallback>
                  <p:oleObj name="Equation" r:id="rId39" imgW="88560" imgH="11412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12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3" name="Object 119"/>
            <p:cNvGraphicFramePr>
              <a:graphicFrameLocks noChangeAspect="1"/>
            </p:cNvGraphicFramePr>
            <p:nvPr/>
          </p:nvGraphicFramePr>
          <p:xfrm>
            <a:off x="4513" y="799"/>
            <a:ext cx="72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7" name="Equation" r:id="rId40" imgW="545760" imgH="431640" progId="Equation.DSMT4">
                    <p:embed/>
                  </p:oleObj>
                </mc:Choice>
                <mc:Fallback>
                  <p:oleObj name="Equation" r:id="rId40" imgW="545760" imgH="43164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799"/>
                          <a:ext cx="726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00" name="Line 136"/>
            <p:cNvSpPr>
              <a:spLocks noChangeShapeType="1"/>
            </p:cNvSpPr>
            <p:nvPr/>
          </p:nvSpPr>
          <p:spPr bwMode="auto">
            <a:xfrm flipV="1">
              <a:off x="3424" y="1162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1" name="Line 137"/>
            <p:cNvSpPr>
              <a:spLocks noChangeShapeType="1"/>
            </p:cNvSpPr>
            <p:nvPr/>
          </p:nvSpPr>
          <p:spPr bwMode="auto">
            <a:xfrm flipV="1">
              <a:off x="2971" y="1162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2" name="Line 138"/>
            <p:cNvSpPr>
              <a:spLocks noChangeShapeType="1"/>
            </p:cNvSpPr>
            <p:nvPr/>
          </p:nvSpPr>
          <p:spPr bwMode="auto">
            <a:xfrm flipV="1">
              <a:off x="1519" y="1162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3" name="Line 139"/>
            <p:cNvSpPr>
              <a:spLocks noChangeShapeType="1"/>
            </p:cNvSpPr>
            <p:nvPr/>
          </p:nvSpPr>
          <p:spPr bwMode="auto">
            <a:xfrm flipV="1">
              <a:off x="2018" y="1162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Line 140"/>
            <p:cNvSpPr>
              <a:spLocks noChangeShapeType="1"/>
            </p:cNvSpPr>
            <p:nvPr/>
          </p:nvSpPr>
          <p:spPr bwMode="auto">
            <a:xfrm flipV="1">
              <a:off x="2472" y="1162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5" name="Line 141"/>
            <p:cNvSpPr>
              <a:spLocks noChangeShapeType="1"/>
            </p:cNvSpPr>
            <p:nvPr/>
          </p:nvSpPr>
          <p:spPr bwMode="auto">
            <a:xfrm flipV="1">
              <a:off x="1020" y="890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006" name="Object 142"/>
            <p:cNvGraphicFramePr>
              <a:graphicFrameLocks noChangeAspect="1"/>
            </p:cNvGraphicFramePr>
            <p:nvPr/>
          </p:nvGraphicFramePr>
          <p:xfrm>
            <a:off x="4649" y="2659"/>
            <a:ext cx="2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8" name="Equation" r:id="rId42" imgW="139680" imgH="139680" progId="Equation.DSMT4">
                    <p:embed/>
                  </p:oleObj>
                </mc:Choice>
                <mc:Fallback>
                  <p:oleObj name="Equation" r:id="rId42" imgW="139680" imgH="13968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659"/>
                          <a:ext cx="2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7" name="Object 143"/>
            <p:cNvGraphicFramePr>
              <a:graphicFrameLocks noChangeAspect="1"/>
            </p:cNvGraphicFramePr>
            <p:nvPr/>
          </p:nvGraphicFramePr>
          <p:xfrm>
            <a:off x="793" y="890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9" name="Equation" r:id="rId44" imgW="139680" imgH="164880" progId="Equation.DSMT4">
                    <p:embed/>
                  </p:oleObj>
                </mc:Choice>
                <mc:Fallback>
                  <p:oleObj name="Equation" r:id="rId44" imgW="139680" imgH="16488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890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022" name="Group 158"/>
          <p:cNvGrpSpPr>
            <a:grpSpLocks/>
          </p:cNvGrpSpPr>
          <p:nvPr/>
        </p:nvGrpSpPr>
        <p:grpSpPr bwMode="auto">
          <a:xfrm>
            <a:off x="5003800" y="2563813"/>
            <a:ext cx="785813" cy="2120900"/>
            <a:chOff x="3152" y="1525"/>
            <a:chExt cx="495" cy="1336"/>
          </a:xfrm>
        </p:grpSpPr>
        <p:graphicFrame>
          <p:nvGraphicFramePr>
            <p:cNvPr id="37015" name="Object 151"/>
            <p:cNvGraphicFramePr>
              <a:graphicFrameLocks noChangeAspect="1"/>
            </p:cNvGraphicFramePr>
            <p:nvPr/>
          </p:nvGraphicFramePr>
          <p:xfrm>
            <a:off x="3152" y="2659"/>
            <a:ext cx="4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0" name="Equation" r:id="rId46" imgW="469800" imgH="203040" progId="Equation.DSMT4">
                    <p:embed/>
                  </p:oleObj>
                </mc:Choice>
                <mc:Fallback>
                  <p:oleObj name="Equation" r:id="rId46" imgW="469800" imgH="203040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659"/>
                          <a:ext cx="4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16" name="Object 152"/>
            <p:cNvGraphicFramePr>
              <a:graphicFrameLocks noChangeAspect="1"/>
            </p:cNvGraphicFramePr>
            <p:nvPr/>
          </p:nvGraphicFramePr>
          <p:xfrm>
            <a:off x="3470" y="1525"/>
            <a:ext cx="17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1" name="Equation" r:id="rId48" imgW="152280" imgH="164880" progId="Equation.DSMT4">
                    <p:embed/>
                  </p:oleObj>
                </mc:Choice>
                <mc:Fallback>
                  <p:oleObj name="Equation" r:id="rId48" imgW="152280" imgH="16488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525"/>
                          <a:ext cx="17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17" name="Line 153"/>
            <p:cNvSpPr>
              <a:spLocks noChangeShapeType="1"/>
            </p:cNvSpPr>
            <p:nvPr/>
          </p:nvSpPr>
          <p:spPr bwMode="auto">
            <a:xfrm>
              <a:off x="3425" y="1525"/>
              <a:ext cx="0" cy="10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023" name="Group 159"/>
          <p:cNvGrpSpPr>
            <a:grpSpLocks/>
          </p:cNvGrpSpPr>
          <p:nvPr/>
        </p:nvGrpSpPr>
        <p:grpSpPr bwMode="auto">
          <a:xfrm>
            <a:off x="1258888" y="1831975"/>
            <a:ext cx="5699125" cy="2759075"/>
            <a:chOff x="793" y="1064"/>
            <a:chExt cx="3590" cy="1738"/>
          </a:xfrm>
        </p:grpSpPr>
        <p:grpSp>
          <p:nvGrpSpPr>
            <p:cNvPr id="37024" name="Group 160"/>
            <p:cNvGrpSpPr>
              <a:grpSpLocks/>
            </p:cNvGrpSpPr>
            <p:nvPr/>
          </p:nvGrpSpPr>
          <p:grpSpPr bwMode="auto">
            <a:xfrm>
              <a:off x="1020" y="1162"/>
              <a:ext cx="3130" cy="1452"/>
              <a:chOff x="930" y="799"/>
              <a:chExt cx="2812" cy="1225"/>
            </a:xfrm>
          </p:grpSpPr>
          <p:sp>
            <p:nvSpPr>
              <p:cNvPr id="37025" name="Line 161"/>
              <p:cNvSpPr>
                <a:spLocks noChangeShapeType="1"/>
              </p:cNvSpPr>
              <p:nvPr/>
            </p:nvSpPr>
            <p:spPr bwMode="auto">
              <a:xfrm>
                <a:off x="930" y="799"/>
                <a:ext cx="2812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6" name="Line 162"/>
              <p:cNvSpPr>
                <a:spLocks noChangeShapeType="1"/>
              </p:cNvSpPr>
              <p:nvPr/>
            </p:nvSpPr>
            <p:spPr bwMode="auto">
              <a:xfrm>
                <a:off x="930" y="2024"/>
                <a:ext cx="2812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7" name="Line 163"/>
              <p:cNvSpPr>
                <a:spLocks noChangeShapeType="1"/>
              </p:cNvSpPr>
              <p:nvPr/>
            </p:nvSpPr>
            <p:spPr bwMode="auto">
              <a:xfrm>
                <a:off x="930" y="799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28" name="Line 164"/>
              <p:cNvSpPr>
                <a:spLocks noChangeShapeType="1"/>
              </p:cNvSpPr>
              <p:nvPr/>
            </p:nvSpPr>
            <p:spPr bwMode="auto">
              <a:xfrm>
                <a:off x="3742" y="799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029" name="Object 165"/>
            <p:cNvGraphicFramePr>
              <a:graphicFrameLocks noChangeAspect="1"/>
            </p:cNvGraphicFramePr>
            <p:nvPr/>
          </p:nvGraphicFramePr>
          <p:xfrm>
            <a:off x="4195" y="2614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2" name="Equation" r:id="rId50" imgW="164880" imgH="164880" progId="Equation.DSMT4">
                    <p:embed/>
                  </p:oleObj>
                </mc:Choice>
                <mc:Fallback>
                  <p:oleObj name="Equation" r:id="rId50" imgW="164880" imgH="16488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614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30" name="Object 166"/>
            <p:cNvGraphicFramePr>
              <a:graphicFrameLocks noChangeAspect="1"/>
            </p:cNvGraphicFramePr>
            <p:nvPr/>
          </p:nvGraphicFramePr>
          <p:xfrm>
            <a:off x="793" y="1064"/>
            <a:ext cx="1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3" name="Equation" r:id="rId52" imgW="164880" imgH="177480" progId="Equation.DSMT4">
                    <p:embed/>
                  </p:oleObj>
                </mc:Choice>
                <mc:Fallback>
                  <p:oleObj name="Equation" r:id="rId52" imgW="164880" imgH="17748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64"/>
                          <a:ext cx="1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E94-90E4-41BF-AD2E-9B92D7D3443E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971550" y="765175"/>
          <a:ext cx="3887788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536480" imgH="1180800" progId="Equation.DSMT4">
                  <p:embed/>
                </p:oleObj>
              </mc:Choice>
              <mc:Fallback>
                <p:oleObj name="Equation" r:id="rId3" imgW="1536480" imgH="118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3887788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900113" y="4005263"/>
          <a:ext cx="61690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2438280" imgH="711000" progId="Equation.DSMT4">
                  <p:embed/>
                </p:oleObj>
              </mc:Choice>
              <mc:Fallback>
                <p:oleObj name="Equation" r:id="rId5" imgW="24382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1690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AAD3-82E7-4272-8309-735C8A378B0F}" type="slidenum">
              <a:rPr lang="zh-CN" altLang="en-US"/>
              <a:pPr/>
              <a:t>30</a:t>
            </a:fld>
            <a:endParaRPr lang="en-US" altLang="zh-CN"/>
          </a:p>
        </p:txBody>
      </p:sp>
      <p:grpSp>
        <p:nvGrpSpPr>
          <p:cNvPr id="86079" name="Group 63"/>
          <p:cNvGrpSpPr>
            <a:grpSpLocks/>
          </p:cNvGrpSpPr>
          <p:nvPr/>
        </p:nvGrpSpPr>
        <p:grpSpPr bwMode="auto">
          <a:xfrm>
            <a:off x="827088" y="549275"/>
            <a:ext cx="7642225" cy="3470275"/>
            <a:chOff x="476" y="935"/>
            <a:chExt cx="4814" cy="2186"/>
          </a:xfrm>
        </p:grpSpPr>
        <p:grpSp>
          <p:nvGrpSpPr>
            <p:cNvPr id="86020" name="Group 4"/>
            <p:cNvGrpSpPr>
              <a:grpSpLocks/>
            </p:cNvGrpSpPr>
            <p:nvPr/>
          </p:nvGrpSpPr>
          <p:grpSpPr bwMode="auto">
            <a:xfrm>
              <a:off x="476" y="935"/>
              <a:ext cx="4814" cy="2186"/>
              <a:chOff x="425" y="709"/>
              <a:chExt cx="4814" cy="2186"/>
            </a:xfrm>
          </p:grpSpPr>
          <p:sp>
            <p:nvSpPr>
              <p:cNvPr id="86021" name="Line 5"/>
              <p:cNvSpPr>
                <a:spLocks noChangeShapeType="1"/>
              </p:cNvSpPr>
              <p:nvPr/>
            </p:nvSpPr>
            <p:spPr bwMode="auto">
              <a:xfrm>
                <a:off x="1049" y="2606"/>
                <a:ext cx="3781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2" name="Line 6"/>
              <p:cNvSpPr>
                <a:spLocks noChangeShapeType="1"/>
              </p:cNvSpPr>
              <p:nvPr/>
            </p:nvSpPr>
            <p:spPr bwMode="auto">
              <a:xfrm>
                <a:off x="1066" y="1162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3" name="Line 7"/>
              <p:cNvSpPr>
                <a:spLocks noChangeShapeType="1"/>
              </p:cNvSpPr>
              <p:nvPr/>
            </p:nvSpPr>
            <p:spPr bwMode="auto">
              <a:xfrm flipV="1">
                <a:off x="4150" y="1162"/>
                <a:ext cx="0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4" name="Line 8"/>
              <p:cNvSpPr>
                <a:spLocks noChangeShapeType="1"/>
              </p:cNvSpPr>
              <p:nvPr/>
            </p:nvSpPr>
            <p:spPr bwMode="auto">
              <a:xfrm flipH="1" flipV="1">
                <a:off x="3878" y="1162"/>
                <a:ext cx="3" cy="1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5" name="Line 9"/>
              <p:cNvSpPr>
                <a:spLocks noChangeShapeType="1"/>
              </p:cNvSpPr>
              <p:nvPr/>
            </p:nvSpPr>
            <p:spPr bwMode="auto">
              <a:xfrm>
                <a:off x="1049" y="2222"/>
                <a:ext cx="3101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6" name="Line 10"/>
              <p:cNvSpPr>
                <a:spLocks noChangeShapeType="1"/>
              </p:cNvSpPr>
              <p:nvPr/>
            </p:nvSpPr>
            <p:spPr bwMode="auto">
              <a:xfrm flipV="1">
                <a:off x="1049" y="1389"/>
                <a:ext cx="3101" cy="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7" name="Line 11"/>
              <p:cNvSpPr>
                <a:spLocks noChangeShapeType="1"/>
              </p:cNvSpPr>
              <p:nvPr/>
            </p:nvSpPr>
            <p:spPr bwMode="auto">
              <a:xfrm>
                <a:off x="1049" y="1838"/>
                <a:ext cx="3101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8" name="Line 12"/>
              <p:cNvSpPr>
                <a:spLocks noChangeShapeType="1"/>
              </p:cNvSpPr>
              <p:nvPr/>
            </p:nvSpPr>
            <p:spPr bwMode="auto">
              <a:xfrm flipV="1">
                <a:off x="1020" y="981"/>
                <a:ext cx="3538" cy="16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6029" name="Object 13"/>
              <p:cNvGraphicFramePr>
                <a:graphicFrameLocks noChangeAspect="1"/>
              </p:cNvGraphicFramePr>
              <p:nvPr/>
            </p:nvGraphicFramePr>
            <p:xfrm>
              <a:off x="3606" y="2659"/>
              <a:ext cx="597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0" name="Equation" r:id="rId3" imgW="545760" imgH="215640" progId="Equation.DSMT4">
                      <p:embed/>
                    </p:oleObj>
                  </mc:Choice>
                  <mc:Fallback>
                    <p:oleObj name="Equation" r:id="rId3" imgW="545760" imgH="21564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659"/>
                            <a:ext cx="597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0" name="Object 14"/>
              <p:cNvGraphicFramePr>
                <a:graphicFrameLocks noChangeAspect="1"/>
              </p:cNvGraphicFramePr>
              <p:nvPr/>
            </p:nvGraphicFramePr>
            <p:xfrm>
              <a:off x="425" y="1310"/>
              <a:ext cx="576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1" name="Equation" r:id="rId5" imgW="533160" imgH="215640" progId="Equation.DSMT4">
                      <p:embed/>
                    </p:oleObj>
                  </mc:Choice>
                  <mc:Fallback>
                    <p:oleObj name="Equation" r:id="rId5" imgW="533160" imgH="21564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1310"/>
                            <a:ext cx="576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1" name="Object 15"/>
              <p:cNvGraphicFramePr>
                <a:graphicFrameLocks noChangeAspect="1"/>
              </p:cNvGraphicFramePr>
              <p:nvPr/>
            </p:nvGraphicFramePr>
            <p:xfrm>
              <a:off x="569" y="2654"/>
              <a:ext cx="4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2" name="Equation" r:id="rId7" imgW="469800" imgH="203040" progId="Equation.DSMT4">
                      <p:embed/>
                    </p:oleObj>
                  </mc:Choice>
                  <mc:Fallback>
                    <p:oleObj name="Equation" r:id="rId7" imgW="469800" imgH="20304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" y="2654"/>
                            <a:ext cx="4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2" name="Object 16"/>
              <p:cNvGraphicFramePr>
                <a:graphicFrameLocks noChangeAspect="1"/>
              </p:cNvGraphicFramePr>
              <p:nvPr/>
            </p:nvGraphicFramePr>
            <p:xfrm>
              <a:off x="3696" y="709"/>
              <a:ext cx="630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3" name="Equation" r:id="rId9" imgW="571320" imgH="406080" progId="Equation.DSMT4">
                      <p:embed/>
                    </p:oleObj>
                  </mc:Choice>
                  <mc:Fallback>
                    <p:oleObj name="Equation" r:id="rId9" imgW="571320" imgH="40608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09"/>
                            <a:ext cx="630" cy="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3" name="Object 17"/>
              <p:cNvGraphicFramePr>
                <a:graphicFrameLocks noChangeAspect="1"/>
              </p:cNvGraphicFramePr>
              <p:nvPr/>
            </p:nvGraphicFramePr>
            <p:xfrm>
              <a:off x="3305" y="1742"/>
              <a:ext cx="18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4" name="Equation" r:id="rId11" imgW="88560" imgH="114120" progId="Equation.DSMT4">
                      <p:embed/>
                    </p:oleObj>
                  </mc:Choice>
                  <mc:Fallback>
                    <p:oleObj name="Equation" r:id="rId11" imgW="88560" imgH="11412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5" y="1742"/>
                            <a:ext cx="18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4" name="Object 18"/>
              <p:cNvGraphicFramePr>
                <a:graphicFrameLocks noChangeAspect="1"/>
              </p:cNvGraphicFramePr>
              <p:nvPr/>
            </p:nvGraphicFramePr>
            <p:xfrm>
              <a:off x="3334" y="2115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5" name="Equation" r:id="rId13" imgW="88560" imgH="114120" progId="Equation.DSMT4">
                      <p:embed/>
                    </p:oleObj>
                  </mc:Choice>
                  <mc:Fallback>
                    <p:oleObj name="Equation" r:id="rId13" imgW="88560" imgH="11412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2115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5" name="Object 19"/>
              <p:cNvGraphicFramePr>
                <a:graphicFrameLocks noChangeAspect="1"/>
              </p:cNvGraphicFramePr>
              <p:nvPr/>
            </p:nvGraphicFramePr>
            <p:xfrm>
              <a:off x="3785" y="212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6" name="Equation" r:id="rId14" imgW="88560" imgH="114120" progId="Equation.DSMT4">
                      <p:embed/>
                    </p:oleObj>
                  </mc:Choice>
                  <mc:Fallback>
                    <p:oleObj name="Equation" r:id="rId14" imgW="88560" imgH="11412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212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6" name="Object 20"/>
              <p:cNvGraphicFramePr>
                <a:graphicFrameLocks noChangeAspect="1"/>
              </p:cNvGraphicFramePr>
              <p:nvPr/>
            </p:nvGraphicFramePr>
            <p:xfrm>
              <a:off x="3788" y="1299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7" name="Equation" r:id="rId15" imgW="88560" imgH="114120" progId="Equation.DSMT4">
                      <p:embed/>
                    </p:oleObj>
                  </mc:Choice>
                  <mc:Fallback>
                    <p:oleObj name="Equation" r:id="rId15" imgW="88560" imgH="11412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8" y="1299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7" name="Object 21"/>
              <p:cNvGraphicFramePr>
                <a:graphicFrameLocks noChangeAspect="1"/>
              </p:cNvGraphicFramePr>
              <p:nvPr/>
            </p:nvGraphicFramePr>
            <p:xfrm>
              <a:off x="1433" y="1310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8" name="Equation" r:id="rId16" imgW="88560" imgH="114120" progId="Equation.DSMT4">
                      <p:embed/>
                    </p:oleObj>
                  </mc:Choice>
                  <mc:Fallback>
                    <p:oleObj name="Equation" r:id="rId16" imgW="88560" imgH="11412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3" y="1310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8" name="Object 22"/>
              <p:cNvGraphicFramePr>
                <a:graphicFrameLocks noChangeAspect="1"/>
              </p:cNvGraphicFramePr>
              <p:nvPr/>
            </p:nvGraphicFramePr>
            <p:xfrm>
              <a:off x="1433" y="174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59" name="Equation" r:id="rId17" imgW="88560" imgH="114120" progId="Equation.DSMT4">
                      <p:embed/>
                    </p:oleObj>
                  </mc:Choice>
                  <mc:Fallback>
                    <p:oleObj name="Equation" r:id="rId17" imgW="88560" imgH="11412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3" y="1742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9" name="Object 23"/>
              <p:cNvGraphicFramePr>
                <a:graphicFrameLocks noChangeAspect="1"/>
              </p:cNvGraphicFramePr>
              <p:nvPr/>
            </p:nvGraphicFramePr>
            <p:xfrm>
              <a:off x="1433" y="212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0" name="Equation" r:id="rId18" imgW="88560" imgH="114120" progId="Equation.DSMT4">
                      <p:embed/>
                    </p:oleObj>
                  </mc:Choice>
                  <mc:Fallback>
                    <p:oleObj name="Equation" r:id="rId18" imgW="88560" imgH="11412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3" y="212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0" name="Object 24"/>
              <p:cNvGraphicFramePr>
                <a:graphicFrameLocks noChangeAspect="1"/>
              </p:cNvGraphicFramePr>
              <p:nvPr/>
            </p:nvGraphicFramePr>
            <p:xfrm>
              <a:off x="3785" y="174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1" name="Equation" r:id="rId19" imgW="88560" imgH="114120" progId="Equation.DSMT4">
                      <p:embed/>
                    </p:oleObj>
                  </mc:Choice>
                  <mc:Fallback>
                    <p:oleObj name="Equation" r:id="rId19" imgW="88560" imgH="11412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1742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1" name="Object 25"/>
              <p:cNvGraphicFramePr>
                <a:graphicFrameLocks noChangeAspect="1"/>
              </p:cNvGraphicFramePr>
              <p:nvPr/>
            </p:nvGraphicFramePr>
            <p:xfrm>
              <a:off x="2873" y="1310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2" name="Equation" r:id="rId20" imgW="88560" imgH="114120" progId="Equation.DSMT4">
                      <p:embed/>
                    </p:oleObj>
                  </mc:Choice>
                  <mc:Fallback>
                    <p:oleObj name="Equation" r:id="rId20" imgW="88560" imgH="11412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1310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2" name="Object 26"/>
              <p:cNvGraphicFramePr>
                <a:graphicFrameLocks noChangeAspect="1"/>
              </p:cNvGraphicFramePr>
              <p:nvPr/>
            </p:nvGraphicFramePr>
            <p:xfrm>
              <a:off x="3334" y="1298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3" name="Equation" r:id="rId21" imgW="88560" imgH="114120" progId="Equation.DSMT4">
                      <p:embed/>
                    </p:oleObj>
                  </mc:Choice>
                  <mc:Fallback>
                    <p:oleObj name="Equation" r:id="rId21" imgW="88560" imgH="11412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298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3" name="Object 27"/>
              <p:cNvGraphicFramePr>
                <a:graphicFrameLocks noChangeAspect="1"/>
              </p:cNvGraphicFramePr>
              <p:nvPr/>
            </p:nvGraphicFramePr>
            <p:xfrm>
              <a:off x="2393" y="1310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4" name="Equation" r:id="rId22" imgW="88560" imgH="114120" progId="Equation.DSMT4">
                      <p:embed/>
                    </p:oleObj>
                  </mc:Choice>
                  <mc:Fallback>
                    <p:oleObj name="Equation" r:id="rId22" imgW="88560" imgH="11412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3" y="1310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4" name="Object 28"/>
              <p:cNvGraphicFramePr>
                <a:graphicFrameLocks noChangeAspect="1"/>
              </p:cNvGraphicFramePr>
              <p:nvPr/>
            </p:nvGraphicFramePr>
            <p:xfrm>
              <a:off x="1913" y="1310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5" name="Equation" r:id="rId23" imgW="88560" imgH="114120" progId="Equation.DSMT4">
                      <p:embed/>
                    </p:oleObj>
                  </mc:Choice>
                  <mc:Fallback>
                    <p:oleObj name="Equation" r:id="rId23" imgW="88560" imgH="11412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3" y="1310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5" name="Object 29"/>
              <p:cNvGraphicFramePr>
                <a:graphicFrameLocks noChangeAspect="1"/>
              </p:cNvGraphicFramePr>
              <p:nvPr/>
            </p:nvGraphicFramePr>
            <p:xfrm>
              <a:off x="1913" y="174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6" name="Equation" r:id="rId24" imgW="88560" imgH="114120" progId="Equation.DSMT4">
                      <p:embed/>
                    </p:oleObj>
                  </mc:Choice>
                  <mc:Fallback>
                    <p:oleObj name="Equation" r:id="rId24" imgW="88560" imgH="11412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3" y="1742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6" name="Object 30"/>
              <p:cNvGraphicFramePr>
                <a:graphicFrameLocks noChangeAspect="1"/>
              </p:cNvGraphicFramePr>
              <p:nvPr/>
            </p:nvGraphicFramePr>
            <p:xfrm>
              <a:off x="2393" y="174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7" name="Equation" r:id="rId25" imgW="88560" imgH="114120" progId="Equation.DSMT4">
                      <p:embed/>
                    </p:oleObj>
                  </mc:Choice>
                  <mc:Fallback>
                    <p:oleObj name="Equation" r:id="rId25" imgW="88560" imgH="11412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3" y="1742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7" name="Object 31"/>
              <p:cNvGraphicFramePr>
                <a:graphicFrameLocks noChangeAspect="1"/>
              </p:cNvGraphicFramePr>
              <p:nvPr/>
            </p:nvGraphicFramePr>
            <p:xfrm>
              <a:off x="2873" y="1742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8" name="Equation" r:id="rId26" imgW="88560" imgH="114120" progId="Equation.DSMT4">
                      <p:embed/>
                    </p:oleObj>
                  </mc:Choice>
                  <mc:Fallback>
                    <p:oleObj name="Equation" r:id="rId26" imgW="88560" imgH="11412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1742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8" name="Object 32"/>
              <p:cNvGraphicFramePr>
                <a:graphicFrameLocks noChangeAspect="1"/>
              </p:cNvGraphicFramePr>
              <p:nvPr/>
            </p:nvGraphicFramePr>
            <p:xfrm>
              <a:off x="2873" y="212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69" name="Equation" r:id="rId27" imgW="88560" imgH="114120" progId="Equation.DSMT4">
                      <p:embed/>
                    </p:oleObj>
                  </mc:Choice>
                  <mc:Fallback>
                    <p:oleObj name="Equation" r:id="rId27" imgW="88560" imgH="11412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212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9" name="Object 33"/>
              <p:cNvGraphicFramePr>
                <a:graphicFrameLocks noChangeAspect="1"/>
              </p:cNvGraphicFramePr>
              <p:nvPr/>
            </p:nvGraphicFramePr>
            <p:xfrm>
              <a:off x="2393" y="212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0" name="Equation" r:id="rId28" imgW="88560" imgH="114120" progId="Equation.DSMT4">
                      <p:embed/>
                    </p:oleObj>
                  </mc:Choice>
                  <mc:Fallback>
                    <p:oleObj name="Equation" r:id="rId28" imgW="88560" imgH="11412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3" y="212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0" name="Object 34"/>
              <p:cNvGraphicFramePr>
                <a:graphicFrameLocks noChangeAspect="1"/>
              </p:cNvGraphicFramePr>
              <p:nvPr/>
            </p:nvGraphicFramePr>
            <p:xfrm>
              <a:off x="1913" y="212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1" name="Equation" r:id="rId29" imgW="88560" imgH="114120" progId="Equation.DSMT4">
                      <p:embed/>
                    </p:oleObj>
                  </mc:Choice>
                  <mc:Fallback>
                    <p:oleObj name="Equation" r:id="rId29" imgW="88560" imgH="114120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3" y="212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1" name="Object 35"/>
              <p:cNvGraphicFramePr>
                <a:graphicFrameLocks noChangeAspect="1"/>
              </p:cNvGraphicFramePr>
              <p:nvPr/>
            </p:nvGraphicFramePr>
            <p:xfrm>
              <a:off x="4513" y="799"/>
              <a:ext cx="726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2" name="Equation" r:id="rId30" imgW="545760" imgH="431640" progId="Equation.DSMT4">
                      <p:embed/>
                    </p:oleObj>
                  </mc:Choice>
                  <mc:Fallback>
                    <p:oleObj name="Equation" r:id="rId30" imgW="545760" imgH="43164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799"/>
                            <a:ext cx="726" cy="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52" name="Line 36"/>
              <p:cNvSpPr>
                <a:spLocks noChangeShapeType="1"/>
              </p:cNvSpPr>
              <p:nvPr/>
            </p:nvSpPr>
            <p:spPr bwMode="auto">
              <a:xfrm flipV="1">
                <a:off x="3424" y="1162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Line 37"/>
              <p:cNvSpPr>
                <a:spLocks noChangeShapeType="1"/>
              </p:cNvSpPr>
              <p:nvPr/>
            </p:nvSpPr>
            <p:spPr bwMode="auto">
              <a:xfrm flipV="1">
                <a:off x="2971" y="1162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Line 38"/>
              <p:cNvSpPr>
                <a:spLocks noChangeShapeType="1"/>
              </p:cNvSpPr>
              <p:nvPr/>
            </p:nvSpPr>
            <p:spPr bwMode="auto">
              <a:xfrm flipV="1">
                <a:off x="1519" y="1162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Line 39"/>
              <p:cNvSpPr>
                <a:spLocks noChangeShapeType="1"/>
              </p:cNvSpPr>
              <p:nvPr/>
            </p:nvSpPr>
            <p:spPr bwMode="auto">
              <a:xfrm flipV="1">
                <a:off x="2018" y="1162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Line 40"/>
              <p:cNvSpPr>
                <a:spLocks noChangeShapeType="1"/>
              </p:cNvSpPr>
              <p:nvPr/>
            </p:nvSpPr>
            <p:spPr bwMode="auto">
              <a:xfrm flipV="1">
                <a:off x="2472" y="1162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7" name="Line 41"/>
              <p:cNvSpPr>
                <a:spLocks noChangeShapeType="1"/>
              </p:cNvSpPr>
              <p:nvPr/>
            </p:nvSpPr>
            <p:spPr bwMode="auto">
              <a:xfrm flipV="1">
                <a:off x="1020" y="890"/>
                <a:ext cx="0" cy="1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6058" name="Object 42"/>
              <p:cNvGraphicFramePr>
                <a:graphicFrameLocks noChangeAspect="1"/>
              </p:cNvGraphicFramePr>
              <p:nvPr/>
            </p:nvGraphicFramePr>
            <p:xfrm>
              <a:off x="4649" y="2659"/>
              <a:ext cx="225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3" name="Equation" r:id="rId32" imgW="139680" imgH="139680" progId="Equation.DSMT4">
                      <p:embed/>
                    </p:oleObj>
                  </mc:Choice>
                  <mc:Fallback>
                    <p:oleObj name="Equation" r:id="rId32" imgW="139680" imgH="139680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9" y="2659"/>
                            <a:ext cx="225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9" name="Object 43"/>
              <p:cNvGraphicFramePr>
                <a:graphicFrameLocks noChangeAspect="1"/>
              </p:cNvGraphicFramePr>
              <p:nvPr/>
            </p:nvGraphicFramePr>
            <p:xfrm>
              <a:off x="793" y="890"/>
              <a:ext cx="19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4" name="Equation" r:id="rId34" imgW="139680" imgH="164880" progId="Equation.DSMT4">
                      <p:embed/>
                    </p:oleObj>
                  </mc:Choice>
                  <mc:Fallback>
                    <p:oleObj name="Equation" r:id="rId34" imgW="139680" imgH="164880" progId="Equation.DSMT4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890"/>
                            <a:ext cx="19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6060" name="Group 44"/>
            <p:cNvGrpSpPr>
              <a:grpSpLocks/>
            </p:cNvGrpSpPr>
            <p:nvPr/>
          </p:nvGrpSpPr>
          <p:grpSpPr bwMode="auto">
            <a:xfrm>
              <a:off x="3197" y="1751"/>
              <a:ext cx="495" cy="1336"/>
              <a:chOff x="3152" y="1525"/>
              <a:chExt cx="495" cy="1336"/>
            </a:xfrm>
          </p:grpSpPr>
          <p:graphicFrame>
            <p:nvGraphicFramePr>
              <p:cNvPr id="86061" name="Object 45"/>
              <p:cNvGraphicFramePr>
                <a:graphicFrameLocks noChangeAspect="1"/>
              </p:cNvGraphicFramePr>
              <p:nvPr/>
            </p:nvGraphicFramePr>
            <p:xfrm>
              <a:off x="3152" y="2659"/>
              <a:ext cx="4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5" name="Equation" r:id="rId36" imgW="469800" imgH="203040" progId="Equation.DSMT4">
                      <p:embed/>
                    </p:oleObj>
                  </mc:Choice>
                  <mc:Fallback>
                    <p:oleObj name="Equation" r:id="rId36" imgW="469800" imgH="20304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659"/>
                            <a:ext cx="4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62" name="Object 46"/>
              <p:cNvGraphicFramePr>
                <a:graphicFrameLocks noChangeAspect="1"/>
              </p:cNvGraphicFramePr>
              <p:nvPr/>
            </p:nvGraphicFramePr>
            <p:xfrm>
              <a:off x="3470" y="1525"/>
              <a:ext cx="177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6" name="Equation" r:id="rId38" imgW="152280" imgH="164880" progId="Equation.DSMT4">
                      <p:embed/>
                    </p:oleObj>
                  </mc:Choice>
                  <mc:Fallback>
                    <p:oleObj name="Equation" r:id="rId38" imgW="152280" imgH="16488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1525"/>
                            <a:ext cx="177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63" name="Line 47"/>
              <p:cNvSpPr>
                <a:spLocks noChangeShapeType="1"/>
              </p:cNvSpPr>
              <p:nvPr/>
            </p:nvSpPr>
            <p:spPr bwMode="auto">
              <a:xfrm>
                <a:off x="3425" y="1525"/>
                <a:ext cx="0" cy="10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68" name="Group 52"/>
            <p:cNvGrpSpPr>
              <a:grpSpLocks/>
            </p:cNvGrpSpPr>
            <p:nvPr/>
          </p:nvGrpSpPr>
          <p:grpSpPr bwMode="auto">
            <a:xfrm>
              <a:off x="838" y="1290"/>
              <a:ext cx="3590" cy="1738"/>
              <a:chOff x="793" y="1064"/>
              <a:chExt cx="3590" cy="1738"/>
            </a:xfrm>
          </p:grpSpPr>
          <p:grpSp>
            <p:nvGrpSpPr>
              <p:cNvPr id="86069" name="Group 53"/>
              <p:cNvGrpSpPr>
                <a:grpSpLocks/>
              </p:cNvGrpSpPr>
              <p:nvPr/>
            </p:nvGrpSpPr>
            <p:grpSpPr bwMode="auto">
              <a:xfrm>
                <a:off x="1020" y="1162"/>
                <a:ext cx="3130" cy="1452"/>
                <a:chOff x="930" y="799"/>
                <a:chExt cx="2812" cy="1225"/>
              </a:xfrm>
            </p:grpSpPr>
            <p:sp>
              <p:nvSpPr>
                <p:cNvPr id="86070" name="Line 54"/>
                <p:cNvSpPr>
                  <a:spLocks noChangeShapeType="1"/>
                </p:cNvSpPr>
                <p:nvPr/>
              </p:nvSpPr>
              <p:spPr bwMode="auto">
                <a:xfrm>
                  <a:off x="930" y="799"/>
                  <a:ext cx="2812" cy="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1" name="Line 55"/>
                <p:cNvSpPr>
                  <a:spLocks noChangeShapeType="1"/>
                </p:cNvSpPr>
                <p:nvPr/>
              </p:nvSpPr>
              <p:spPr bwMode="auto">
                <a:xfrm>
                  <a:off x="930" y="2024"/>
                  <a:ext cx="2812" cy="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2" name="Line 56"/>
                <p:cNvSpPr>
                  <a:spLocks noChangeShapeType="1"/>
                </p:cNvSpPr>
                <p:nvPr/>
              </p:nvSpPr>
              <p:spPr bwMode="auto">
                <a:xfrm>
                  <a:off x="930" y="799"/>
                  <a:ext cx="0" cy="1225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73" name="Line 57"/>
                <p:cNvSpPr>
                  <a:spLocks noChangeShapeType="1"/>
                </p:cNvSpPr>
                <p:nvPr/>
              </p:nvSpPr>
              <p:spPr bwMode="auto">
                <a:xfrm>
                  <a:off x="3742" y="799"/>
                  <a:ext cx="0" cy="1225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6074" name="Object 58"/>
              <p:cNvGraphicFramePr>
                <a:graphicFrameLocks noChangeAspect="1"/>
              </p:cNvGraphicFramePr>
              <p:nvPr/>
            </p:nvGraphicFramePr>
            <p:xfrm>
              <a:off x="4195" y="2614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7" name="Equation" r:id="rId40" imgW="164880" imgH="164880" progId="Equation.DSMT4">
                      <p:embed/>
                    </p:oleObj>
                  </mc:Choice>
                  <mc:Fallback>
                    <p:oleObj name="Equation" r:id="rId40" imgW="164880" imgH="164880" progId="Equation.DSMT4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2614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75" name="Object 59"/>
              <p:cNvGraphicFramePr>
                <a:graphicFrameLocks noChangeAspect="1"/>
              </p:cNvGraphicFramePr>
              <p:nvPr/>
            </p:nvGraphicFramePr>
            <p:xfrm>
              <a:off x="793" y="1064"/>
              <a:ext cx="181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78" name="Equation" r:id="rId42" imgW="164880" imgH="177480" progId="Equation.DSMT4">
                      <p:embed/>
                    </p:oleObj>
                  </mc:Choice>
                  <mc:Fallback>
                    <p:oleObj name="Equation" r:id="rId42" imgW="164880" imgH="17748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064"/>
                            <a:ext cx="181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6077" name="Object 61"/>
          <p:cNvGraphicFramePr>
            <a:graphicFrameLocks noChangeAspect="1"/>
          </p:cNvGraphicFramePr>
          <p:nvPr/>
        </p:nvGraphicFramePr>
        <p:xfrm>
          <a:off x="755650" y="4221163"/>
          <a:ext cx="4910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9" name="Equation" r:id="rId44" imgW="2108160" imgH="469800" progId="Equation.DSMT4">
                  <p:embed/>
                </p:oleObj>
              </mc:Choice>
              <mc:Fallback>
                <p:oleObj name="Equation" r:id="rId44" imgW="2108160" imgH="4698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49101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8" name="Object 62"/>
          <p:cNvGraphicFramePr>
            <a:graphicFrameLocks noChangeAspect="1"/>
          </p:cNvGraphicFramePr>
          <p:nvPr/>
        </p:nvGraphicFramePr>
        <p:xfrm>
          <a:off x="684213" y="5157788"/>
          <a:ext cx="662463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0" name="Equation" r:id="rId46" imgW="2819160" imgH="469800" progId="Equation.DSMT4">
                  <p:embed/>
                </p:oleObj>
              </mc:Choice>
              <mc:Fallback>
                <p:oleObj name="Equation" r:id="rId46" imgW="2819160" imgH="4698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662463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80" name="Group 64"/>
          <p:cNvGrpSpPr>
            <a:grpSpLocks/>
          </p:cNvGrpSpPr>
          <p:nvPr/>
        </p:nvGrpSpPr>
        <p:grpSpPr bwMode="auto">
          <a:xfrm>
            <a:off x="827088" y="1916113"/>
            <a:ext cx="3673475" cy="641350"/>
            <a:chOff x="340" y="981"/>
            <a:chExt cx="2268" cy="404"/>
          </a:xfrm>
        </p:grpSpPr>
        <p:graphicFrame>
          <p:nvGraphicFramePr>
            <p:cNvPr id="86081" name="Object 65"/>
            <p:cNvGraphicFramePr>
              <a:graphicFrameLocks noChangeAspect="1"/>
            </p:cNvGraphicFramePr>
            <p:nvPr/>
          </p:nvGraphicFramePr>
          <p:xfrm>
            <a:off x="340" y="1162"/>
            <a:ext cx="47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1" name="Equation" r:id="rId48" imgW="507960" imgH="203040" progId="Equation.DSMT4">
                    <p:embed/>
                  </p:oleObj>
                </mc:Choice>
                <mc:Fallback>
                  <p:oleObj name="Equation" r:id="rId48" imgW="507960" imgH="20304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162"/>
                          <a:ext cx="47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82" name="Object 66"/>
            <p:cNvGraphicFramePr>
              <a:graphicFrameLocks noChangeAspect="1"/>
            </p:cNvGraphicFramePr>
            <p:nvPr/>
          </p:nvGraphicFramePr>
          <p:xfrm>
            <a:off x="2381" y="981"/>
            <a:ext cx="22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2" name="Equation" r:id="rId50" imgW="203040" imgH="164880" progId="Equation.DSMT4">
                    <p:embed/>
                  </p:oleObj>
                </mc:Choice>
                <mc:Fallback>
                  <p:oleObj name="Equation" r:id="rId50" imgW="203040" imgH="1648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981"/>
                          <a:ext cx="22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930" y="1253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ADF2-6C07-4127-A843-3EF402651995}" type="slidenum">
              <a:rPr lang="zh-CN" altLang="en-US"/>
              <a:pPr/>
              <a:t>31</a:t>
            </a:fld>
            <a:endParaRPr lang="en-US" altLang="zh-CN"/>
          </a:p>
        </p:txBody>
      </p:sp>
      <p:graphicFrame>
        <p:nvGraphicFramePr>
          <p:cNvPr id="37979" name="Object 91"/>
          <p:cNvGraphicFramePr>
            <a:graphicFrameLocks noChangeAspect="1"/>
          </p:cNvGraphicFramePr>
          <p:nvPr/>
        </p:nvGraphicFramePr>
        <p:xfrm>
          <a:off x="4787900" y="836613"/>
          <a:ext cx="3536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Equation" r:id="rId3" imgW="1523880" imgH="203040" progId="Equation.DSMT4">
                  <p:embed/>
                </p:oleObj>
              </mc:Choice>
              <mc:Fallback>
                <p:oleObj name="Equation" r:id="rId3" imgW="1523880" imgH="20304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836613"/>
                        <a:ext cx="35369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80" name="Object 92"/>
          <p:cNvGraphicFramePr>
            <a:graphicFrameLocks noChangeAspect="1"/>
          </p:cNvGraphicFramePr>
          <p:nvPr/>
        </p:nvGraphicFramePr>
        <p:xfrm>
          <a:off x="2700338" y="2133600"/>
          <a:ext cx="28082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5" imgW="1218960" imgH="469800" progId="Equation.DSMT4">
                  <p:embed/>
                </p:oleObj>
              </mc:Choice>
              <mc:Fallback>
                <p:oleObj name="Equation" r:id="rId5" imgW="1218960" imgH="4698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28082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82" name="Object 94"/>
          <p:cNvGraphicFramePr>
            <a:graphicFrameLocks noChangeAspect="1"/>
          </p:cNvGraphicFramePr>
          <p:nvPr/>
        </p:nvGraphicFramePr>
        <p:xfrm>
          <a:off x="684213" y="3429000"/>
          <a:ext cx="6983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7" imgW="3009600" imgH="469800" progId="Equation.DSMT4">
                  <p:embed/>
                </p:oleObj>
              </mc:Choice>
              <mc:Fallback>
                <p:oleObj name="Equation" r:id="rId7" imgW="3009600" imgH="4698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6983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83" name="Object 95"/>
          <p:cNvGraphicFramePr>
            <a:graphicFrameLocks noChangeAspect="1"/>
          </p:cNvGraphicFramePr>
          <p:nvPr/>
        </p:nvGraphicFramePr>
        <p:xfrm>
          <a:off x="684213" y="4724400"/>
          <a:ext cx="33829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9" imgW="1523880" imgH="203040" progId="Equation.DSMT4">
                  <p:embed/>
                </p:oleObj>
              </mc:Choice>
              <mc:Fallback>
                <p:oleObj name="Equation" r:id="rId9" imgW="1523880" imgH="20304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33829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84" name="Object 96"/>
          <p:cNvGraphicFramePr>
            <a:graphicFrameLocks noChangeAspect="1"/>
          </p:cNvGraphicFramePr>
          <p:nvPr/>
        </p:nvGraphicFramePr>
        <p:xfrm>
          <a:off x="611188" y="620713"/>
          <a:ext cx="41052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11" imgW="1815840" imgH="431640" progId="Equation.DSMT4">
                  <p:embed/>
                </p:oleObj>
              </mc:Choice>
              <mc:Fallback>
                <p:oleObj name="Equation" r:id="rId11" imgW="1815840" imgH="43164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41052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85" name="Object 97"/>
          <p:cNvGraphicFramePr>
            <a:graphicFrameLocks noChangeAspect="1"/>
          </p:cNvGraphicFramePr>
          <p:nvPr/>
        </p:nvGraphicFramePr>
        <p:xfrm>
          <a:off x="684213" y="1700213"/>
          <a:ext cx="1111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13" imgW="495000" imgH="203040" progId="Equation.DSMT4">
                  <p:embed/>
                </p:oleObj>
              </mc:Choice>
              <mc:Fallback>
                <p:oleObj name="Equation" r:id="rId13" imgW="495000" imgH="20304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11112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E238-6F41-449D-9CAA-542E84910A57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042988" y="836613"/>
          <a:ext cx="64087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2819160" imgH="215640" progId="Equation.DSMT4">
                  <p:embed/>
                </p:oleObj>
              </mc:Choice>
              <mc:Fallback>
                <p:oleObj name="Equation" r:id="rId3" imgW="28191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64087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116013" y="1341438"/>
          <a:ext cx="64801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5" imgW="2857320" imgH="469800" progId="Equation.DSMT4">
                  <p:embed/>
                </p:oleObj>
              </mc:Choice>
              <mc:Fallback>
                <p:oleObj name="Equation" r:id="rId5" imgW="28573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64801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089025" y="2349500"/>
          <a:ext cx="71818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Equation" r:id="rId7" imgW="3238200" imgH="469800" progId="Equation.DSMT4">
                  <p:embed/>
                </p:oleObj>
              </mc:Choice>
              <mc:Fallback>
                <p:oleObj name="Equation" r:id="rId7" imgW="323820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349500"/>
                        <a:ext cx="71818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539750" y="3357563"/>
          <a:ext cx="2205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2205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059113" y="3789363"/>
          <a:ext cx="2952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11" imgW="1244520" imgH="469800" progId="Equation.DSMT4">
                  <p:embed/>
                </p:oleObj>
              </mc:Choice>
              <mc:Fallback>
                <p:oleObj name="Equation" r:id="rId11" imgW="124452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89363"/>
                        <a:ext cx="29527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611188" y="5013325"/>
          <a:ext cx="5543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Equation" r:id="rId13" imgW="2400120" imgH="469800" progId="Equation.DSMT4">
                  <p:embed/>
                </p:oleObj>
              </mc:Choice>
              <mc:Fallback>
                <p:oleObj name="Equation" r:id="rId13" imgW="240012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55435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582D-7BC8-4C83-9E9E-EE59B7DAE01A}" type="slidenum">
              <a:rPr lang="zh-CN" altLang="en-US"/>
              <a:pPr/>
              <a:t>33</a:t>
            </a:fld>
            <a:endParaRPr lang="en-US" altLang="zh-CN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827088" y="620713"/>
          <a:ext cx="593566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3" imgW="2501640" imgH="914400" progId="Equation.DSMT4">
                  <p:embed/>
                </p:oleObj>
              </mc:Choice>
              <mc:Fallback>
                <p:oleObj name="Equation" r:id="rId3" imgW="25016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20713"/>
                        <a:ext cx="5935662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84213" y="2852738"/>
          <a:ext cx="7848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5" name="Equation" r:id="rId5" imgW="3466800" imgH="469800" progId="Equation.DSMT4">
                  <p:embed/>
                </p:oleObj>
              </mc:Choice>
              <mc:Fallback>
                <p:oleObj name="Equation" r:id="rId5" imgW="346680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78486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684213" y="4005263"/>
          <a:ext cx="74755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Equation" r:id="rId7" imgW="3301920" imgH="469800" progId="Equation.DSMT4">
                  <p:embed/>
                </p:oleObj>
              </mc:Choice>
              <mc:Fallback>
                <p:oleObj name="Equation" r:id="rId7" imgW="330192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74755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566738" y="5084763"/>
          <a:ext cx="5200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Equation" r:id="rId9" imgW="2234880" imgH="457200" progId="Equation.DSMT4">
                  <p:embed/>
                </p:oleObj>
              </mc:Choice>
              <mc:Fallback>
                <p:oleObj name="Equation" r:id="rId9" imgW="22348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084763"/>
                        <a:ext cx="52006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F5CB-6AD4-4F90-B4F4-95EEE2AB56D9}" type="slidenum">
              <a:rPr lang="zh-CN" altLang="en-US"/>
              <a:pPr/>
              <a:t>34</a:t>
            </a:fld>
            <a:endParaRPr lang="en-US" altLang="zh-CN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381000" y="838200"/>
          <a:ext cx="74803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Equation" r:id="rId3" imgW="3149280" imgH="469800" progId="Equation.DSMT4">
                  <p:embed/>
                </p:oleObj>
              </mc:Choice>
              <mc:Fallback>
                <p:oleObj name="Equation" r:id="rId3" imgW="3149280" imgH="469800" progId="Equation.DSMT4">
                  <p:embed/>
                  <p:pic>
                    <p:nvPicPr>
                      <p:cNvPr id="96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74803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09600" y="2057400"/>
          <a:ext cx="6756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5" imgW="2844720" imgH="469800" progId="Equation.DSMT4">
                  <p:embed/>
                </p:oleObj>
              </mc:Choice>
              <mc:Fallback>
                <p:oleObj name="Equation" r:id="rId5" imgW="2844720" imgH="469800" progId="Equation.DSMT4">
                  <p:embed/>
                  <p:pic>
                    <p:nvPicPr>
                      <p:cNvPr id="96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67564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40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C66-A524-4CCB-AD02-E19F12BF1EB7}" type="slidenum">
              <a:rPr lang="zh-CN" altLang="en-US"/>
              <a:pPr/>
              <a:t>35</a:t>
            </a:fld>
            <a:endParaRPr lang="en-US" altLang="zh-CN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611188" y="404813"/>
          <a:ext cx="77041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Equation" r:id="rId3" imgW="3288960" imgH="469800" progId="Equation.DSMT4">
                  <p:embed/>
                </p:oleObj>
              </mc:Choice>
              <mc:Fallback>
                <p:oleObj name="Equation" r:id="rId3" imgW="328896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770413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11188" y="2781300"/>
          <a:ext cx="4321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9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4321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403350" y="1773238"/>
          <a:ext cx="48244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Equation" r:id="rId7" imgW="2184120" imgH="469800" progId="Equation.DSMT4">
                  <p:embed/>
                </p:oleObj>
              </mc:Choice>
              <mc:Fallback>
                <p:oleObj name="Equation" r:id="rId7" imgW="218412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48244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539750" y="3429000"/>
          <a:ext cx="4057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1" name="Equation" r:id="rId9" imgW="1803240" imgH="228600" progId="Equation.DSMT4">
                  <p:embed/>
                </p:oleObj>
              </mc:Choice>
              <mc:Fallback>
                <p:oleObj name="Equation" r:id="rId9" imgW="18032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057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4716463" y="3429000"/>
          <a:ext cx="33480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2" name="Equation" r:id="rId11" imgW="1511280" imgH="215640" progId="Equation.DSMT4">
                  <p:embed/>
                </p:oleObj>
              </mc:Choice>
              <mc:Fallback>
                <p:oleObj name="Equation" r:id="rId11" imgW="15112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29000"/>
                        <a:ext cx="33480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539750" y="4078288"/>
          <a:ext cx="32400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Equation" r:id="rId13" imgW="1434960" imgH="228600" progId="Equation.DSMT4">
                  <p:embed/>
                </p:oleObj>
              </mc:Choice>
              <mc:Fallback>
                <p:oleObj name="Equation" r:id="rId13" imgW="14349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8288"/>
                        <a:ext cx="32400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3779838" y="4149725"/>
          <a:ext cx="34115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15" imgW="1511280" imgH="228600" progId="Equation.DSMT4">
                  <p:embed/>
                </p:oleObj>
              </mc:Choice>
              <mc:Fallback>
                <p:oleObj name="Equation" r:id="rId15" imgW="15112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149725"/>
                        <a:ext cx="34115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7164388" y="4221163"/>
          <a:ext cx="1584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17" imgW="698400" imgH="203040" progId="Equation.DSMT4">
                  <p:embed/>
                </p:oleObj>
              </mc:Choice>
              <mc:Fallback>
                <p:oleObj name="Equation" r:id="rId17" imgW="6984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221163"/>
                        <a:ext cx="1584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538163" y="4797425"/>
          <a:ext cx="3240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19" imgW="1485720" imgH="215640" progId="Equation.DSMT4">
                  <p:embed/>
                </p:oleObj>
              </mc:Choice>
              <mc:Fallback>
                <p:oleObj name="Equation" r:id="rId19" imgW="148572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797425"/>
                        <a:ext cx="3240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3851275" y="4797425"/>
          <a:ext cx="2160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21" imgW="977760" imgH="215640" progId="Equation.DSMT4">
                  <p:embed/>
                </p:oleObj>
              </mc:Choice>
              <mc:Fallback>
                <p:oleObj name="Equation" r:id="rId21" imgW="97776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97425"/>
                        <a:ext cx="21605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900113" y="5373688"/>
          <a:ext cx="54737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Equation" r:id="rId23" imgW="2438280" imgH="482400" progId="Equation.DSMT4">
                  <p:embed/>
                </p:oleObj>
              </mc:Choice>
              <mc:Fallback>
                <p:oleObj name="Equation" r:id="rId23" imgW="243828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54737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6011863" y="4797425"/>
          <a:ext cx="7921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Equation" r:id="rId25" imgW="355320" imgH="203040" progId="Equation.DSMT4">
                  <p:embed/>
                </p:oleObj>
              </mc:Choice>
              <mc:Fallback>
                <p:oleObj name="Equation" r:id="rId25" imgW="3553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97425"/>
                        <a:ext cx="7921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6516688" y="5589588"/>
          <a:ext cx="19431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tion" r:id="rId27" imgW="850680" imgH="203040" progId="Equation.DSMT4">
                  <p:embed/>
                </p:oleObj>
              </mc:Choice>
              <mc:Fallback>
                <p:oleObj name="Equation" r:id="rId27" imgW="8506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589588"/>
                        <a:ext cx="19431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611188" y="1341438"/>
          <a:ext cx="49672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Equation" r:id="rId29" imgW="2222280" imgH="228600" progId="Equation.DSMT4">
                  <p:embed/>
                </p:oleObj>
              </mc:Choice>
              <mc:Fallback>
                <p:oleObj name="Equation" r:id="rId29" imgW="22222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49672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84F-464C-4648-A479-3C72D97897C7}" type="slidenum">
              <a:rPr lang="zh-CN" altLang="en-US"/>
              <a:pPr/>
              <a:t>36</a:t>
            </a:fld>
            <a:endParaRPr lang="en-US" altLang="zh-CN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623888" y="808038"/>
          <a:ext cx="70294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3" imgW="2958840" imgH="469800" progId="Equation.DSMT4">
                  <p:embed/>
                </p:oleObj>
              </mc:Choice>
              <mc:Fallback>
                <p:oleObj name="Equation" r:id="rId3" imgW="295884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808038"/>
                        <a:ext cx="70294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62000" y="2133600"/>
          <a:ext cx="65166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Equation" r:id="rId5" imgW="2743200" imgH="444240" progId="Equation.DSMT4">
                  <p:embed/>
                </p:oleObj>
              </mc:Choice>
              <mc:Fallback>
                <p:oleObj name="Equation" r:id="rId5" imgW="27432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65166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62000" y="3429000"/>
          <a:ext cx="678815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Equation" r:id="rId7" imgW="2857320" imgH="901440" progId="Equation.DSMT4">
                  <p:embed/>
                </p:oleObj>
              </mc:Choice>
              <mc:Fallback>
                <p:oleObj name="Equation" r:id="rId7" imgW="285732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678815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FBE0-CB56-4E9E-BFBE-E6966A49F2D8}" type="slidenum">
              <a:rPr lang="zh-CN" altLang="en-US"/>
              <a:pPr/>
              <a:t>37</a:t>
            </a:fld>
            <a:endParaRPr lang="en-US" altLang="zh-CN"/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1447800"/>
          <a:ext cx="77231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5" name="Equation" r:id="rId3" imgW="3251160" imgH="685800" progId="Equation.DSMT4">
                  <p:embed/>
                </p:oleObj>
              </mc:Choice>
              <mc:Fallback>
                <p:oleObj name="Equation" r:id="rId3" imgW="3251160" imgH="685800" progId="Equation.DSMT4">
                  <p:embed/>
                  <p:pic>
                    <p:nvPicPr>
                      <p:cNvPr id="97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723188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1029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6A11-DA86-4862-9D10-A8134505D019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258888" y="765175"/>
          <a:ext cx="40338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3" imgW="1701720" imgH="698400" progId="Equation.DSMT4">
                  <p:embed/>
                </p:oleObj>
              </mc:Choice>
              <mc:Fallback>
                <p:oleObj name="Equation" r:id="rId3" imgW="170172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403383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68313" y="2565400"/>
          <a:ext cx="8064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5" imgW="3288960" imgH="215640" progId="Equation.DSMT4">
                  <p:embed/>
                </p:oleObj>
              </mc:Choice>
              <mc:Fallback>
                <p:oleObj name="Equation" r:id="rId5" imgW="32889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80645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268538" y="3141663"/>
          <a:ext cx="44640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7" imgW="1790640" imgH="469800" progId="Equation.DSMT4">
                  <p:embed/>
                </p:oleObj>
              </mc:Choice>
              <mc:Fallback>
                <p:oleObj name="Equation" r:id="rId7" imgW="179064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44640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395288" y="4292600"/>
          <a:ext cx="81359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9" imgW="3314520" imgH="215640" progId="Equation.DSMT4">
                  <p:embed/>
                </p:oleObj>
              </mc:Choice>
              <mc:Fallback>
                <p:oleObj name="Equation" r:id="rId9" imgW="331452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81359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171700" y="5013325"/>
          <a:ext cx="48434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11" imgW="1942920" imgH="469800" progId="Equation.DSMT4">
                  <p:embed/>
                </p:oleObj>
              </mc:Choice>
              <mc:Fallback>
                <p:oleObj name="Equation" r:id="rId11" imgW="194292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013325"/>
                        <a:ext cx="4843463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3CDA-5D57-455B-A199-814EBCD1B21E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90114" name="Object 1026"/>
          <p:cNvGraphicFramePr>
            <a:graphicFrameLocks noChangeAspect="1"/>
          </p:cNvGraphicFramePr>
          <p:nvPr/>
        </p:nvGraphicFramePr>
        <p:xfrm>
          <a:off x="1295400" y="1143000"/>
          <a:ext cx="59753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2361960" imgH="469800" progId="Equation.DSMT4">
                  <p:embed/>
                </p:oleObj>
              </mc:Choice>
              <mc:Fallback>
                <p:oleObj name="Equation" r:id="rId3" imgW="2361960" imgH="4698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59753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F5F-2A62-4F6B-AA6D-7119672D9D4B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71550" y="692150"/>
          <a:ext cx="4681538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3" imgW="1904760" imgH="2158920" progId="Equation.DSMT4">
                  <p:embed/>
                </p:oleObj>
              </mc:Choice>
              <mc:Fallback>
                <p:oleObj name="Equation" r:id="rId3" imgW="1904760" imgH="2158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4681538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D969-C96F-4C47-8068-1B766EA6F594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843213" y="2205038"/>
          <a:ext cx="25161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5038"/>
                        <a:ext cx="25161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827088" y="2708275"/>
          <a:ext cx="33845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5" imgW="1447560" imgH="469800" progId="Equation.DSMT4">
                  <p:embed/>
                </p:oleObj>
              </mc:Choice>
              <mc:Fallback>
                <p:oleObj name="Equation" r:id="rId5" imgW="14475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33845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619250" y="3860800"/>
          <a:ext cx="3387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7" imgW="1447560" imgH="215640" progId="Equation.DSMT4">
                  <p:embed/>
                </p:oleObj>
              </mc:Choice>
              <mc:Fallback>
                <p:oleObj name="Equation" r:id="rId7" imgW="14475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00"/>
                        <a:ext cx="3387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547813" y="4365625"/>
          <a:ext cx="63373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9" imgW="2806560" imgH="469800" progId="Equation.DSMT4">
                  <p:embed/>
                </p:oleObj>
              </mc:Choice>
              <mc:Fallback>
                <p:oleObj name="Equation" r:id="rId9" imgW="280656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63373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827088" y="5445125"/>
          <a:ext cx="43926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Equation" r:id="rId11" imgW="1942920" imgH="469800" progId="Equation.DSMT4">
                  <p:embed/>
                </p:oleObj>
              </mc:Choice>
              <mc:Fallback>
                <p:oleObj name="Equation" r:id="rId11" imgW="194292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4392612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619250" y="765175"/>
          <a:ext cx="26654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Equation" r:id="rId13" imgW="1130040" imgH="215640" progId="Equation.DSMT4">
                  <p:embed/>
                </p:oleObj>
              </mc:Choice>
              <mc:Fallback>
                <p:oleObj name="Equation" r:id="rId13" imgW="11300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26654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771775" y="1196975"/>
          <a:ext cx="302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Equation" r:id="rId15" imgW="1295280" imgH="228600" progId="Equation.DSMT4">
                  <p:embed/>
                </p:oleObj>
              </mc:Choice>
              <mc:Fallback>
                <p:oleObj name="Equation" r:id="rId15" imgW="12952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96975"/>
                        <a:ext cx="302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900113" y="1773238"/>
          <a:ext cx="2232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2232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F7E-D416-4FE4-AC50-3E55004B2BA1}" type="slidenum">
              <a:rPr lang="zh-CN" altLang="en-US"/>
              <a:pPr/>
              <a:t>8</a:t>
            </a:fld>
            <a:endParaRPr lang="en-US" altLang="zh-CN"/>
          </a:p>
        </p:txBody>
      </p:sp>
      <p:graphicFrame>
        <p:nvGraphicFramePr>
          <p:cNvPr id="75780" name="Object 1028"/>
          <p:cNvGraphicFramePr>
            <a:graphicFrameLocks noChangeAspect="1"/>
          </p:cNvGraphicFramePr>
          <p:nvPr/>
        </p:nvGraphicFramePr>
        <p:xfrm>
          <a:off x="1187450" y="4149725"/>
          <a:ext cx="6192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3" imgW="2692080" imgH="469800" progId="Equation.DSMT4">
                  <p:embed/>
                </p:oleObj>
              </mc:Choice>
              <mc:Fallback>
                <p:oleObj name="Equation" r:id="rId3" imgW="2692080" imgH="4698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61928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1029"/>
          <p:cNvGraphicFramePr>
            <a:graphicFrameLocks noChangeAspect="1"/>
          </p:cNvGraphicFramePr>
          <p:nvPr/>
        </p:nvGraphicFramePr>
        <p:xfrm>
          <a:off x="755650" y="620713"/>
          <a:ext cx="48958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5" imgW="2082600" imgH="469800" progId="Equation.DSMT4">
                  <p:embed/>
                </p:oleObj>
              </mc:Choice>
              <mc:Fallback>
                <p:oleObj name="Equation" r:id="rId5" imgW="2082600" imgH="4698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48958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30"/>
          <p:cNvGraphicFramePr>
            <a:graphicFrameLocks noChangeAspect="1"/>
          </p:cNvGraphicFramePr>
          <p:nvPr/>
        </p:nvGraphicFramePr>
        <p:xfrm>
          <a:off x="5651500" y="620713"/>
          <a:ext cx="29702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7" imgW="1333440" imgH="469800" progId="Equation.DSMT4">
                  <p:embed/>
                </p:oleObj>
              </mc:Choice>
              <mc:Fallback>
                <p:oleObj name="Equation" r:id="rId7" imgW="1333440" imgH="4698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20713"/>
                        <a:ext cx="29702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31"/>
          <p:cNvGraphicFramePr>
            <a:graphicFrameLocks noChangeAspect="1"/>
          </p:cNvGraphicFramePr>
          <p:nvPr/>
        </p:nvGraphicFramePr>
        <p:xfrm>
          <a:off x="755650" y="1773238"/>
          <a:ext cx="51117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9" imgW="2260440" imgH="495000" progId="Equation.DSMT4">
                  <p:embed/>
                </p:oleObj>
              </mc:Choice>
              <mc:Fallback>
                <p:oleObj name="Equation" r:id="rId9" imgW="2260440" imgH="4950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51117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32"/>
          <p:cNvGraphicFramePr>
            <a:graphicFrameLocks noChangeAspect="1"/>
          </p:cNvGraphicFramePr>
          <p:nvPr/>
        </p:nvGraphicFramePr>
        <p:xfrm>
          <a:off x="755650" y="2997200"/>
          <a:ext cx="34559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11" imgW="1574640" imgH="469800" progId="Equation.DSMT4">
                  <p:embed/>
                </p:oleObj>
              </mc:Choice>
              <mc:Fallback>
                <p:oleObj name="Equation" r:id="rId11" imgW="1574640" imgH="4698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4559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33"/>
          <p:cNvGraphicFramePr>
            <a:graphicFrameLocks noChangeAspect="1"/>
          </p:cNvGraphicFramePr>
          <p:nvPr/>
        </p:nvGraphicFramePr>
        <p:xfrm>
          <a:off x="755650" y="5084763"/>
          <a:ext cx="34559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13" imgW="1562040" imgH="507960" progId="Equation.DSMT4">
                  <p:embed/>
                </p:oleObj>
              </mc:Choice>
              <mc:Fallback>
                <p:oleObj name="Equation" r:id="rId13" imgW="1562040" imgH="50796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34559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56D4-A672-4A08-9DEA-D2D27C486644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74756" name="Object 1028"/>
          <p:cNvGraphicFramePr>
            <a:graphicFrameLocks noChangeAspect="1"/>
          </p:cNvGraphicFramePr>
          <p:nvPr/>
        </p:nvGraphicFramePr>
        <p:xfrm>
          <a:off x="1187450" y="1773238"/>
          <a:ext cx="62388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3" imgW="2628720" imgH="469800" progId="Equation.DSMT4">
                  <p:embed/>
                </p:oleObj>
              </mc:Choice>
              <mc:Fallback>
                <p:oleObj name="Equation" r:id="rId3" imgW="2628720" imgH="4698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2388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1029"/>
          <p:cNvGraphicFramePr>
            <a:graphicFrameLocks noChangeAspect="1"/>
          </p:cNvGraphicFramePr>
          <p:nvPr/>
        </p:nvGraphicFramePr>
        <p:xfrm>
          <a:off x="1187450" y="620713"/>
          <a:ext cx="72009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72009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1031"/>
          <p:cNvGraphicFramePr>
            <a:graphicFrameLocks noChangeAspect="1"/>
          </p:cNvGraphicFramePr>
          <p:nvPr/>
        </p:nvGraphicFramePr>
        <p:xfrm>
          <a:off x="539750" y="3068638"/>
          <a:ext cx="80645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7" imgW="3492360" imgH="1523880" progId="Equation.DSMT4">
                  <p:embed/>
                </p:oleObj>
              </mc:Choice>
              <mc:Fallback>
                <p:oleObj name="Equation" r:id="rId7" imgW="3492360" imgH="152388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80645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53</Words>
  <Application>Microsoft Office PowerPoint</Application>
  <PresentationFormat>全屏显示(4:3)</PresentationFormat>
  <Paragraphs>41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Times New Roman</vt:lpstr>
      <vt:lpstr>宋体</vt:lpstr>
      <vt:lpstr>默认设计模板</vt:lpstr>
      <vt:lpstr>MathType 5.0 Equation</vt:lpstr>
      <vt:lpstr>MathType 4.0 Equation</vt:lpstr>
      <vt:lpstr>MathType 6.0 Equation</vt:lpstr>
      <vt:lpstr>4.3 勒让得符号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二次互反律的证明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勒让德符号 二次互反律的证明</dc:title>
  <dc:creator>曾令淮</dc:creator>
  <cp:lastModifiedBy>Administrator</cp:lastModifiedBy>
  <cp:revision>65</cp:revision>
  <dcterms:created xsi:type="dcterms:W3CDTF">1601-01-01T00:00:00Z</dcterms:created>
  <dcterms:modified xsi:type="dcterms:W3CDTF">2019-10-10T12:56:48Z</dcterms:modified>
</cp:coreProperties>
</file>