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765" r:id="rId3"/>
    <p:sldId id="767" r:id="rId4"/>
    <p:sldId id="768" r:id="rId5"/>
    <p:sldId id="769" r:id="rId6"/>
    <p:sldId id="7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20930-D01B-48F4-B3E1-844423065948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A7625-EE11-4DD0-89E4-E1E904A61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70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5E7E4-6027-48B6-BFAB-9AE8B0BD8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E1DAF8-7449-4FEE-9807-DBB22F66A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数据安全，传输安全</a:t>
            </a:r>
          </a:p>
        </p:txBody>
      </p:sp>
    </p:spTree>
    <p:extLst>
      <p:ext uri="{BB962C8B-B14F-4D97-AF65-F5344CB8AC3E}">
        <p14:creationId xmlns:p14="http://schemas.microsoft.com/office/powerpoint/2010/main" val="155260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DFB8F-C36C-430B-8144-FAC2B236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8E8E2-7D40-4428-BCC2-8EB2DA5DD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4-1 EFS </a:t>
            </a:r>
          </a:p>
          <a:p>
            <a:r>
              <a:rPr lang="zh-CN" altLang="en-US" dirty="0"/>
              <a:t>实验</a:t>
            </a:r>
            <a:r>
              <a:rPr lang="en-US" altLang="zh-CN" dirty="0"/>
              <a:t>4-2 </a:t>
            </a:r>
            <a:r>
              <a:rPr lang="zh-CN" altLang="en-US" dirty="0"/>
              <a:t>软</a:t>
            </a:r>
            <a:r>
              <a:rPr lang="en-US" altLang="zh-CN" dirty="0"/>
              <a:t>RAID</a:t>
            </a:r>
          </a:p>
          <a:p>
            <a:r>
              <a:rPr lang="zh-CN" altLang="en-US" dirty="0"/>
              <a:t>实验</a:t>
            </a:r>
            <a:r>
              <a:rPr lang="en-US" altLang="zh-CN" dirty="0"/>
              <a:t>4-3 </a:t>
            </a:r>
            <a:r>
              <a:rPr lang="zh-CN" altLang="en-US" dirty="0"/>
              <a:t>差分隐私参数的验证（不限制使用的语言）</a:t>
            </a:r>
            <a:endParaRPr lang="en-US" altLang="zh-CN" dirty="0"/>
          </a:p>
          <a:p>
            <a:r>
              <a:rPr lang="zh-CN" altLang="en-US" dirty="0"/>
              <a:t>实验</a:t>
            </a:r>
            <a:r>
              <a:rPr lang="en-US" altLang="zh-CN" dirty="0"/>
              <a:t>4-4  IPSEC</a:t>
            </a:r>
            <a:r>
              <a:rPr lang="zh-CN" altLang="en-US" dirty="0"/>
              <a:t>端到端；    </a:t>
            </a:r>
            <a:r>
              <a:rPr lang="en-US" altLang="zh-CN" dirty="0"/>
              <a:t>L2TP+IPSEC  VPN</a:t>
            </a:r>
            <a:r>
              <a:rPr lang="zh-CN" altLang="en-US" dirty="0"/>
              <a:t>的搭建（站点对站点）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时间有限，这学期 从</a:t>
            </a:r>
            <a:r>
              <a:rPr lang="en-US" altLang="zh-CN" dirty="0">
                <a:solidFill>
                  <a:srgbClr val="FF0000"/>
                </a:solidFill>
              </a:rPr>
              <a:t>EFS</a:t>
            </a:r>
            <a:r>
              <a:rPr lang="zh-CN" altLang="en-US" dirty="0">
                <a:solidFill>
                  <a:srgbClr val="FF0000"/>
                </a:solidFill>
              </a:rPr>
              <a:t>开始做 </a:t>
            </a:r>
            <a:r>
              <a:rPr lang="en-US" altLang="zh-CN" dirty="0">
                <a:solidFill>
                  <a:srgbClr val="FF0000"/>
                </a:solidFill>
              </a:rPr>
              <a:t>4,2,4,3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4,4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4.5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14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C7345-9F2E-4D27-9AAB-963338BE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 EFS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40968-2985-41EE-B006-C58DF5C54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altLang="zh-CN" dirty="0"/>
          </a:p>
          <a:p>
            <a:pPr lvl="1"/>
            <a:r>
              <a:rPr lang="zh-CN" altLang="en-US" dirty="0"/>
              <a:t>文件加解密</a:t>
            </a:r>
            <a:endParaRPr lang="en-US" altLang="zh-CN" dirty="0"/>
          </a:p>
          <a:p>
            <a:pPr lvl="1"/>
            <a:r>
              <a:rPr lang="zh-CN" altLang="en-US" dirty="0"/>
              <a:t>出问题（如用户被删除）后利用故障恢复代理恢复文件</a:t>
            </a:r>
            <a:endParaRPr lang="en-US" altLang="zh-CN" dirty="0"/>
          </a:p>
          <a:p>
            <a:pPr lvl="1"/>
            <a:r>
              <a:rPr lang="zh-CN" altLang="en-US" dirty="0"/>
              <a:t>多个用户共享加密文件。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00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7C758-87F7-43DF-96E3-19B249B5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4-2 </a:t>
            </a:r>
            <a:r>
              <a:rPr lang="zh-CN" altLang="en-US" dirty="0"/>
              <a:t>软</a:t>
            </a:r>
            <a:r>
              <a:rPr lang="en-US" altLang="zh-CN" dirty="0"/>
              <a:t>RAID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FFF31-B543-44FC-ADC0-86AC8974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Windows</a:t>
            </a:r>
            <a:r>
              <a:rPr lang="zh-CN" altLang="en-US" dirty="0"/>
              <a:t>的动态卷管理实现</a:t>
            </a:r>
            <a:endParaRPr lang="en-US" altLang="zh-CN" dirty="0"/>
          </a:p>
          <a:p>
            <a:pPr lvl="1"/>
            <a:r>
              <a:rPr lang="zh-CN" altLang="en-US" dirty="0"/>
              <a:t>跨区卷</a:t>
            </a:r>
          </a:p>
          <a:p>
            <a:pPr lvl="1"/>
            <a:r>
              <a:rPr lang="zh-CN" altLang="en-US" dirty="0"/>
              <a:t>带区卷（</a:t>
            </a:r>
            <a:r>
              <a:rPr lang="en-US" altLang="zh-CN" dirty="0"/>
              <a:t>RAID0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镜像卷</a:t>
            </a:r>
            <a:r>
              <a:rPr lang="en-US" altLang="zh-CN" dirty="0"/>
              <a:t>(RAID1)</a:t>
            </a:r>
            <a:endParaRPr lang="zh-CN" altLang="en-US" dirty="0"/>
          </a:p>
          <a:p>
            <a:pPr lvl="1"/>
            <a:r>
              <a:rPr lang="en-US" altLang="zh-CN" dirty="0"/>
              <a:t>RAID-5</a:t>
            </a:r>
            <a:r>
              <a:rPr lang="zh-CN" altLang="en-US" dirty="0"/>
              <a:t>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83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9B3E3-EDDB-4358-98E7-996FA8B1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382" y="115751"/>
            <a:ext cx="9520158" cy="54333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4-3 </a:t>
            </a:r>
            <a:r>
              <a:rPr lang="zh-CN" altLang="en-US" dirty="0"/>
              <a:t>差分隐私参数的验证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3BC1DF-1529-4EA8-8867-74B6B072E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730332"/>
            <a:ext cx="10156561" cy="5302333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sz="3500" dirty="0"/>
              <a:t>假设我们需要统计某大型公司员工的平均身高，但又不能获得具体员工的真实身高，我们通过差分隐私方法实现，请测试不同的隐私保护预算，看一下对最终结果的有什么样的影响。</a:t>
            </a:r>
          </a:p>
          <a:p>
            <a:pPr marL="0" indent="0">
              <a:buNone/>
            </a:pPr>
            <a:r>
              <a:rPr lang="en-US" altLang="zh-CN" sz="3100" dirty="0"/>
              <a:t>import </a:t>
            </a:r>
            <a:r>
              <a:rPr lang="en-US" altLang="zh-CN" sz="3100" dirty="0" err="1"/>
              <a:t>numpy</a:t>
            </a:r>
            <a:r>
              <a:rPr lang="en-US" altLang="zh-CN" sz="3100" dirty="0"/>
              <a:t> as np </a:t>
            </a:r>
          </a:p>
          <a:p>
            <a:pPr marL="0" indent="0">
              <a:buNone/>
            </a:pPr>
            <a:r>
              <a:rPr lang="en-US" altLang="zh-CN" sz="3100" dirty="0"/>
              <a:t>def </a:t>
            </a:r>
            <a:r>
              <a:rPr lang="en-US" altLang="zh-CN" sz="3100" dirty="0" err="1"/>
              <a:t>get_noisy</a:t>
            </a:r>
            <a:r>
              <a:rPr lang="en-US" altLang="zh-CN" sz="3100" dirty="0"/>
              <a:t>(</a:t>
            </a:r>
            <a:r>
              <a:rPr lang="en-US" altLang="zh-CN" sz="3100" dirty="0" err="1"/>
              <a:t>GSf</a:t>
            </a:r>
            <a:r>
              <a:rPr lang="en-US" altLang="zh-CN" sz="3100" dirty="0"/>
              <a:t>, epsilon):</a:t>
            </a:r>
          </a:p>
          <a:p>
            <a:pPr marL="0" indent="0">
              <a:buNone/>
            </a:pPr>
            <a:r>
              <a:rPr lang="en-US" altLang="zh-CN" sz="3100" dirty="0"/>
              <a:t>    beta = </a:t>
            </a:r>
            <a:r>
              <a:rPr lang="en-US" altLang="zh-CN" sz="3100" dirty="0" err="1"/>
              <a:t>GSf</a:t>
            </a:r>
            <a:r>
              <a:rPr lang="en-US" altLang="zh-CN" sz="3100" dirty="0"/>
              <a:t>/epsilon</a:t>
            </a:r>
          </a:p>
          <a:p>
            <a:pPr marL="0" indent="0">
              <a:buNone/>
            </a:pPr>
            <a:r>
              <a:rPr lang="en-US" altLang="zh-CN" sz="3100" dirty="0"/>
              <a:t>    u=</a:t>
            </a:r>
            <a:r>
              <a:rPr lang="en-US" altLang="zh-CN" sz="3100" dirty="0" err="1"/>
              <a:t>np.random.random</a:t>
            </a:r>
            <a:r>
              <a:rPr lang="en-US" altLang="zh-CN" sz="3100" dirty="0"/>
              <a:t>()-0.5</a:t>
            </a:r>
          </a:p>
          <a:p>
            <a:pPr marL="0" indent="0">
              <a:buNone/>
            </a:pPr>
            <a:r>
              <a:rPr lang="en-US" altLang="zh-CN" sz="3100" dirty="0"/>
              <a:t>    </a:t>
            </a:r>
            <a:r>
              <a:rPr lang="en-US" altLang="zh-CN" sz="3100" dirty="0" err="1"/>
              <a:t>noisy_digit</a:t>
            </a:r>
            <a:r>
              <a:rPr lang="en-US" altLang="zh-CN" sz="3100" dirty="0"/>
              <a:t> =0.0-beta*</a:t>
            </a:r>
            <a:r>
              <a:rPr lang="en-US" altLang="zh-CN" sz="3100" dirty="0" err="1"/>
              <a:t>np.sign</a:t>
            </a:r>
            <a:r>
              <a:rPr lang="en-US" altLang="zh-CN" sz="3100" dirty="0"/>
              <a:t>(u)*np.log(1.0-2*</a:t>
            </a:r>
            <a:r>
              <a:rPr lang="en-US" altLang="zh-CN" sz="3100" dirty="0" err="1"/>
              <a:t>np.abs</a:t>
            </a:r>
            <a:r>
              <a:rPr lang="en-US" altLang="zh-CN" sz="3100" dirty="0"/>
              <a:t>(u))</a:t>
            </a:r>
          </a:p>
          <a:p>
            <a:pPr marL="0" indent="0">
              <a:buNone/>
            </a:pPr>
            <a:r>
              <a:rPr lang="en-US" altLang="zh-CN" sz="3100" dirty="0"/>
              <a:t>    return </a:t>
            </a:r>
            <a:r>
              <a:rPr lang="en-US" altLang="zh-CN" sz="3100" dirty="0" err="1"/>
              <a:t>np.rint</a:t>
            </a:r>
            <a:r>
              <a:rPr lang="en-US" altLang="zh-CN" sz="3100" dirty="0"/>
              <a:t>(</a:t>
            </a:r>
            <a:r>
              <a:rPr lang="en-US" altLang="zh-CN" sz="3100" dirty="0" err="1"/>
              <a:t>noisy_digit</a:t>
            </a:r>
            <a:r>
              <a:rPr lang="en-US" altLang="zh-CN" sz="3100" dirty="0"/>
              <a:t>)</a:t>
            </a:r>
          </a:p>
          <a:p>
            <a:pPr marL="0" indent="0">
              <a:buNone/>
            </a:pPr>
            <a:endParaRPr lang="en-US" altLang="zh-CN" sz="3100" dirty="0"/>
          </a:p>
          <a:p>
            <a:pPr marL="0" indent="0">
              <a:buNone/>
            </a:pPr>
            <a:r>
              <a:rPr lang="en-US" altLang="zh-CN" sz="3100" dirty="0"/>
              <a:t>if __name__=='__main__':</a:t>
            </a:r>
          </a:p>
          <a:p>
            <a:pPr marL="0" indent="0">
              <a:buNone/>
            </a:pPr>
            <a:r>
              <a:rPr lang="en-US" altLang="zh-CN" sz="3100" dirty="0"/>
              <a:t>    </a:t>
            </a:r>
            <a:r>
              <a:rPr lang="en-US" altLang="zh-CN" sz="3100" dirty="0" err="1"/>
              <a:t>GSf</a:t>
            </a:r>
            <a:r>
              <a:rPr lang="en-US" altLang="zh-CN" sz="3100" dirty="0"/>
              <a:t>=50   //</a:t>
            </a:r>
            <a:r>
              <a:rPr lang="zh-CN" altLang="en-US" sz="3100" dirty="0"/>
              <a:t>假设公司最高和最矮的两个人的身高差为</a:t>
            </a:r>
            <a:r>
              <a:rPr lang="en-US" altLang="zh-CN" sz="3100" dirty="0"/>
              <a:t>50CM</a:t>
            </a:r>
          </a:p>
          <a:p>
            <a:pPr marL="0" indent="0">
              <a:buNone/>
            </a:pPr>
            <a:r>
              <a:rPr lang="en-US" altLang="zh-CN" sz="3100" dirty="0"/>
              <a:t>    epsilon=4</a:t>
            </a:r>
          </a:p>
          <a:p>
            <a:pPr marL="0" indent="0">
              <a:buNone/>
            </a:pPr>
            <a:r>
              <a:rPr lang="en-US" altLang="zh-CN" sz="3100" dirty="0"/>
              <a:t>    </a:t>
            </a:r>
            <a:r>
              <a:rPr lang="en-US" altLang="zh-CN" sz="3100" dirty="0" err="1"/>
              <a:t>real_height</a:t>
            </a:r>
            <a:r>
              <a:rPr lang="en-US" altLang="zh-CN" sz="3100" dirty="0"/>
              <a:t>=</a:t>
            </a:r>
            <a:r>
              <a:rPr lang="en-US" altLang="zh-CN" sz="3100" dirty="0" err="1"/>
              <a:t>np.random.normal</a:t>
            </a:r>
            <a:r>
              <a:rPr lang="en-US" altLang="zh-CN" sz="3100" dirty="0"/>
              <a:t>(170,4,100)# </a:t>
            </a:r>
            <a:r>
              <a:rPr lang="zh-CN" altLang="en-US" sz="3100" dirty="0"/>
              <a:t>随机生成</a:t>
            </a:r>
            <a:r>
              <a:rPr lang="en-US" altLang="zh-CN" sz="3100" dirty="0"/>
              <a:t>100</a:t>
            </a:r>
            <a:r>
              <a:rPr lang="zh-CN" altLang="en-US" sz="3100" dirty="0"/>
              <a:t>个符合正态分布的身高。</a:t>
            </a:r>
          </a:p>
          <a:p>
            <a:pPr marL="0" indent="0">
              <a:buNone/>
            </a:pPr>
            <a:r>
              <a:rPr lang="zh-CN" altLang="en-US" sz="3100" dirty="0"/>
              <a:t>    </a:t>
            </a:r>
            <a:r>
              <a:rPr lang="en-US" altLang="zh-CN" sz="3100" dirty="0" err="1"/>
              <a:t>pseudo_height</a:t>
            </a:r>
            <a:r>
              <a:rPr lang="en-US" altLang="zh-CN" sz="3100" dirty="0"/>
              <a:t>=[]  #</a:t>
            </a:r>
            <a:r>
              <a:rPr lang="zh-CN" altLang="en-US" sz="3100" dirty="0"/>
              <a:t>添加噪声后的身高</a:t>
            </a:r>
          </a:p>
          <a:p>
            <a:pPr marL="0" indent="0">
              <a:buNone/>
            </a:pPr>
            <a:r>
              <a:rPr lang="zh-CN" altLang="en-US" sz="3100" dirty="0"/>
              <a:t>    </a:t>
            </a:r>
            <a:r>
              <a:rPr lang="en-US" altLang="zh-CN" sz="3100" dirty="0"/>
              <a:t>for </a:t>
            </a:r>
            <a:r>
              <a:rPr lang="en-US" altLang="zh-CN" sz="3100" dirty="0" err="1"/>
              <a:t>i</a:t>
            </a:r>
            <a:r>
              <a:rPr lang="en-US" altLang="zh-CN" sz="3100" dirty="0"/>
              <a:t> in range(100):</a:t>
            </a:r>
          </a:p>
          <a:p>
            <a:pPr marL="0" indent="0">
              <a:buNone/>
            </a:pPr>
            <a:r>
              <a:rPr lang="en-US" altLang="zh-CN" sz="3100" dirty="0"/>
              <a:t>         </a:t>
            </a:r>
            <a:r>
              <a:rPr lang="en-US" altLang="zh-CN" sz="3100" dirty="0" err="1"/>
              <a:t>pseudo_height.append</a:t>
            </a:r>
            <a:r>
              <a:rPr lang="en-US" altLang="zh-CN" sz="3100" dirty="0"/>
              <a:t>(</a:t>
            </a:r>
            <a:r>
              <a:rPr lang="en-US" altLang="zh-CN" sz="3100" dirty="0" err="1"/>
              <a:t>real_height</a:t>
            </a:r>
            <a:r>
              <a:rPr lang="en-US" altLang="zh-CN" sz="3100" dirty="0"/>
              <a:t>[</a:t>
            </a:r>
            <a:r>
              <a:rPr lang="en-US" altLang="zh-CN" sz="3100" dirty="0" err="1"/>
              <a:t>i</a:t>
            </a:r>
            <a:r>
              <a:rPr lang="en-US" altLang="zh-CN" sz="3100" dirty="0"/>
              <a:t>]+</a:t>
            </a:r>
            <a:r>
              <a:rPr lang="en-US" altLang="zh-CN" sz="3100" dirty="0" err="1"/>
              <a:t>get_noisy</a:t>
            </a:r>
            <a:r>
              <a:rPr lang="en-US" altLang="zh-CN" sz="3100" dirty="0"/>
              <a:t>(</a:t>
            </a:r>
            <a:r>
              <a:rPr lang="en-US" altLang="zh-CN" sz="3100" dirty="0" err="1"/>
              <a:t>GSf</a:t>
            </a:r>
            <a:r>
              <a:rPr lang="en-US" altLang="zh-CN" sz="3100" dirty="0"/>
              <a:t>, epsilon))</a:t>
            </a:r>
          </a:p>
          <a:p>
            <a:pPr marL="0" indent="0">
              <a:buNone/>
            </a:pPr>
            <a:r>
              <a:rPr lang="en-US" altLang="zh-CN" sz="3100" dirty="0"/>
              <a:t>    print("</a:t>
            </a:r>
            <a:r>
              <a:rPr lang="zh-CN" altLang="en-US" sz="3100" dirty="0"/>
              <a:t>平均身高</a:t>
            </a:r>
            <a:r>
              <a:rPr lang="en-US" altLang="zh-CN" sz="3100" dirty="0"/>
              <a:t>="</a:t>
            </a:r>
            <a:r>
              <a:rPr lang="zh-CN" altLang="en-US" sz="3100" dirty="0"/>
              <a:t>，</a:t>
            </a:r>
            <a:r>
              <a:rPr lang="en-US" altLang="zh-CN" sz="3100" dirty="0" err="1"/>
              <a:t>np.average</a:t>
            </a:r>
            <a:r>
              <a:rPr lang="en-US" altLang="zh-CN" sz="3100" dirty="0"/>
              <a:t>(</a:t>
            </a:r>
            <a:r>
              <a:rPr lang="en-US" altLang="zh-CN" sz="3100" dirty="0" err="1"/>
              <a:t>real_height</a:t>
            </a:r>
            <a:r>
              <a:rPr lang="en-US" altLang="zh-CN" sz="3100" dirty="0"/>
              <a:t>))</a:t>
            </a:r>
          </a:p>
          <a:p>
            <a:pPr marL="0" indent="0">
              <a:buNone/>
            </a:pPr>
            <a:r>
              <a:rPr lang="en-US" altLang="zh-CN" sz="3100" dirty="0"/>
              <a:t>    print("</a:t>
            </a:r>
            <a:r>
              <a:rPr lang="zh-CN" altLang="en-US" sz="3100" dirty="0"/>
              <a:t>添加噪声后的平均身高</a:t>
            </a:r>
            <a:r>
              <a:rPr lang="en-US" altLang="zh-CN" sz="3100" dirty="0"/>
              <a:t>="</a:t>
            </a:r>
            <a:r>
              <a:rPr lang="zh-CN" altLang="en-US" sz="3100" dirty="0"/>
              <a:t>，</a:t>
            </a:r>
            <a:r>
              <a:rPr lang="en-US" altLang="zh-CN" sz="3100" dirty="0" err="1"/>
              <a:t>np.average</a:t>
            </a:r>
            <a:r>
              <a:rPr lang="en-US" altLang="zh-CN" sz="3100" dirty="0"/>
              <a:t>(</a:t>
            </a:r>
            <a:r>
              <a:rPr lang="en-US" altLang="zh-CN" sz="3100" dirty="0" err="1"/>
              <a:t>pseudo_height</a:t>
            </a:r>
            <a:r>
              <a:rPr lang="en-US" altLang="zh-CN" sz="3100" dirty="0"/>
              <a:t>))</a:t>
            </a:r>
          </a:p>
          <a:p>
            <a:pPr marL="0" indent="0">
              <a:buNone/>
            </a:pPr>
            <a:r>
              <a:rPr lang="en-US" altLang="zh-CN" sz="3100" dirty="0"/>
              <a:t>    print("</a:t>
            </a:r>
            <a:r>
              <a:rPr lang="zh-CN" altLang="en-US" sz="3100" dirty="0"/>
              <a:t>前三位的真实身高：</a:t>
            </a:r>
            <a:r>
              <a:rPr lang="en-US" altLang="zh-CN" sz="3100" dirty="0"/>
              <a:t>"</a:t>
            </a:r>
            <a:r>
              <a:rPr lang="zh-CN" altLang="en-US" sz="3100" dirty="0"/>
              <a:t>，</a:t>
            </a:r>
            <a:r>
              <a:rPr lang="en-US" altLang="zh-CN" sz="3100" dirty="0" err="1"/>
              <a:t>real_height</a:t>
            </a:r>
            <a:r>
              <a:rPr lang="en-US" altLang="zh-CN" sz="3100" dirty="0"/>
              <a:t>[:3])</a:t>
            </a:r>
          </a:p>
          <a:p>
            <a:pPr marL="0" indent="0">
              <a:buNone/>
            </a:pPr>
            <a:r>
              <a:rPr lang="en-US" altLang="zh-CN" sz="3100" dirty="0"/>
              <a:t>    print("</a:t>
            </a:r>
            <a:r>
              <a:rPr lang="zh-CN" altLang="en-US" sz="3100" dirty="0"/>
              <a:t>前三位干扰后的身高：</a:t>
            </a:r>
            <a:r>
              <a:rPr lang="en-US" altLang="zh-CN" sz="3100" dirty="0"/>
              <a:t>"</a:t>
            </a:r>
            <a:r>
              <a:rPr lang="zh-CN" altLang="en-US" sz="3100" dirty="0"/>
              <a:t>，</a:t>
            </a:r>
            <a:r>
              <a:rPr lang="en-US" altLang="zh-CN" sz="3100" dirty="0" err="1"/>
              <a:t>pseudo_height</a:t>
            </a:r>
            <a:r>
              <a:rPr lang="en-US" altLang="zh-CN" sz="3100" dirty="0"/>
              <a:t>[:3])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49458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DC07B-2962-4E3C-ACE3-F840D0EC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4-4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4A152-93D8-451B-9B52-AC167BBC9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测试  主机对主机的</a:t>
            </a:r>
            <a:r>
              <a:rPr lang="en-US" altLang="zh-CN" dirty="0"/>
              <a:t>IPSEC</a:t>
            </a:r>
            <a:r>
              <a:rPr lang="zh-CN" altLang="en-US" dirty="0"/>
              <a:t>使用</a:t>
            </a:r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测试   站点对站点的</a:t>
            </a:r>
            <a:r>
              <a:rPr lang="en-US" altLang="zh-CN" dirty="0"/>
              <a:t>VPN</a:t>
            </a:r>
            <a:r>
              <a:rPr lang="zh-CN" altLang="en-US" dirty="0"/>
              <a:t>使用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过程参考</a:t>
            </a:r>
            <a:r>
              <a:rPr lang="en-US" altLang="zh-CN" dirty="0"/>
              <a:t>7.1</a:t>
            </a:r>
            <a:r>
              <a:rPr lang="zh-CN" altLang="en-US" dirty="0"/>
              <a:t>课件</a:t>
            </a:r>
          </a:p>
        </p:txBody>
      </p:sp>
    </p:spTree>
    <p:extLst>
      <p:ext uri="{BB962C8B-B14F-4D97-AF65-F5344CB8AC3E}">
        <p14:creationId xmlns:p14="http://schemas.microsoft.com/office/powerpoint/2010/main" val="3010023944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681</TotalTime>
  <Words>416</Words>
  <Application>Microsoft Office PowerPoint</Application>
  <PresentationFormat>宽屏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Palatino Linotype</vt:lpstr>
      <vt:lpstr>画廊</vt:lpstr>
      <vt:lpstr>实验5</vt:lpstr>
      <vt:lpstr>PowerPoint 演示文稿</vt:lpstr>
      <vt:lpstr>实验1 EFS</vt:lpstr>
      <vt:lpstr>实验4-2 软RAID</vt:lpstr>
      <vt:lpstr>实验4-3 差分隐私参数的验证</vt:lpstr>
      <vt:lpstr>实验4-4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CUMT</dc:creator>
  <cp:lastModifiedBy>CUMT</cp:lastModifiedBy>
  <cp:revision>20</cp:revision>
  <dcterms:created xsi:type="dcterms:W3CDTF">2022-05-09T08:31:09Z</dcterms:created>
  <dcterms:modified xsi:type="dcterms:W3CDTF">2022-06-27T13:15:00Z</dcterms:modified>
</cp:coreProperties>
</file>