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381" r:id="rId2"/>
  </p:sldMasterIdLst>
  <p:notesMasterIdLst>
    <p:notesMasterId r:id="rId17"/>
  </p:notesMasterIdLst>
  <p:sldIdLst>
    <p:sldId id="302" r:id="rId3"/>
    <p:sldId id="292" r:id="rId4"/>
    <p:sldId id="284" r:id="rId5"/>
    <p:sldId id="293" r:id="rId6"/>
    <p:sldId id="294" r:id="rId7"/>
    <p:sldId id="285" r:id="rId8"/>
    <p:sldId id="295" r:id="rId9"/>
    <p:sldId id="296" r:id="rId10"/>
    <p:sldId id="298" r:id="rId11"/>
    <p:sldId id="299" r:id="rId12"/>
    <p:sldId id="297" r:id="rId13"/>
    <p:sldId id="300" r:id="rId14"/>
    <p:sldId id="301" r:id="rId15"/>
    <p:sldId id="286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333399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rgbClr val="333399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rgbClr val="333399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rgbClr val="333399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rgbClr val="333399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rgbClr val="333399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rgbClr val="333399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rgbClr val="333399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rgbClr val="333399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ED3DE"/>
    <a:srgbClr val="A4001B"/>
    <a:srgbClr val="A50021"/>
    <a:srgbClr val="333399"/>
    <a:srgbClr val="00009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98803" autoAdjust="0"/>
  </p:normalViewPr>
  <p:slideViewPr>
    <p:cSldViewPr>
      <p:cViewPr varScale="1">
        <p:scale>
          <a:sx n="90" d="100"/>
          <a:sy n="90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6A36A0-A1DC-4357-A133-2ED33216D20A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ADCCB936-1C52-4339-8CE6-74C235F65AE5}">
      <dgm:prSet phldrT="[文本]"/>
      <dgm:spPr>
        <a:solidFill>
          <a:srgbClr val="C00000"/>
        </a:solidFill>
      </dgm:spPr>
      <dgm:t>
        <a:bodyPr vert="vert"/>
        <a:lstStyle/>
        <a:p>
          <a:r>
            <a:rPr lang="zh-CN" altLang="en-US" dirty="0"/>
            <a:t>实验室基本组件</a:t>
          </a:r>
        </a:p>
      </dgm:t>
    </dgm:pt>
    <dgm:pt modelId="{BC852136-4348-4B4E-ABED-DE347D184B7A}" type="parTrans" cxnId="{187B5719-4063-41E6-BA31-70628EB64CF0}">
      <dgm:prSet/>
      <dgm:spPr/>
      <dgm:t>
        <a:bodyPr/>
        <a:lstStyle/>
        <a:p>
          <a:endParaRPr lang="zh-CN" altLang="en-US"/>
        </a:p>
      </dgm:t>
    </dgm:pt>
    <dgm:pt modelId="{8DC88A8B-5F65-4E1B-9C8A-692DFC517FE1}" type="sibTrans" cxnId="{187B5719-4063-41E6-BA31-70628EB64CF0}">
      <dgm:prSet/>
      <dgm:spPr/>
      <dgm:t>
        <a:bodyPr/>
        <a:lstStyle/>
        <a:p>
          <a:endParaRPr lang="zh-CN" altLang="en-US"/>
        </a:p>
      </dgm:t>
    </dgm:pt>
    <dgm:pt modelId="{1E6A6B0B-DCEA-4FB2-8C2B-98C0FD548FBB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zh-CN" dirty="0"/>
            <a:t>LIMP</a:t>
          </a:r>
          <a:endParaRPr lang="zh-CN" altLang="en-US" dirty="0"/>
        </a:p>
      </dgm:t>
    </dgm:pt>
    <dgm:pt modelId="{E222ADEB-F7C2-406D-A6BE-02187052246C}" type="parTrans" cxnId="{E548C838-4ED0-4C88-AD83-0AAF8FDC3D51}">
      <dgm:prSet/>
      <dgm:spPr/>
      <dgm:t>
        <a:bodyPr/>
        <a:lstStyle/>
        <a:p>
          <a:endParaRPr lang="zh-CN" altLang="en-US"/>
        </a:p>
      </dgm:t>
    </dgm:pt>
    <dgm:pt modelId="{E8F5A384-DED1-443E-B3D0-6C419C7332BB}" type="sibTrans" cxnId="{E548C838-4ED0-4C88-AD83-0AAF8FDC3D51}">
      <dgm:prSet/>
      <dgm:spPr/>
      <dgm:t>
        <a:bodyPr/>
        <a:lstStyle/>
        <a:p>
          <a:endParaRPr lang="zh-CN" altLang="en-US"/>
        </a:p>
      </dgm:t>
    </dgm:pt>
    <dgm:pt modelId="{E8B3383B-1C0A-4A06-A2B1-0B88E7B0A3A5}">
      <dgm:prSet phldrT="[文本]"/>
      <dgm:spPr>
        <a:solidFill>
          <a:srgbClr val="00B0F0"/>
        </a:solidFill>
      </dgm:spPr>
      <dgm:t>
        <a:bodyPr/>
        <a:lstStyle/>
        <a:p>
          <a:r>
            <a:rPr lang="en-US" altLang="zh-CN" dirty="0"/>
            <a:t>RCMS</a:t>
          </a:r>
          <a:endParaRPr lang="zh-CN" altLang="en-US" dirty="0"/>
        </a:p>
      </dgm:t>
    </dgm:pt>
    <dgm:pt modelId="{1A774093-EA8E-4C77-8FB6-5CFFD20490F8}" type="parTrans" cxnId="{42043C17-C765-47D3-AEB6-0632A40022BB}">
      <dgm:prSet/>
      <dgm:spPr/>
      <dgm:t>
        <a:bodyPr/>
        <a:lstStyle/>
        <a:p>
          <a:endParaRPr lang="zh-CN" altLang="en-US"/>
        </a:p>
      </dgm:t>
    </dgm:pt>
    <dgm:pt modelId="{18252D47-DCA8-49DA-BCDB-2B6216F3C635}" type="sibTrans" cxnId="{42043C17-C765-47D3-AEB6-0632A40022BB}">
      <dgm:prSet/>
      <dgm:spPr/>
      <dgm:t>
        <a:bodyPr/>
        <a:lstStyle/>
        <a:p>
          <a:endParaRPr lang="zh-CN" altLang="en-US"/>
        </a:p>
      </dgm:t>
    </dgm:pt>
    <dgm:pt modelId="{91032287-EE9D-46A8-86D1-BC01800B7621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dirty="0"/>
            <a:t>NTC</a:t>
          </a:r>
          <a:endParaRPr lang="zh-CN" altLang="en-US" dirty="0"/>
        </a:p>
      </dgm:t>
    </dgm:pt>
    <dgm:pt modelId="{3B1D7AA0-E6EC-4B49-9A79-3241D16FDCB2}" type="parTrans" cxnId="{C70FD445-9863-47DD-BB7C-FD0D2F786D96}">
      <dgm:prSet/>
      <dgm:spPr/>
      <dgm:t>
        <a:bodyPr/>
        <a:lstStyle/>
        <a:p>
          <a:endParaRPr lang="zh-CN" altLang="en-US"/>
        </a:p>
      </dgm:t>
    </dgm:pt>
    <dgm:pt modelId="{0D96115E-C5FA-4249-A7EE-17A8939788C5}" type="sibTrans" cxnId="{C70FD445-9863-47DD-BB7C-FD0D2F786D96}">
      <dgm:prSet/>
      <dgm:spPr/>
      <dgm:t>
        <a:bodyPr/>
        <a:lstStyle/>
        <a:p>
          <a:endParaRPr lang="zh-CN" altLang="en-US"/>
        </a:p>
      </dgm:t>
    </dgm:pt>
    <dgm:pt modelId="{44981268-880C-4295-B42B-BA243BB7EB00}">
      <dgm:prSet/>
      <dgm:spPr/>
      <dgm:t>
        <a:bodyPr/>
        <a:lstStyle/>
        <a:p>
          <a:r>
            <a:rPr lang="zh-CN" altLang="en-US" dirty="0"/>
            <a:t>实验设备</a:t>
          </a:r>
        </a:p>
      </dgm:t>
    </dgm:pt>
    <dgm:pt modelId="{3F139FA7-6EBC-43B7-B954-85DD8F687EF5}" type="parTrans" cxnId="{E9330296-6734-4F31-94DF-D494F3E08A7E}">
      <dgm:prSet/>
      <dgm:spPr/>
      <dgm:t>
        <a:bodyPr/>
        <a:lstStyle/>
        <a:p>
          <a:endParaRPr lang="zh-CN" altLang="en-US"/>
        </a:p>
      </dgm:t>
    </dgm:pt>
    <dgm:pt modelId="{451AC5E8-0283-4FD5-8982-43EA86FFB019}" type="sibTrans" cxnId="{E9330296-6734-4F31-94DF-D494F3E08A7E}">
      <dgm:prSet/>
      <dgm:spPr/>
      <dgm:t>
        <a:bodyPr/>
        <a:lstStyle/>
        <a:p>
          <a:endParaRPr lang="zh-CN" altLang="en-US"/>
        </a:p>
      </dgm:t>
    </dgm:pt>
    <dgm:pt modelId="{AB85F881-004C-4358-9313-4E2738F66556}">
      <dgm:prSet/>
      <dgm:spPr>
        <a:solidFill>
          <a:srgbClr val="002060"/>
        </a:solidFill>
      </dgm:spPr>
      <dgm:t>
        <a:bodyPr/>
        <a:lstStyle/>
        <a:p>
          <a:r>
            <a:rPr lang="en-US" altLang="zh-CN" dirty="0"/>
            <a:t>CVM</a:t>
          </a:r>
          <a:endParaRPr lang="zh-CN" altLang="en-US" dirty="0"/>
        </a:p>
      </dgm:t>
    </dgm:pt>
    <dgm:pt modelId="{DEC4DD17-5D15-4053-841B-BEA381A3D977}" type="parTrans" cxnId="{DE23648B-31DA-48AA-9809-6677C6218AA6}">
      <dgm:prSet/>
      <dgm:spPr/>
      <dgm:t>
        <a:bodyPr/>
        <a:lstStyle/>
        <a:p>
          <a:endParaRPr lang="zh-CN" altLang="en-US"/>
        </a:p>
      </dgm:t>
    </dgm:pt>
    <dgm:pt modelId="{D8D19529-0D1D-4917-9FE1-532F92A240EB}" type="sibTrans" cxnId="{DE23648B-31DA-48AA-9809-6677C6218AA6}">
      <dgm:prSet/>
      <dgm:spPr/>
      <dgm:t>
        <a:bodyPr/>
        <a:lstStyle/>
        <a:p>
          <a:endParaRPr lang="zh-CN" altLang="en-US"/>
        </a:p>
      </dgm:t>
    </dgm:pt>
    <dgm:pt modelId="{353FCE3E-400B-4CF2-B705-2BBA7FB448BD}" type="pres">
      <dgm:prSet presAssocID="{DB6A36A0-A1DC-4357-A133-2ED33216D20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84A4DFC-ADC8-4EE6-9B62-74E6338561C5}" type="pres">
      <dgm:prSet presAssocID="{ADCCB936-1C52-4339-8CE6-74C235F65AE5}" presName="root1" presStyleCnt="0"/>
      <dgm:spPr/>
    </dgm:pt>
    <dgm:pt modelId="{BCB43A3B-87BD-4536-BF2F-18FAA01533A9}" type="pres">
      <dgm:prSet presAssocID="{ADCCB936-1C52-4339-8CE6-74C235F65AE5}" presName="LevelOneTextNode" presStyleLbl="node0" presStyleIdx="0" presStyleCnt="1" custScaleX="123821" custScaleY="78738">
        <dgm:presLayoutVars>
          <dgm:chPref val="3"/>
        </dgm:presLayoutVars>
      </dgm:prSet>
      <dgm:spPr/>
    </dgm:pt>
    <dgm:pt modelId="{37B6C937-D017-4549-B7AF-FC6788EFAE5F}" type="pres">
      <dgm:prSet presAssocID="{ADCCB936-1C52-4339-8CE6-74C235F65AE5}" presName="level2hierChild" presStyleCnt="0"/>
      <dgm:spPr/>
    </dgm:pt>
    <dgm:pt modelId="{BE61C7D4-8438-48C4-864A-29128EA2AE54}" type="pres">
      <dgm:prSet presAssocID="{E222ADEB-F7C2-406D-A6BE-02187052246C}" presName="conn2-1" presStyleLbl="parChTrans1D2" presStyleIdx="0" presStyleCnt="5"/>
      <dgm:spPr/>
    </dgm:pt>
    <dgm:pt modelId="{8D52F894-880F-4360-8D9D-5A660D657513}" type="pres">
      <dgm:prSet presAssocID="{E222ADEB-F7C2-406D-A6BE-02187052246C}" presName="connTx" presStyleLbl="parChTrans1D2" presStyleIdx="0" presStyleCnt="5"/>
      <dgm:spPr/>
    </dgm:pt>
    <dgm:pt modelId="{BEADC914-21AE-4FAC-95EE-F4712126C734}" type="pres">
      <dgm:prSet presAssocID="{1E6A6B0B-DCEA-4FB2-8C2B-98C0FD548FBB}" presName="root2" presStyleCnt="0"/>
      <dgm:spPr/>
    </dgm:pt>
    <dgm:pt modelId="{C868DC00-F21F-40D0-B6DC-5AF763A15117}" type="pres">
      <dgm:prSet presAssocID="{1E6A6B0B-DCEA-4FB2-8C2B-98C0FD548FBB}" presName="LevelTwoTextNode" presStyleLbl="node2" presStyleIdx="0" presStyleCnt="5">
        <dgm:presLayoutVars>
          <dgm:chPref val="3"/>
        </dgm:presLayoutVars>
      </dgm:prSet>
      <dgm:spPr/>
    </dgm:pt>
    <dgm:pt modelId="{2E9E9706-1467-4D24-A7EA-6F891D9BB2A3}" type="pres">
      <dgm:prSet presAssocID="{1E6A6B0B-DCEA-4FB2-8C2B-98C0FD548FBB}" presName="level3hierChild" presStyleCnt="0"/>
      <dgm:spPr/>
    </dgm:pt>
    <dgm:pt modelId="{B9F0E5C6-DA74-4427-AADB-BB598F0C0B2F}" type="pres">
      <dgm:prSet presAssocID="{1A774093-EA8E-4C77-8FB6-5CFFD20490F8}" presName="conn2-1" presStyleLbl="parChTrans1D2" presStyleIdx="1" presStyleCnt="5"/>
      <dgm:spPr/>
    </dgm:pt>
    <dgm:pt modelId="{7E8ACDDD-533E-4359-811B-6897AD3ECBB2}" type="pres">
      <dgm:prSet presAssocID="{1A774093-EA8E-4C77-8FB6-5CFFD20490F8}" presName="connTx" presStyleLbl="parChTrans1D2" presStyleIdx="1" presStyleCnt="5"/>
      <dgm:spPr/>
    </dgm:pt>
    <dgm:pt modelId="{4B256F69-D3A6-4162-918B-DF71D03E00FB}" type="pres">
      <dgm:prSet presAssocID="{E8B3383B-1C0A-4A06-A2B1-0B88E7B0A3A5}" presName="root2" presStyleCnt="0"/>
      <dgm:spPr/>
    </dgm:pt>
    <dgm:pt modelId="{5A936967-CA55-4385-9727-1B2412CFDAEC}" type="pres">
      <dgm:prSet presAssocID="{E8B3383B-1C0A-4A06-A2B1-0B88E7B0A3A5}" presName="LevelTwoTextNode" presStyleLbl="node2" presStyleIdx="1" presStyleCnt="5">
        <dgm:presLayoutVars>
          <dgm:chPref val="3"/>
        </dgm:presLayoutVars>
      </dgm:prSet>
      <dgm:spPr/>
    </dgm:pt>
    <dgm:pt modelId="{8833A310-3609-4891-92B1-28618E04C6CD}" type="pres">
      <dgm:prSet presAssocID="{E8B3383B-1C0A-4A06-A2B1-0B88E7B0A3A5}" presName="level3hierChild" presStyleCnt="0"/>
      <dgm:spPr/>
    </dgm:pt>
    <dgm:pt modelId="{DB4CCEE4-8589-42FB-8598-2AED387E12B7}" type="pres">
      <dgm:prSet presAssocID="{3B1D7AA0-E6EC-4B49-9A79-3241D16FDCB2}" presName="conn2-1" presStyleLbl="parChTrans1D2" presStyleIdx="2" presStyleCnt="5"/>
      <dgm:spPr/>
    </dgm:pt>
    <dgm:pt modelId="{8B244472-BC1A-4BEC-99F8-A6869E03CDE1}" type="pres">
      <dgm:prSet presAssocID="{3B1D7AA0-E6EC-4B49-9A79-3241D16FDCB2}" presName="connTx" presStyleLbl="parChTrans1D2" presStyleIdx="2" presStyleCnt="5"/>
      <dgm:spPr/>
    </dgm:pt>
    <dgm:pt modelId="{FF383F05-5C14-4CC1-9AD9-B65BB48626A2}" type="pres">
      <dgm:prSet presAssocID="{91032287-EE9D-46A8-86D1-BC01800B7621}" presName="root2" presStyleCnt="0"/>
      <dgm:spPr/>
    </dgm:pt>
    <dgm:pt modelId="{D85D7F62-FD1D-43CD-80AB-05F1337E09FC}" type="pres">
      <dgm:prSet presAssocID="{91032287-EE9D-46A8-86D1-BC01800B7621}" presName="LevelTwoTextNode" presStyleLbl="node2" presStyleIdx="2" presStyleCnt="5">
        <dgm:presLayoutVars>
          <dgm:chPref val="3"/>
        </dgm:presLayoutVars>
      </dgm:prSet>
      <dgm:spPr/>
    </dgm:pt>
    <dgm:pt modelId="{F556192A-86CA-4AA2-A9A5-3673BA03E1B0}" type="pres">
      <dgm:prSet presAssocID="{91032287-EE9D-46A8-86D1-BC01800B7621}" presName="level3hierChild" presStyleCnt="0"/>
      <dgm:spPr/>
    </dgm:pt>
    <dgm:pt modelId="{5CBDD8EA-49A3-470A-BBCC-7ACAA092AD7A}" type="pres">
      <dgm:prSet presAssocID="{DEC4DD17-5D15-4053-841B-BEA381A3D977}" presName="conn2-1" presStyleLbl="parChTrans1D2" presStyleIdx="3" presStyleCnt="5"/>
      <dgm:spPr/>
    </dgm:pt>
    <dgm:pt modelId="{F96C6BD5-FB6F-4A44-8453-2ABF7E0F3D0A}" type="pres">
      <dgm:prSet presAssocID="{DEC4DD17-5D15-4053-841B-BEA381A3D977}" presName="connTx" presStyleLbl="parChTrans1D2" presStyleIdx="3" presStyleCnt="5"/>
      <dgm:spPr/>
    </dgm:pt>
    <dgm:pt modelId="{80186F20-002E-488D-B4AD-65A59AA88064}" type="pres">
      <dgm:prSet presAssocID="{AB85F881-004C-4358-9313-4E2738F66556}" presName="root2" presStyleCnt="0"/>
      <dgm:spPr/>
    </dgm:pt>
    <dgm:pt modelId="{9A244F50-F0D1-4759-AD68-557D0DDEA31D}" type="pres">
      <dgm:prSet presAssocID="{AB85F881-004C-4358-9313-4E2738F66556}" presName="LevelTwoTextNode" presStyleLbl="node2" presStyleIdx="3" presStyleCnt="5">
        <dgm:presLayoutVars>
          <dgm:chPref val="3"/>
        </dgm:presLayoutVars>
      </dgm:prSet>
      <dgm:spPr/>
    </dgm:pt>
    <dgm:pt modelId="{30872DD4-4A26-45B5-A866-0E4C06508120}" type="pres">
      <dgm:prSet presAssocID="{AB85F881-004C-4358-9313-4E2738F66556}" presName="level3hierChild" presStyleCnt="0"/>
      <dgm:spPr/>
    </dgm:pt>
    <dgm:pt modelId="{A04D1A72-3327-40A8-AFA1-72F418AD6D47}" type="pres">
      <dgm:prSet presAssocID="{3F139FA7-6EBC-43B7-B954-85DD8F687EF5}" presName="conn2-1" presStyleLbl="parChTrans1D2" presStyleIdx="4" presStyleCnt="5"/>
      <dgm:spPr/>
    </dgm:pt>
    <dgm:pt modelId="{BFE8C7F4-510E-4B41-B92E-C9866FE40DB4}" type="pres">
      <dgm:prSet presAssocID="{3F139FA7-6EBC-43B7-B954-85DD8F687EF5}" presName="connTx" presStyleLbl="parChTrans1D2" presStyleIdx="4" presStyleCnt="5"/>
      <dgm:spPr/>
    </dgm:pt>
    <dgm:pt modelId="{E26DB970-6177-4E2F-8B60-7CD4B2B64AFC}" type="pres">
      <dgm:prSet presAssocID="{44981268-880C-4295-B42B-BA243BB7EB00}" presName="root2" presStyleCnt="0"/>
      <dgm:spPr/>
    </dgm:pt>
    <dgm:pt modelId="{AEAC825F-210C-4FB4-BDB8-9D85679AAFD3}" type="pres">
      <dgm:prSet presAssocID="{44981268-880C-4295-B42B-BA243BB7EB00}" presName="LevelTwoTextNode" presStyleLbl="node2" presStyleIdx="4" presStyleCnt="5">
        <dgm:presLayoutVars>
          <dgm:chPref val="3"/>
        </dgm:presLayoutVars>
      </dgm:prSet>
      <dgm:spPr/>
    </dgm:pt>
    <dgm:pt modelId="{0DEEEBF5-9B1D-4353-B309-23026BA7E315}" type="pres">
      <dgm:prSet presAssocID="{44981268-880C-4295-B42B-BA243BB7EB00}" presName="level3hierChild" presStyleCnt="0"/>
      <dgm:spPr/>
    </dgm:pt>
  </dgm:ptLst>
  <dgm:cxnLst>
    <dgm:cxn modelId="{9B930C00-FB50-4BC0-9F93-E9BC8E0EF759}" type="presOf" srcId="{91032287-EE9D-46A8-86D1-BC01800B7621}" destId="{D85D7F62-FD1D-43CD-80AB-05F1337E09FC}" srcOrd="0" destOrd="0" presId="urn:microsoft.com/office/officeart/2008/layout/HorizontalMultiLevelHierarchy"/>
    <dgm:cxn modelId="{42043C17-C765-47D3-AEB6-0632A40022BB}" srcId="{ADCCB936-1C52-4339-8CE6-74C235F65AE5}" destId="{E8B3383B-1C0A-4A06-A2B1-0B88E7B0A3A5}" srcOrd="1" destOrd="0" parTransId="{1A774093-EA8E-4C77-8FB6-5CFFD20490F8}" sibTransId="{18252D47-DCA8-49DA-BCDB-2B6216F3C635}"/>
    <dgm:cxn modelId="{187B5719-4063-41E6-BA31-70628EB64CF0}" srcId="{DB6A36A0-A1DC-4357-A133-2ED33216D20A}" destId="{ADCCB936-1C52-4339-8CE6-74C235F65AE5}" srcOrd="0" destOrd="0" parTransId="{BC852136-4348-4B4E-ABED-DE347D184B7A}" sibTransId="{8DC88A8B-5F65-4E1B-9C8A-692DFC517FE1}"/>
    <dgm:cxn modelId="{E4ADC523-60D3-4296-90A1-CB5DB0356D75}" type="presOf" srcId="{3B1D7AA0-E6EC-4B49-9A79-3241D16FDCB2}" destId="{8B244472-BC1A-4BEC-99F8-A6869E03CDE1}" srcOrd="1" destOrd="0" presId="urn:microsoft.com/office/officeart/2008/layout/HorizontalMultiLevelHierarchy"/>
    <dgm:cxn modelId="{E548C838-4ED0-4C88-AD83-0AAF8FDC3D51}" srcId="{ADCCB936-1C52-4339-8CE6-74C235F65AE5}" destId="{1E6A6B0B-DCEA-4FB2-8C2B-98C0FD548FBB}" srcOrd="0" destOrd="0" parTransId="{E222ADEB-F7C2-406D-A6BE-02187052246C}" sibTransId="{E8F5A384-DED1-443E-B3D0-6C419C7332BB}"/>
    <dgm:cxn modelId="{334D7542-9EDB-40D6-82FF-A667E327DE93}" type="presOf" srcId="{3B1D7AA0-E6EC-4B49-9A79-3241D16FDCB2}" destId="{DB4CCEE4-8589-42FB-8598-2AED387E12B7}" srcOrd="0" destOrd="0" presId="urn:microsoft.com/office/officeart/2008/layout/HorizontalMultiLevelHierarchy"/>
    <dgm:cxn modelId="{C70FD445-9863-47DD-BB7C-FD0D2F786D96}" srcId="{ADCCB936-1C52-4339-8CE6-74C235F65AE5}" destId="{91032287-EE9D-46A8-86D1-BC01800B7621}" srcOrd="2" destOrd="0" parTransId="{3B1D7AA0-E6EC-4B49-9A79-3241D16FDCB2}" sibTransId="{0D96115E-C5FA-4249-A7EE-17A8939788C5}"/>
    <dgm:cxn modelId="{DF582F67-3428-4A80-B10A-1B41E9C9EADF}" type="presOf" srcId="{ADCCB936-1C52-4339-8CE6-74C235F65AE5}" destId="{BCB43A3B-87BD-4536-BF2F-18FAA01533A9}" srcOrd="0" destOrd="0" presId="urn:microsoft.com/office/officeart/2008/layout/HorizontalMultiLevelHierarchy"/>
    <dgm:cxn modelId="{338EAA6A-C65D-438B-AE79-4ED0EDDAC1D0}" type="presOf" srcId="{1A774093-EA8E-4C77-8FB6-5CFFD20490F8}" destId="{B9F0E5C6-DA74-4427-AADB-BB598F0C0B2F}" srcOrd="0" destOrd="0" presId="urn:microsoft.com/office/officeart/2008/layout/HorizontalMultiLevelHierarchy"/>
    <dgm:cxn modelId="{D4BB986F-7BA6-4721-A685-1FDBD8082404}" type="presOf" srcId="{E222ADEB-F7C2-406D-A6BE-02187052246C}" destId="{BE61C7D4-8438-48C4-864A-29128EA2AE54}" srcOrd="0" destOrd="0" presId="urn:microsoft.com/office/officeart/2008/layout/HorizontalMultiLevelHierarchy"/>
    <dgm:cxn modelId="{1BD4F358-E601-49B0-B33A-933E3A233B50}" type="presOf" srcId="{DB6A36A0-A1DC-4357-A133-2ED33216D20A}" destId="{353FCE3E-400B-4CF2-B705-2BBA7FB448BD}" srcOrd="0" destOrd="0" presId="urn:microsoft.com/office/officeart/2008/layout/HorizontalMultiLevelHierarchy"/>
    <dgm:cxn modelId="{CCDE3179-35B0-4CE5-8B99-B143E3CADDE8}" type="presOf" srcId="{1A774093-EA8E-4C77-8FB6-5CFFD20490F8}" destId="{7E8ACDDD-533E-4359-811B-6897AD3ECBB2}" srcOrd="1" destOrd="0" presId="urn:microsoft.com/office/officeart/2008/layout/HorizontalMultiLevelHierarchy"/>
    <dgm:cxn modelId="{DE193486-A627-4498-BFE0-11A98FFD2107}" type="presOf" srcId="{44981268-880C-4295-B42B-BA243BB7EB00}" destId="{AEAC825F-210C-4FB4-BDB8-9D85679AAFD3}" srcOrd="0" destOrd="0" presId="urn:microsoft.com/office/officeart/2008/layout/HorizontalMultiLevelHierarchy"/>
    <dgm:cxn modelId="{DE23648B-31DA-48AA-9809-6677C6218AA6}" srcId="{ADCCB936-1C52-4339-8CE6-74C235F65AE5}" destId="{AB85F881-004C-4358-9313-4E2738F66556}" srcOrd="3" destOrd="0" parTransId="{DEC4DD17-5D15-4053-841B-BEA381A3D977}" sibTransId="{D8D19529-0D1D-4917-9FE1-532F92A240EB}"/>
    <dgm:cxn modelId="{0673798E-F159-4E61-8CFD-BDCEB539D13A}" type="presOf" srcId="{E222ADEB-F7C2-406D-A6BE-02187052246C}" destId="{8D52F894-880F-4360-8D9D-5A660D657513}" srcOrd="1" destOrd="0" presId="urn:microsoft.com/office/officeart/2008/layout/HorizontalMultiLevelHierarchy"/>
    <dgm:cxn modelId="{E9330296-6734-4F31-94DF-D494F3E08A7E}" srcId="{ADCCB936-1C52-4339-8CE6-74C235F65AE5}" destId="{44981268-880C-4295-B42B-BA243BB7EB00}" srcOrd="4" destOrd="0" parTransId="{3F139FA7-6EBC-43B7-B954-85DD8F687EF5}" sibTransId="{451AC5E8-0283-4FD5-8982-43EA86FFB019}"/>
    <dgm:cxn modelId="{466793BE-90E6-4439-90B7-92F9C4A2310D}" type="presOf" srcId="{DEC4DD17-5D15-4053-841B-BEA381A3D977}" destId="{F96C6BD5-FB6F-4A44-8453-2ABF7E0F3D0A}" srcOrd="1" destOrd="0" presId="urn:microsoft.com/office/officeart/2008/layout/HorizontalMultiLevelHierarchy"/>
    <dgm:cxn modelId="{FFC994C8-BBEF-44CE-AA9E-5B63E53079CA}" type="presOf" srcId="{DEC4DD17-5D15-4053-841B-BEA381A3D977}" destId="{5CBDD8EA-49A3-470A-BBCC-7ACAA092AD7A}" srcOrd="0" destOrd="0" presId="urn:microsoft.com/office/officeart/2008/layout/HorizontalMultiLevelHierarchy"/>
    <dgm:cxn modelId="{F555ECCB-0F21-4BE8-935F-178E00DF2C24}" type="presOf" srcId="{3F139FA7-6EBC-43B7-B954-85DD8F687EF5}" destId="{A04D1A72-3327-40A8-AFA1-72F418AD6D47}" srcOrd="0" destOrd="0" presId="urn:microsoft.com/office/officeart/2008/layout/HorizontalMultiLevelHierarchy"/>
    <dgm:cxn modelId="{964D0ED3-878B-4812-8E03-D13D223A1979}" type="presOf" srcId="{1E6A6B0B-DCEA-4FB2-8C2B-98C0FD548FBB}" destId="{C868DC00-F21F-40D0-B6DC-5AF763A15117}" srcOrd="0" destOrd="0" presId="urn:microsoft.com/office/officeart/2008/layout/HorizontalMultiLevelHierarchy"/>
    <dgm:cxn modelId="{C63597E5-D81F-4FEE-8D20-95924F854CD3}" type="presOf" srcId="{3F139FA7-6EBC-43B7-B954-85DD8F687EF5}" destId="{BFE8C7F4-510E-4B41-B92E-C9866FE40DB4}" srcOrd="1" destOrd="0" presId="urn:microsoft.com/office/officeart/2008/layout/HorizontalMultiLevelHierarchy"/>
    <dgm:cxn modelId="{40B649F5-2C61-47AA-9737-6678BCBAA90B}" type="presOf" srcId="{E8B3383B-1C0A-4A06-A2B1-0B88E7B0A3A5}" destId="{5A936967-CA55-4385-9727-1B2412CFDAEC}" srcOrd="0" destOrd="0" presId="urn:microsoft.com/office/officeart/2008/layout/HorizontalMultiLevelHierarchy"/>
    <dgm:cxn modelId="{E20B74F5-9BC3-400A-96EE-A863CA43CA26}" type="presOf" srcId="{AB85F881-004C-4358-9313-4E2738F66556}" destId="{9A244F50-F0D1-4759-AD68-557D0DDEA31D}" srcOrd="0" destOrd="0" presId="urn:microsoft.com/office/officeart/2008/layout/HorizontalMultiLevelHierarchy"/>
    <dgm:cxn modelId="{8F099335-656C-4613-ABED-4252291B46FB}" type="presParOf" srcId="{353FCE3E-400B-4CF2-B705-2BBA7FB448BD}" destId="{684A4DFC-ADC8-4EE6-9B62-74E6338561C5}" srcOrd="0" destOrd="0" presId="urn:microsoft.com/office/officeart/2008/layout/HorizontalMultiLevelHierarchy"/>
    <dgm:cxn modelId="{2EC3C66D-D49F-4BFC-B418-6167316D7903}" type="presParOf" srcId="{684A4DFC-ADC8-4EE6-9B62-74E6338561C5}" destId="{BCB43A3B-87BD-4536-BF2F-18FAA01533A9}" srcOrd="0" destOrd="0" presId="urn:microsoft.com/office/officeart/2008/layout/HorizontalMultiLevelHierarchy"/>
    <dgm:cxn modelId="{8D1A7A07-7698-4902-B54B-878214E17BE3}" type="presParOf" srcId="{684A4DFC-ADC8-4EE6-9B62-74E6338561C5}" destId="{37B6C937-D017-4549-B7AF-FC6788EFAE5F}" srcOrd="1" destOrd="0" presId="urn:microsoft.com/office/officeart/2008/layout/HorizontalMultiLevelHierarchy"/>
    <dgm:cxn modelId="{24BB493E-2AA1-455D-AF13-E49E5D5D7D86}" type="presParOf" srcId="{37B6C937-D017-4549-B7AF-FC6788EFAE5F}" destId="{BE61C7D4-8438-48C4-864A-29128EA2AE54}" srcOrd="0" destOrd="0" presId="urn:microsoft.com/office/officeart/2008/layout/HorizontalMultiLevelHierarchy"/>
    <dgm:cxn modelId="{9F7833F7-9CBB-4D10-A5AF-9436C2912DFA}" type="presParOf" srcId="{BE61C7D4-8438-48C4-864A-29128EA2AE54}" destId="{8D52F894-880F-4360-8D9D-5A660D657513}" srcOrd="0" destOrd="0" presId="urn:microsoft.com/office/officeart/2008/layout/HorizontalMultiLevelHierarchy"/>
    <dgm:cxn modelId="{9E384AD1-8F26-4CA3-B5C4-E95FDC317FFA}" type="presParOf" srcId="{37B6C937-D017-4549-B7AF-FC6788EFAE5F}" destId="{BEADC914-21AE-4FAC-95EE-F4712126C734}" srcOrd="1" destOrd="0" presId="urn:microsoft.com/office/officeart/2008/layout/HorizontalMultiLevelHierarchy"/>
    <dgm:cxn modelId="{5B8F965E-A2E9-4BFF-B670-32E830773C81}" type="presParOf" srcId="{BEADC914-21AE-4FAC-95EE-F4712126C734}" destId="{C868DC00-F21F-40D0-B6DC-5AF763A15117}" srcOrd="0" destOrd="0" presId="urn:microsoft.com/office/officeart/2008/layout/HorizontalMultiLevelHierarchy"/>
    <dgm:cxn modelId="{0FEB43CD-F5FF-4833-9652-CF1DF892C33E}" type="presParOf" srcId="{BEADC914-21AE-4FAC-95EE-F4712126C734}" destId="{2E9E9706-1467-4D24-A7EA-6F891D9BB2A3}" srcOrd="1" destOrd="0" presId="urn:microsoft.com/office/officeart/2008/layout/HorizontalMultiLevelHierarchy"/>
    <dgm:cxn modelId="{0773C9B1-91D7-448D-BC4D-21AEBE08FDCA}" type="presParOf" srcId="{37B6C937-D017-4549-B7AF-FC6788EFAE5F}" destId="{B9F0E5C6-DA74-4427-AADB-BB598F0C0B2F}" srcOrd="2" destOrd="0" presId="urn:microsoft.com/office/officeart/2008/layout/HorizontalMultiLevelHierarchy"/>
    <dgm:cxn modelId="{071554CD-EC56-4BEC-844C-94AECCE2C6D8}" type="presParOf" srcId="{B9F0E5C6-DA74-4427-AADB-BB598F0C0B2F}" destId="{7E8ACDDD-533E-4359-811B-6897AD3ECBB2}" srcOrd="0" destOrd="0" presId="urn:microsoft.com/office/officeart/2008/layout/HorizontalMultiLevelHierarchy"/>
    <dgm:cxn modelId="{6A041C15-2776-41AF-9D2A-29B11A114AA6}" type="presParOf" srcId="{37B6C937-D017-4549-B7AF-FC6788EFAE5F}" destId="{4B256F69-D3A6-4162-918B-DF71D03E00FB}" srcOrd="3" destOrd="0" presId="urn:microsoft.com/office/officeart/2008/layout/HorizontalMultiLevelHierarchy"/>
    <dgm:cxn modelId="{E8BB3BFC-84F2-4449-A9E3-545AC52EAA46}" type="presParOf" srcId="{4B256F69-D3A6-4162-918B-DF71D03E00FB}" destId="{5A936967-CA55-4385-9727-1B2412CFDAEC}" srcOrd="0" destOrd="0" presId="urn:microsoft.com/office/officeart/2008/layout/HorizontalMultiLevelHierarchy"/>
    <dgm:cxn modelId="{E87DD5FA-A8B3-4530-9EEB-79A87C1A18E4}" type="presParOf" srcId="{4B256F69-D3A6-4162-918B-DF71D03E00FB}" destId="{8833A310-3609-4891-92B1-28618E04C6CD}" srcOrd="1" destOrd="0" presId="urn:microsoft.com/office/officeart/2008/layout/HorizontalMultiLevelHierarchy"/>
    <dgm:cxn modelId="{D0D82B9E-1019-43AF-B089-937F12D94B4D}" type="presParOf" srcId="{37B6C937-D017-4549-B7AF-FC6788EFAE5F}" destId="{DB4CCEE4-8589-42FB-8598-2AED387E12B7}" srcOrd="4" destOrd="0" presId="urn:microsoft.com/office/officeart/2008/layout/HorizontalMultiLevelHierarchy"/>
    <dgm:cxn modelId="{2A19EA17-6838-468A-965C-F349D2784696}" type="presParOf" srcId="{DB4CCEE4-8589-42FB-8598-2AED387E12B7}" destId="{8B244472-BC1A-4BEC-99F8-A6869E03CDE1}" srcOrd="0" destOrd="0" presId="urn:microsoft.com/office/officeart/2008/layout/HorizontalMultiLevelHierarchy"/>
    <dgm:cxn modelId="{A2591CA4-EFB1-4395-B23D-BD6D08255910}" type="presParOf" srcId="{37B6C937-D017-4549-B7AF-FC6788EFAE5F}" destId="{FF383F05-5C14-4CC1-9AD9-B65BB48626A2}" srcOrd="5" destOrd="0" presId="urn:microsoft.com/office/officeart/2008/layout/HorizontalMultiLevelHierarchy"/>
    <dgm:cxn modelId="{62E22BC0-349F-49E3-BBFA-AE9E8A95E773}" type="presParOf" srcId="{FF383F05-5C14-4CC1-9AD9-B65BB48626A2}" destId="{D85D7F62-FD1D-43CD-80AB-05F1337E09FC}" srcOrd="0" destOrd="0" presId="urn:microsoft.com/office/officeart/2008/layout/HorizontalMultiLevelHierarchy"/>
    <dgm:cxn modelId="{A52E172C-17F7-48BC-ABC3-6ED3E11BA792}" type="presParOf" srcId="{FF383F05-5C14-4CC1-9AD9-B65BB48626A2}" destId="{F556192A-86CA-4AA2-A9A5-3673BA03E1B0}" srcOrd="1" destOrd="0" presId="urn:microsoft.com/office/officeart/2008/layout/HorizontalMultiLevelHierarchy"/>
    <dgm:cxn modelId="{42FC60C2-D761-4773-8600-66214B5FFFA5}" type="presParOf" srcId="{37B6C937-D017-4549-B7AF-FC6788EFAE5F}" destId="{5CBDD8EA-49A3-470A-BBCC-7ACAA092AD7A}" srcOrd="6" destOrd="0" presId="urn:microsoft.com/office/officeart/2008/layout/HorizontalMultiLevelHierarchy"/>
    <dgm:cxn modelId="{36FC0B15-591B-44F7-B417-6280D0C8FC02}" type="presParOf" srcId="{5CBDD8EA-49A3-470A-BBCC-7ACAA092AD7A}" destId="{F96C6BD5-FB6F-4A44-8453-2ABF7E0F3D0A}" srcOrd="0" destOrd="0" presId="urn:microsoft.com/office/officeart/2008/layout/HorizontalMultiLevelHierarchy"/>
    <dgm:cxn modelId="{DF606920-931A-4521-8FF6-18E0B403B1FB}" type="presParOf" srcId="{37B6C937-D017-4549-B7AF-FC6788EFAE5F}" destId="{80186F20-002E-488D-B4AD-65A59AA88064}" srcOrd="7" destOrd="0" presId="urn:microsoft.com/office/officeart/2008/layout/HorizontalMultiLevelHierarchy"/>
    <dgm:cxn modelId="{9C0A93AC-F14B-4F1F-965C-FB29A55FAFF1}" type="presParOf" srcId="{80186F20-002E-488D-B4AD-65A59AA88064}" destId="{9A244F50-F0D1-4759-AD68-557D0DDEA31D}" srcOrd="0" destOrd="0" presId="urn:microsoft.com/office/officeart/2008/layout/HorizontalMultiLevelHierarchy"/>
    <dgm:cxn modelId="{98F95027-0830-44EB-B26E-AF3149857598}" type="presParOf" srcId="{80186F20-002E-488D-B4AD-65A59AA88064}" destId="{30872DD4-4A26-45B5-A866-0E4C06508120}" srcOrd="1" destOrd="0" presId="urn:microsoft.com/office/officeart/2008/layout/HorizontalMultiLevelHierarchy"/>
    <dgm:cxn modelId="{662DB028-274B-4E0F-9C5A-FAEE4D943B91}" type="presParOf" srcId="{37B6C937-D017-4549-B7AF-FC6788EFAE5F}" destId="{A04D1A72-3327-40A8-AFA1-72F418AD6D47}" srcOrd="8" destOrd="0" presId="urn:microsoft.com/office/officeart/2008/layout/HorizontalMultiLevelHierarchy"/>
    <dgm:cxn modelId="{600A1DAE-DC8F-4962-9866-97FDD4E86BBF}" type="presParOf" srcId="{A04D1A72-3327-40A8-AFA1-72F418AD6D47}" destId="{BFE8C7F4-510E-4B41-B92E-C9866FE40DB4}" srcOrd="0" destOrd="0" presId="urn:microsoft.com/office/officeart/2008/layout/HorizontalMultiLevelHierarchy"/>
    <dgm:cxn modelId="{D7A95552-7BCD-4661-8B12-0A53447F26C0}" type="presParOf" srcId="{37B6C937-D017-4549-B7AF-FC6788EFAE5F}" destId="{E26DB970-6177-4E2F-8B60-7CD4B2B64AFC}" srcOrd="9" destOrd="0" presId="urn:microsoft.com/office/officeart/2008/layout/HorizontalMultiLevelHierarchy"/>
    <dgm:cxn modelId="{32F92B5C-B3D4-4398-A29F-7D0D44C5B056}" type="presParOf" srcId="{E26DB970-6177-4E2F-8B60-7CD4B2B64AFC}" destId="{AEAC825F-210C-4FB4-BDB8-9D85679AAFD3}" srcOrd="0" destOrd="0" presId="urn:microsoft.com/office/officeart/2008/layout/HorizontalMultiLevelHierarchy"/>
    <dgm:cxn modelId="{2D651434-F16D-42B8-8FA7-E4C8D07E25A7}" type="presParOf" srcId="{E26DB970-6177-4E2F-8B60-7CD4B2B64AFC}" destId="{0DEEEBF5-9B1D-4353-B309-23026BA7E31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D1A72-3327-40A8-AFA1-72F418AD6D47}">
      <dsp:nvSpPr>
        <dsp:cNvPr id="0" name=""/>
        <dsp:cNvSpPr/>
      </dsp:nvSpPr>
      <dsp:spPr>
        <a:xfrm>
          <a:off x="1743268" y="1167904"/>
          <a:ext cx="255311" cy="972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655" y="0"/>
              </a:lnTo>
              <a:lnTo>
                <a:pt x="127655" y="972987"/>
              </a:lnTo>
              <a:lnTo>
                <a:pt x="255311" y="97298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45776" y="1629249"/>
        <a:ext cx="50296" cy="50296"/>
      </dsp:txXfrm>
    </dsp:sp>
    <dsp:sp modelId="{5CBDD8EA-49A3-470A-BBCC-7ACAA092AD7A}">
      <dsp:nvSpPr>
        <dsp:cNvPr id="0" name=""/>
        <dsp:cNvSpPr/>
      </dsp:nvSpPr>
      <dsp:spPr>
        <a:xfrm>
          <a:off x="1743268" y="1167904"/>
          <a:ext cx="255311" cy="486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655" y="0"/>
              </a:lnTo>
              <a:lnTo>
                <a:pt x="127655" y="486493"/>
              </a:lnTo>
              <a:lnTo>
                <a:pt x="255311" y="48649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57189" y="1397415"/>
        <a:ext cx="27470" cy="27470"/>
      </dsp:txXfrm>
    </dsp:sp>
    <dsp:sp modelId="{DB4CCEE4-8589-42FB-8598-2AED387E12B7}">
      <dsp:nvSpPr>
        <dsp:cNvPr id="0" name=""/>
        <dsp:cNvSpPr/>
      </dsp:nvSpPr>
      <dsp:spPr>
        <a:xfrm>
          <a:off x="1743268" y="1122184"/>
          <a:ext cx="2553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5311" y="4572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64542" y="1161521"/>
        <a:ext cx="12765" cy="12765"/>
      </dsp:txXfrm>
    </dsp:sp>
    <dsp:sp modelId="{B9F0E5C6-DA74-4427-AADB-BB598F0C0B2F}">
      <dsp:nvSpPr>
        <dsp:cNvPr id="0" name=""/>
        <dsp:cNvSpPr/>
      </dsp:nvSpPr>
      <dsp:spPr>
        <a:xfrm>
          <a:off x="1743268" y="681410"/>
          <a:ext cx="255311" cy="486493"/>
        </a:xfrm>
        <a:custGeom>
          <a:avLst/>
          <a:gdLst/>
          <a:ahLst/>
          <a:cxnLst/>
          <a:rect l="0" t="0" r="0" b="0"/>
          <a:pathLst>
            <a:path>
              <a:moveTo>
                <a:pt x="0" y="486493"/>
              </a:moveTo>
              <a:lnTo>
                <a:pt x="127655" y="486493"/>
              </a:lnTo>
              <a:lnTo>
                <a:pt x="127655" y="0"/>
              </a:lnTo>
              <a:lnTo>
                <a:pt x="255311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57189" y="910921"/>
        <a:ext cx="27470" cy="27470"/>
      </dsp:txXfrm>
    </dsp:sp>
    <dsp:sp modelId="{BE61C7D4-8438-48C4-864A-29128EA2AE54}">
      <dsp:nvSpPr>
        <dsp:cNvPr id="0" name=""/>
        <dsp:cNvSpPr/>
      </dsp:nvSpPr>
      <dsp:spPr>
        <a:xfrm>
          <a:off x="1743268" y="194916"/>
          <a:ext cx="255311" cy="972987"/>
        </a:xfrm>
        <a:custGeom>
          <a:avLst/>
          <a:gdLst/>
          <a:ahLst/>
          <a:cxnLst/>
          <a:rect l="0" t="0" r="0" b="0"/>
          <a:pathLst>
            <a:path>
              <a:moveTo>
                <a:pt x="0" y="972987"/>
              </a:moveTo>
              <a:lnTo>
                <a:pt x="127655" y="972987"/>
              </a:lnTo>
              <a:lnTo>
                <a:pt x="127655" y="0"/>
              </a:lnTo>
              <a:lnTo>
                <a:pt x="255311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45776" y="656262"/>
        <a:ext cx="50296" cy="50296"/>
      </dsp:txXfrm>
    </dsp:sp>
    <dsp:sp modelId="{BCB43A3B-87BD-4536-BF2F-18FAA01533A9}">
      <dsp:nvSpPr>
        <dsp:cNvPr id="0" name=""/>
        <dsp:cNvSpPr/>
      </dsp:nvSpPr>
      <dsp:spPr>
        <a:xfrm rot="16200000">
          <a:off x="695884" y="926951"/>
          <a:ext cx="1612864" cy="481904"/>
        </a:xfrm>
        <a:prstGeom prst="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vert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实验室基本组件</a:t>
          </a:r>
        </a:p>
      </dsp:txBody>
      <dsp:txXfrm>
        <a:off x="695884" y="926951"/>
        <a:ext cx="1612864" cy="481904"/>
      </dsp:txXfrm>
    </dsp:sp>
    <dsp:sp modelId="{C868DC00-F21F-40D0-B6DC-5AF763A15117}">
      <dsp:nvSpPr>
        <dsp:cNvPr id="0" name=""/>
        <dsp:cNvSpPr/>
      </dsp:nvSpPr>
      <dsp:spPr>
        <a:xfrm>
          <a:off x="1998580" y="319"/>
          <a:ext cx="1276559" cy="389194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LIMP</a:t>
          </a:r>
          <a:endParaRPr lang="zh-CN" altLang="en-US" sz="1700" kern="1200" dirty="0"/>
        </a:p>
      </dsp:txBody>
      <dsp:txXfrm>
        <a:off x="1998580" y="319"/>
        <a:ext cx="1276559" cy="389194"/>
      </dsp:txXfrm>
    </dsp:sp>
    <dsp:sp modelId="{5A936967-CA55-4385-9727-1B2412CFDAEC}">
      <dsp:nvSpPr>
        <dsp:cNvPr id="0" name=""/>
        <dsp:cNvSpPr/>
      </dsp:nvSpPr>
      <dsp:spPr>
        <a:xfrm>
          <a:off x="1998580" y="486812"/>
          <a:ext cx="1276559" cy="389194"/>
        </a:xfrm>
        <a:prstGeom prst="rect">
          <a:avLst/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RCMS</a:t>
          </a:r>
          <a:endParaRPr lang="zh-CN" altLang="en-US" sz="1700" kern="1200" dirty="0"/>
        </a:p>
      </dsp:txBody>
      <dsp:txXfrm>
        <a:off x="1998580" y="486812"/>
        <a:ext cx="1276559" cy="389194"/>
      </dsp:txXfrm>
    </dsp:sp>
    <dsp:sp modelId="{D85D7F62-FD1D-43CD-80AB-05F1337E09FC}">
      <dsp:nvSpPr>
        <dsp:cNvPr id="0" name=""/>
        <dsp:cNvSpPr/>
      </dsp:nvSpPr>
      <dsp:spPr>
        <a:xfrm>
          <a:off x="1998580" y="973306"/>
          <a:ext cx="1276559" cy="38919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NTC</a:t>
          </a:r>
          <a:endParaRPr lang="zh-CN" altLang="en-US" sz="1700" kern="1200" dirty="0"/>
        </a:p>
      </dsp:txBody>
      <dsp:txXfrm>
        <a:off x="1998580" y="973306"/>
        <a:ext cx="1276559" cy="389194"/>
      </dsp:txXfrm>
    </dsp:sp>
    <dsp:sp modelId="{9A244F50-F0D1-4759-AD68-557D0DDEA31D}">
      <dsp:nvSpPr>
        <dsp:cNvPr id="0" name=""/>
        <dsp:cNvSpPr/>
      </dsp:nvSpPr>
      <dsp:spPr>
        <a:xfrm>
          <a:off x="1998580" y="1459800"/>
          <a:ext cx="1276559" cy="389194"/>
        </a:xfrm>
        <a:prstGeom prst="rect">
          <a:avLst/>
        </a:prstGeom>
        <a:solidFill>
          <a:srgbClr val="00206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CVM</a:t>
          </a:r>
          <a:endParaRPr lang="zh-CN" altLang="en-US" sz="1700" kern="1200" dirty="0"/>
        </a:p>
      </dsp:txBody>
      <dsp:txXfrm>
        <a:off x="1998580" y="1459800"/>
        <a:ext cx="1276559" cy="389194"/>
      </dsp:txXfrm>
    </dsp:sp>
    <dsp:sp modelId="{AEAC825F-210C-4FB4-BDB8-9D85679AAFD3}">
      <dsp:nvSpPr>
        <dsp:cNvPr id="0" name=""/>
        <dsp:cNvSpPr/>
      </dsp:nvSpPr>
      <dsp:spPr>
        <a:xfrm>
          <a:off x="1998580" y="1946293"/>
          <a:ext cx="1276559" cy="3891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实验设备</a:t>
          </a:r>
        </a:p>
      </dsp:txBody>
      <dsp:txXfrm>
        <a:off x="1998580" y="1946293"/>
        <a:ext cx="1276559" cy="389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8D50E03-B0A0-4E63-8956-312805A02E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4757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86C51F83-77CA-4748-ABF8-910BF3FFC8A6}" type="slidenum">
              <a:rPr lang="zh-CN" altLang="en-US" sz="1200"/>
              <a:pPr algn="r" eaLnBrk="1" hangingPunct="1">
                <a:buFont typeface="Arial" panose="020B0604020202020204" pitchFamily="34" charset="0"/>
                <a:buNone/>
              </a:pPr>
              <a:t>1</a:t>
            </a:fld>
            <a:endParaRPr lang="en-US" altLang="zh-CN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/>
          <a:p>
            <a:pPr eaLnBrk="1" hangingPunct="1"/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7108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介绍实验室解决方案及其相关重要组件的工作原理</a:t>
            </a: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0" hangingPunct="0"/>
            <a:fld id="{11836D26-7D1E-4717-A55F-42564664D5E5}" type="slidenum"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pPr eaLnBrk="0" hangingPunct="0"/>
              <a:t>2</a:t>
            </a:fld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525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介绍实验室解决方案及其相关重要组件的工作原理</a:t>
            </a: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2EC125A7-3353-42D6-94FE-68BE320FA921}" type="slidenum"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pPr/>
              <a:t>4</a:t>
            </a:fld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5910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160CD46-3D48-49D0-BB28-6D438A80C28F}" type="slidenum">
              <a:rPr lang="en-US" altLang="zh-CN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85800" lvl="1" indent="-228600" algn="just" eaLnBrk="1" hangingPunct="1"/>
            <a:endParaRPr lang="en-US" altLang="zh-CN">
              <a:latin typeface="Arial" panose="020B0604020202020204" pitchFamily="34" charset="0"/>
            </a:endParaRPr>
          </a:p>
          <a:p>
            <a:pPr marL="685800" lvl="1" indent="-228600" algn="just" eaLnBrk="1" hangingPunct="1"/>
            <a:r>
              <a:rPr lang="zh-CN" altLang="en-US">
                <a:latin typeface="Arial" panose="020B0604020202020204" pitchFamily="34" charset="0"/>
              </a:rPr>
              <a:t>提问时间</a:t>
            </a:r>
            <a:r>
              <a:rPr lang="en-US" altLang="zh-CN">
                <a:latin typeface="Arial" panose="020B0604020202020204" pitchFamily="34" charset="0"/>
              </a:rPr>
              <a:t>PPT</a:t>
            </a:r>
            <a:r>
              <a:rPr lang="zh-CN" altLang="en-US">
                <a:latin typeface="Arial" panose="020B0604020202020204" pitchFamily="34" charset="0"/>
              </a:rPr>
              <a:t>，本页为本章</a:t>
            </a:r>
            <a:r>
              <a:rPr lang="en-US" altLang="zh-CN">
                <a:latin typeface="Arial" panose="020B0604020202020204" pitchFamily="34" charset="0"/>
              </a:rPr>
              <a:t>PPT</a:t>
            </a:r>
            <a:r>
              <a:rPr lang="zh-CN" altLang="en-US">
                <a:latin typeface="Arial" panose="020B0604020202020204" pitchFamily="34" charset="0"/>
              </a:rPr>
              <a:t>的结束页，本页出现课程进入提问与回答阶段。</a:t>
            </a:r>
          </a:p>
          <a:p>
            <a:pPr marL="228600" indent="-228600" eaLnBrk="1" hangingPunct="1"/>
            <a:r>
              <a:rPr lang="zh-CN" altLang="en-US">
                <a:latin typeface="Arial" panose="020B0604020202020204" pitchFamily="34" charset="0"/>
              </a:rPr>
              <a:t>	“</a:t>
            </a:r>
            <a:r>
              <a:rPr lang="en-US" altLang="zh-CN">
                <a:latin typeface="Arial" panose="020B0604020202020204" pitchFamily="34" charset="0"/>
              </a:rPr>
              <a:t>Q&amp;A”</a:t>
            </a:r>
            <a:r>
              <a:rPr lang="zh-CN" altLang="en-US">
                <a:latin typeface="Arial" panose="020B0604020202020204" pitchFamily="34" charset="0"/>
              </a:rPr>
              <a:t>大小、形状与位置不得改变</a:t>
            </a:r>
          </a:p>
        </p:txBody>
      </p:sp>
    </p:spTree>
    <p:extLst>
      <p:ext uri="{BB962C8B-B14F-4D97-AF65-F5344CB8AC3E}">
        <p14:creationId xmlns:p14="http://schemas.microsoft.com/office/powerpoint/2010/main" val="243719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6021388"/>
            <a:ext cx="13684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 -</a:t>
            </a:r>
            <a:fld id="{6B8312E6-5458-4CE3-882A-EB56BC09E2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286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6021388"/>
            <a:ext cx="13684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 -</a:t>
            </a:r>
            <a:fld id="{A8CF67C7-1786-46FA-B4C3-1A40644666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7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6021388"/>
            <a:ext cx="13684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7025" y="188913"/>
            <a:ext cx="2071688" cy="5832475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67425" cy="583247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 -</a:t>
            </a:r>
            <a:fld id="{40541C2D-EF3F-44C1-B263-E2BAD91D18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666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6021388"/>
            <a:ext cx="13684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7499350" cy="7778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68763" cy="4421188"/>
          </a:xfrm>
        </p:spPr>
        <p:txBody>
          <a:bodyPr/>
          <a:lstStyle>
            <a:lvl4pPr>
              <a:defRPr sz="1400"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600200"/>
            <a:ext cx="4070350" cy="44211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 -</a:t>
            </a:r>
            <a:fld id="{ACDF9A08-62CB-4F51-A910-269E6A8242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930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</a:t>
            </a:r>
            <a:fld id="{6D22CF11-F306-4639-A55E-64F3338984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910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</a:t>
            </a:r>
            <a:fld id="{4C3B873A-F0AC-4EDA-AE7C-5002A1C3CE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891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</a:t>
            </a:r>
            <a:fld id="{3A1AE3C8-613B-4401-908F-00C5B90FE3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401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295400"/>
            <a:ext cx="38608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75200" y="1295400"/>
            <a:ext cx="38608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</a:t>
            </a:r>
            <a:fld id="{7C14D699-679C-46A7-921A-4D514CED4C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18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</a:t>
            </a:r>
            <a:fld id="{5E2962BD-A1C7-414F-8820-6BC11B7203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272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</a:t>
            </a:r>
            <a:fld id="{E519C4DB-E864-432C-96F4-CE32BC0330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6982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</a:t>
            </a:r>
            <a:fld id="{DE997493-B56C-4F36-B9E2-A7A399B5BB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83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6021388"/>
            <a:ext cx="13684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99350" cy="777875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100"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 marL="1657350" indent="-285750">
              <a:buFont typeface="Arial" pitchFamily="34" charset="0"/>
              <a:buChar char="○"/>
              <a:defRPr sz="1400">
                <a:latin typeface="微软雅黑" pitchFamily="34" charset="-122"/>
                <a:ea typeface="微软雅黑" pitchFamily="34" charset="-122"/>
              </a:defRPr>
            </a:lvl4pPr>
            <a:lvl5pPr>
              <a:defRPr sz="12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C09A565E-B8A3-4CC3-A85A-183B64F9D7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9613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</a:t>
            </a:r>
            <a:fld id="{1E7A5D4C-95FB-4B5E-98A4-DCAA706982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264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</a:t>
            </a:r>
            <a:fld id="{35EA5A50-3E3C-49DF-822F-ADE74179BD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37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</a:t>
            </a:r>
            <a:fld id="{FEB31D2B-9C91-4949-AB07-99E300007F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0131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1968500" cy="55562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5753100" cy="55562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</a:t>
            </a:r>
            <a:fld id="{15CC0B77-E5CF-4357-A6BC-FF3F129E5F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2585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ChangeArrowheads="1"/>
          </p:cNvSpPr>
          <p:nvPr userDrawn="1"/>
        </p:nvSpPr>
        <p:spPr bwMode="auto">
          <a:xfrm>
            <a:off x="-2438400" y="1017588"/>
            <a:ext cx="2420937" cy="530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09" tIns="40056" rIns="80109" bIns="40056"/>
          <a:lstStyle>
            <a:lvl1pPr defTabSz="801688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defTabSz="801688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defTabSz="801688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defTabSz="801688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defTabSz="801688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r">
              <a:lnSpc>
                <a:spcPct val="125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5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FrutigerNext LT Regular"/>
              </a:rPr>
              <a:t>目录页：</a:t>
            </a:r>
            <a:endParaRPr lang="en-US" altLang="zh-CN" sz="1100">
              <a:solidFill>
                <a:srgbClr val="FFFFFF"/>
              </a:solidFill>
              <a:latin typeface="FrutigerNext LT Regular"/>
            </a:endParaRPr>
          </a:p>
          <a:p>
            <a:pPr algn="r">
              <a:lnSpc>
                <a:spcPct val="125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FrutigerNext LT Regular"/>
              </a:rPr>
              <a:t>目录整体文字部分可以上下移动</a:t>
            </a:r>
            <a:endParaRPr lang="en-US" altLang="zh-CN" sz="1100">
              <a:solidFill>
                <a:srgbClr val="FFFFFF"/>
              </a:solidFill>
              <a:latin typeface="FrutigerNext LT Regular"/>
            </a:endParaRPr>
          </a:p>
          <a:p>
            <a:pPr algn="r">
              <a:lnSpc>
                <a:spcPct val="125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FrutigerNext LT Regular"/>
              </a:rPr>
              <a:t>目录</a:t>
            </a:r>
            <a:r>
              <a:rPr lang="en-US" altLang="zh-CN" sz="1100">
                <a:solidFill>
                  <a:srgbClr val="FFFFFF"/>
                </a:solidFill>
                <a:latin typeface="FrutigerNext LT Regular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FrutigerNext LT Regular"/>
              </a:rPr>
              <a:t>中文</a:t>
            </a:r>
            <a:r>
              <a:rPr lang="en-US" altLang="zh-CN" sz="1100">
                <a:solidFill>
                  <a:srgbClr val="FFFFFF"/>
                </a:solidFill>
                <a:latin typeface="FrutigerNext LT Regular"/>
              </a:rPr>
              <a:t>-</a:t>
            </a:r>
            <a:r>
              <a:rPr lang="zh-CN" altLang="en-US" sz="1100">
                <a:solidFill>
                  <a:srgbClr val="FFFFFF"/>
                </a:solidFill>
                <a:latin typeface="FrutigerNext LT Regular"/>
              </a:rPr>
              <a:t>微软雅黑 </a:t>
            </a:r>
            <a:r>
              <a:rPr lang="en-US" altLang="zh-CN" sz="1100">
                <a:solidFill>
                  <a:srgbClr val="FFFFFF"/>
                </a:solidFill>
                <a:latin typeface="FrutigerNext LT Regular"/>
              </a:rPr>
              <a:t>24-28pt</a:t>
            </a:r>
          </a:p>
          <a:p>
            <a:pPr algn="r">
              <a:lnSpc>
                <a:spcPct val="125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R255 G255 B255</a:t>
            </a:r>
          </a:p>
          <a:p>
            <a:pPr algn="r">
              <a:lnSpc>
                <a:spcPct val="125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英文</a:t>
            </a:r>
            <a:r>
              <a:rPr lang="en-US" altLang="zh-CN" sz="1100">
                <a:solidFill>
                  <a:srgbClr val="FFFFFF"/>
                </a:solidFill>
              </a:rPr>
              <a:t>-Arial 24-28pt  </a:t>
            </a:r>
            <a:endParaRPr lang="zh-CN" altLang="en-US" sz="1100">
              <a:solidFill>
                <a:srgbClr val="FFFFFF"/>
              </a:solidFill>
            </a:endParaRPr>
          </a:p>
          <a:p>
            <a:pPr algn="r">
              <a:lnSpc>
                <a:spcPct val="125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R127 G127 B127</a:t>
            </a:r>
          </a:p>
          <a:p>
            <a:pPr algn="r">
              <a:lnSpc>
                <a:spcPct val="125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子目录：</a:t>
            </a:r>
            <a:r>
              <a:rPr lang="zh-CN" altLang="en-US" sz="1100">
                <a:solidFill>
                  <a:srgbClr val="FFFFFF"/>
                </a:solidFill>
                <a:latin typeface="FrutigerNext LT Regular"/>
              </a:rPr>
              <a:t>中文</a:t>
            </a:r>
            <a:r>
              <a:rPr lang="en-US" altLang="zh-CN" sz="1100">
                <a:solidFill>
                  <a:srgbClr val="FFFFFF"/>
                </a:solidFill>
                <a:latin typeface="FrutigerNext LT Regular"/>
              </a:rPr>
              <a:t>-</a:t>
            </a:r>
            <a:r>
              <a:rPr lang="zh-CN" altLang="en-US" sz="1100">
                <a:solidFill>
                  <a:srgbClr val="FFFFFF"/>
                </a:solidFill>
                <a:latin typeface="FrutigerNext LT Regular"/>
              </a:rPr>
              <a:t>微软雅黑 </a:t>
            </a:r>
            <a:r>
              <a:rPr lang="en-US" altLang="zh-CN" sz="1100">
                <a:solidFill>
                  <a:srgbClr val="FFFFFF"/>
                </a:solidFill>
                <a:latin typeface="FrutigerNext LT Regular"/>
              </a:rPr>
              <a:t>24-28pt</a:t>
            </a:r>
          </a:p>
          <a:p>
            <a:pPr algn="r">
              <a:lnSpc>
                <a:spcPct val="125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R127 G127 B127</a:t>
            </a:r>
          </a:p>
          <a:p>
            <a:pPr algn="r">
              <a:lnSpc>
                <a:spcPct val="125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英文</a:t>
            </a:r>
            <a:r>
              <a:rPr lang="en-US" altLang="zh-CN" sz="1100">
                <a:solidFill>
                  <a:srgbClr val="FFFFFF"/>
                </a:solidFill>
              </a:rPr>
              <a:t>-Arial 24-28pt  </a:t>
            </a:r>
            <a:endParaRPr lang="zh-CN" altLang="en-US" sz="1100">
              <a:solidFill>
                <a:srgbClr val="FFFFFF"/>
              </a:solidFill>
            </a:endParaRPr>
          </a:p>
          <a:p>
            <a:pPr algn="r">
              <a:lnSpc>
                <a:spcPct val="125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R127 G127 B127</a:t>
            </a:r>
          </a:p>
          <a:p>
            <a:pPr algn="r">
              <a:lnSpc>
                <a:spcPct val="125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5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5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5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5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62"/>
          <p:cNvSpPr>
            <a:spLocks noChangeArrowheads="1"/>
          </p:cNvSpPr>
          <p:nvPr userDrawn="1"/>
        </p:nvSpPr>
        <p:spPr bwMode="auto">
          <a:xfrm>
            <a:off x="9199563" y="1905000"/>
            <a:ext cx="1468437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09" tIns="40056" rIns="80109" bIns="40056"/>
          <a:lstStyle>
            <a:lvl1pPr defTabSz="801688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defTabSz="801688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defTabSz="801688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defTabSz="801688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defTabSz="801688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20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配色参考方案：</a:t>
            </a:r>
          </a:p>
          <a:p>
            <a:pPr>
              <a:lnSpc>
                <a:spcPct val="120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建议同一页面内不超过三种颜色，以下是</a:t>
            </a:r>
            <a:r>
              <a: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组配色方案，同一页面内只选择一组使用。（仅供参考）</a:t>
            </a:r>
          </a:p>
          <a:p>
            <a:pPr>
              <a:lnSpc>
                <a:spcPct val="125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</a:pP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</a:pPr>
            <a:endParaRPr lang="zh-CN" altLang="en-US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3275013"/>
            <a:ext cx="1162050" cy="358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93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6021388"/>
            <a:ext cx="13684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 -</a:t>
            </a:r>
            <a:fld id="{0DC14356-3932-45CD-AF99-7BB2B726C9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72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6021388"/>
            <a:ext cx="13684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99350" cy="777875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68763" cy="4421188"/>
          </a:xfrm>
        </p:spPr>
        <p:txBody>
          <a:bodyPr/>
          <a:lstStyle>
            <a:lvl1pPr>
              <a:defRPr sz="21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4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600200"/>
            <a:ext cx="4070350" cy="4421188"/>
          </a:xfrm>
        </p:spPr>
        <p:txBody>
          <a:bodyPr/>
          <a:lstStyle>
            <a:lvl1pPr>
              <a:defRPr sz="21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4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03B3E16E-505B-4C89-996C-C5B21BB8E0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307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6021388"/>
            <a:ext cx="13684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100" b="1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4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100" b="1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4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 -</a:t>
            </a:r>
            <a:fld id="{BE391558-E9B3-4645-8C60-6D5EE70075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039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6021388"/>
            <a:ext cx="13684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99350" cy="777875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 -</a:t>
            </a:r>
            <a:fld id="{22897161-EC8B-4518-A634-688EF10A88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584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6021388"/>
            <a:ext cx="13684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 -</a:t>
            </a:r>
            <a:fld id="{82E612FC-C027-4A90-A24F-88D86F0234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490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6021388"/>
            <a:ext cx="13684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1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4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27972950-572C-4D48-8AA4-743F0FD8C2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330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6021388"/>
            <a:ext cx="13684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 -</a:t>
            </a:r>
            <a:fld id="{D72E0094-0BAB-4802-8A3E-6973769640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160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7499350" cy="777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91513" cy="44211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正文</a:t>
            </a:r>
          </a:p>
          <a:p>
            <a:pPr lvl="3"/>
            <a:endParaRPr lang="zh-CN" altLang="en-US" dirty="0"/>
          </a:p>
          <a:p>
            <a:pPr lvl="3"/>
            <a:endParaRPr lang="en-US" altLang="zh-CN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192838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600" b="1" i="1" smtClean="0">
                <a:solidFill>
                  <a:srgbClr val="A4001B"/>
                </a:solidFill>
                <a:latin typeface="仿宋_GB2312" pitchFamily="49" charset="-122"/>
                <a:ea typeface="仿宋_GB2312" pitchFamily="49" charset="-122"/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3BEC452B-B3FE-432D-9E29-863D6A0570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100">
          <a:solidFill>
            <a:srgbClr val="A4001B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æ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573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lang="zh-CN" altLang="en-US" sz="1600" dirty="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295400"/>
            <a:ext cx="7874000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1" name="灯片编号占位符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00200" y="640080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000" b="1">
                <a:solidFill>
                  <a:srgbClr val="8B9398"/>
                </a:solidFill>
                <a:ea typeface="微软雅黑"/>
              </a:defRPr>
            </a:lvl1pPr>
          </a:lstStyle>
          <a:p>
            <a:pPr>
              <a:defRPr/>
            </a:pPr>
            <a:r>
              <a:rPr lang="en-US"/>
              <a:t>Page</a:t>
            </a:r>
            <a:fld id="{59F65C1B-ED0C-4238-A4C8-B38DB9390A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052" name="Rectangle 22"/>
          <p:cNvSpPr>
            <a:spLocks noChangeArrowheads="1"/>
          </p:cNvSpPr>
          <p:nvPr/>
        </p:nvSpPr>
        <p:spPr bwMode="auto">
          <a:xfrm>
            <a:off x="-1979613" y="484188"/>
            <a:ext cx="1887538" cy="530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09" tIns="40056" rIns="80109" bIns="40056"/>
          <a:lstStyle>
            <a:lvl1pPr defTabSz="801688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defTabSz="801688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defTabSz="801688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defTabSz="801688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defTabSz="801688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r">
              <a:lnSpc>
                <a:spcPct val="125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5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5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5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内页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algn="r">
              <a:lnSpc>
                <a:spcPct val="125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标题前红色竖条可自由移动</a:t>
            </a:r>
            <a:endParaRPr lang="en-US" sz="1100">
              <a:solidFill>
                <a:srgbClr val="FFFFFF"/>
              </a:solidFill>
            </a:endParaRPr>
          </a:p>
          <a:p>
            <a:pPr algn="r">
              <a:lnSpc>
                <a:spcPct val="125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FrutigerNext LT Regular"/>
              </a:rPr>
              <a:t>标题 </a:t>
            </a:r>
            <a:r>
              <a:rPr lang="en-US" altLang="zh-CN" sz="1100">
                <a:solidFill>
                  <a:srgbClr val="FFFFFF"/>
                </a:solidFill>
                <a:latin typeface="FrutigerNext LT Regular"/>
              </a:rPr>
              <a:t>(1</a:t>
            </a:r>
            <a:r>
              <a:rPr lang="zh-CN" altLang="en-US" sz="1100">
                <a:solidFill>
                  <a:srgbClr val="FFFFFF"/>
                </a:solidFill>
                <a:latin typeface="FrutigerNext LT Regular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FrutigerNext LT Regular"/>
              </a:rPr>
              <a:t>) : 22-24pt</a:t>
            </a:r>
          </a:p>
          <a:p>
            <a:pPr algn="r">
              <a:lnSpc>
                <a:spcPct val="75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FrutigerNext LT Regular"/>
              </a:rPr>
              <a:t>标题 </a:t>
            </a:r>
            <a:r>
              <a:rPr lang="en-US" altLang="zh-CN" sz="1100">
                <a:solidFill>
                  <a:srgbClr val="FFFFFF"/>
                </a:solidFill>
                <a:latin typeface="FrutigerNext LT Regular"/>
              </a:rPr>
              <a:t>(</a:t>
            </a:r>
            <a:r>
              <a:rPr lang="en-US" altLang="zh-CN" sz="1100">
                <a:solidFill>
                  <a:srgbClr val="FFFFFF"/>
                </a:solidFill>
              </a:rPr>
              <a:t>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 :20-22pt</a:t>
            </a:r>
          </a:p>
          <a:p>
            <a:pPr algn="r">
              <a:lnSpc>
                <a:spcPct val="125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正文</a:t>
            </a:r>
            <a:r>
              <a:rPr lang="en-US" altLang="zh-CN" sz="1100">
                <a:solidFill>
                  <a:srgbClr val="FFFFFF"/>
                </a:solidFill>
              </a:rPr>
              <a:t>: 12-18pt</a:t>
            </a:r>
          </a:p>
          <a:p>
            <a:pPr algn="r">
              <a:lnSpc>
                <a:spcPct val="125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R89 G89 B89</a:t>
            </a:r>
          </a:p>
          <a:p>
            <a:pPr algn="r">
              <a:lnSpc>
                <a:spcPct val="125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中文字体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FrutigerNext LT Regular"/>
              </a:rPr>
              <a:t>微软雅黑 </a:t>
            </a:r>
            <a:endParaRPr lang="zh-CN" altLang="en-US" sz="1100">
              <a:solidFill>
                <a:srgbClr val="FFFFFF"/>
              </a:solidFill>
            </a:endParaRPr>
          </a:p>
          <a:p>
            <a:pPr algn="r">
              <a:lnSpc>
                <a:spcPct val="125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英文字体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en-US" altLang="zh-CN" sz="1100">
                <a:solidFill>
                  <a:srgbClr val="FFFFFF"/>
                </a:solidFill>
                <a:latin typeface="FrutigerNext LT Regular"/>
              </a:rPr>
              <a:t>Arial</a:t>
            </a:r>
            <a:endParaRPr lang="zh-CN" altLang="en-US" sz="1100">
              <a:solidFill>
                <a:srgbClr val="FFFFFF"/>
              </a:solidFill>
            </a:endParaRPr>
          </a:p>
          <a:p>
            <a:pPr algn="r">
              <a:lnSpc>
                <a:spcPct val="125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5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5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5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5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5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5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25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3" name="标题占位符 6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81000"/>
            <a:ext cx="7696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4" name="Rectangle 62"/>
          <p:cNvSpPr>
            <a:spLocks noChangeArrowheads="1"/>
          </p:cNvSpPr>
          <p:nvPr/>
        </p:nvSpPr>
        <p:spPr bwMode="auto">
          <a:xfrm>
            <a:off x="9199563" y="1905000"/>
            <a:ext cx="1468437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09" tIns="40056" rIns="80109" bIns="40056"/>
          <a:lstStyle>
            <a:lvl1pPr defTabSz="801688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defTabSz="801688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defTabSz="801688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defTabSz="801688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defTabSz="801688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20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配色参考方案：</a:t>
            </a:r>
          </a:p>
          <a:p>
            <a:pPr>
              <a:lnSpc>
                <a:spcPct val="120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建议同一页面内不超过三种颜色，以下是</a:t>
            </a:r>
            <a:r>
              <a: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组配色方案，同一页面内只选择一组使用。（仅供参考）</a:t>
            </a:r>
          </a:p>
          <a:p>
            <a:pPr>
              <a:lnSpc>
                <a:spcPct val="125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</a:pP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</a:pPr>
            <a:endParaRPr lang="zh-CN" altLang="en-US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5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3275013"/>
            <a:ext cx="1162050" cy="358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07" r:id="rId1"/>
    <p:sldLayoutId id="2147484408" r:id="rId2"/>
    <p:sldLayoutId id="2147484409" r:id="rId3"/>
    <p:sldLayoutId id="2147484410" r:id="rId4"/>
    <p:sldLayoutId id="2147484411" r:id="rId5"/>
    <p:sldLayoutId id="2147484412" r:id="rId6"/>
    <p:sldLayoutId id="2147484413" r:id="rId7"/>
    <p:sldLayoutId id="2147484414" r:id="rId8"/>
    <p:sldLayoutId id="2147484415" r:id="rId9"/>
    <p:sldLayoutId id="2147484416" r:id="rId10"/>
    <p:sldLayoutId id="2147484417" r:id="rId11"/>
    <p:sldLayoutId id="214748443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微软雅黑" pitchFamily="34" charset="-122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微软雅黑" pitchFamily="34" charset="-122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微软雅黑" pitchFamily="34" charset="-122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■"/>
        <a:defRPr sz="3200"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□"/>
        <a:defRPr sz="1600">
          <a:solidFill>
            <a:srgbClr val="595959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▪"/>
        <a:defRPr sz="1600">
          <a:solidFill>
            <a:srgbClr val="595959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▫"/>
        <a:defRPr sz="1400">
          <a:solidFill>
            <a:srgbClr val="595959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>
          <a:solidFill>
            <a:srgbClr val="595959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rgbClr val="595959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rgbClr val="595959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rgbClr val="595959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rgbClr val="59595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8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088" y="1341438"/>
            <a:ext cx="7524750" cy="1012825"/>
          </a:xfrm>
        </p:spPr>
        <p:txBody>
          <a:bodyPr anchor="t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50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网络系统与安全实践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042988" y="4005263"/>
            <a:ext cx="7010400" cy="1800225"/>
          </a:xfrm>
        </p:spPr>
        <p:txBody>
          <a:bodyPr/>
          <a:lstStyle/>
          <a:p>
            <a:pPr marL="0" indent="0" algn="ctr" eaLnBrk="1" hangingPunct="1"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计算机科学与技术学院 </a:t>
            </a:r>
          </a:p>
          <a:p>
            <a:pPr marL="0" indent="0" algn="ctr" eaLnBrk="1" hangingPunct="1"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89662057"/>
      </p:ext>
    </p:extLst>
  </p:cSld>
  <p:clrMapOvr>
    <a:masterClrMapping/>
  </p:clrMapOvr>
  <p:transition spd="med" advTm="1040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7499350" cy="77787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RG-NTC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58875"/>
            <a:ext cx="8291513" cy="4421188"/>
          </a:xfrm>
        </p:spPr>
        <p:txBody>
          <a:bodyPr/>
          <a:lstStyle/>
          <a:p>
            <a:pPr>
              <a:defRPr/>
            </a:pPr>
            <a:r>
              <a:rPr lang="en-US" altLang="zh-CN" sz="2000" dirty="0"/>
              <a:t>NTC</a:t>
            </a:r>
            <a:r>
              <a:rPr lang="zh-CN" altLang="en-US" sz="2000" dirty="0"/>
              <a:t>上架后需要将各实验设备的接口连接到</a:t>
            </a:r>
            <a:r>
              <a:rPr lang="en-US" altLang="zh-CN" sz="2000" dirty="0"/>
              <a:t>NTC</a:t>
            </a:r>
            <a:r>
              <a:rPr lang="zh-CN" altLang="en-US" sz="2000" dirty="0"/>
              <a:t>的接口上。用于日后各设备的接口可以在</a:t>
            </a:r>
            <a:r>
              <a:rPr lang="en-US" altLang="zh-CN" sz="2000" dirty="0"/>
              <a:t>NTC</a:t>
            </a:r>
            <a:r>
              <a:rPr lang="zh-CN" altLang="en-US" sz="2000" dirty="0"/>
              <a:t>内部相连。</a:t>
            </a:r>
            <a:endParaRPr lang="en-US" altLang="zh-CN" sz="2000" dirty="0"/>
          </a:p>
          <a:p>
            <a:pPr>
              <a:defRPr/>
            </a:pPr>
            <a:r>
              <a:rPr lang="zh-CN" altLang="en-US" sz="2000" dirty="0"/>
              <a:t>所以在配置好</a:t>
            </a:r>
            <a:r>
              <a:rPr lang="en-US" altLang="zh-CN" sz="2000" dirty="0"/>
              <a:t>NTC</a:t>
            </a:r>
            <a:r>
              <a:rPr lang="zh-CN" altLang="en-US" sz="2000" dirty="0"/>
              <a:t>设备的脚本和</a:t>
            </a:r>
            <a:r>
              <a:rPr lang="en-US" altLang="zh-CN" sz="2000" dirty="0"/>
              <a:t>IP</a:t>
            </a:r>
            <a:r>
              <a:rPr lang="zh-CN" altLang="en-US" sz="2000" dirty="0"/>
              <a:t>后。还要在</a:t>
            </a:r>
            <a:r>
              <a:rPr lang="en-US" altLang="zh-CN" sz="2000" dirty="0"/>
              <a:t>limp</a:t>
            </a:r>
            <a:r>
              <a:rPr lang="zh-CN" altLang="en-US" sz="2000" dirty="0"/>
              <a:t>中将实际物理的连线在</a:t>
            </a:r>
            <a:r>
              <a:rPr lang="en-US" altLang="zh-CN" sz="2000" dirty="0"/>
              <a:t>LIMP</a:t>
            </a:r>
            <a:r>
              <a:rPr lang="zh-CN" altLang="en-US" sz="2000" dirty="0"/>
              <a:t>上再映射一遍。</a:t>
            </a: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r>
              <a:rPr lang="en-US" altLang="zh-CN">
                <a:solidFill>
                  <a:srgbClr val="A4001B"/>
                </a:solidFill>
                <a:latin typeface="仿宋_GB2312" pitchFamily="49" charset="-122"/>
                <a:ea typeface="仿宋_GB2312" pitchFamily="49" charset="-122"/>
              </a:rPr>
              <a:t>Page</a:t>
            </a:r>
            <a:fld id="{8739E11B-CB2A-4304-8C01-B1E1D26BAC1E}" type="slidenum">
              <a:rPr lang="zh-CN" altLang="en-US">
                <a:solidFill>
                  <a:srgbClr val="A4001B"/>
                </a:solidFill>
                <a:latin typeface="仿宋_GB2312" pitchFamily="49" charset="-122"/>
                <a:ea typeface="仿宋_GB2312" pitchFamily="49" charset="-122"/>
              </a:rPr>
              <a:pPr/>
              <a:t>10</a:t>
            </a:fld>
            <a:endParaRPr lang="zh-CN" altLang="en-US">
              <a:solidFill>
                <a:srgbClr val="A4001B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30725" name="Picture 2" descr="KA{F{X4MYV1W5_UH52M}~V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3600450"/>
            <a:ext cx="6583362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5" descr="C:\Documents and Settings\Administrator\My Documents\Tencent Files\517623394\FileRecv\锐捷ppt元素修改11.01.18\小红条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6563"/>
            <a:ext cx="1254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692150"/>
            <a:ext cx="6911975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35013" y="409575"/>
            <a:ext cx="8229600" cy="5715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CVM-</a:t>
            </a:r>
            <a:r>
              <a:rPr lang="zh-CN" altLang="en-US" dirty="0"/>
              <a:t>代替主机功能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53356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zh-CN" altLang="en-US" sz="2000" dirty="0"/>
              <a:t>在网络教学中，会涉及很多基于像</a:t>
            </a:r>
            <a:r>
              <a:rPr lang="en-US" altLang="zh-CN" sz="2000" dirty="0"/>
              <a:t>windows</a:t>
            </a:r>
            <a:r>
              <a:rPr lang="zh-CN" altLang="en-US" sz="2000" dirty="0"/>
              <a:t>或</a:t>
            </a:r>
            <a:r>
              <a:rPr lang="en-US" altLang="zh-CN" sz="2000" dirty="0" err="1"/>
              <a:t>linux</a:t>
            </a:r>
            <a:r>
              <a:rPr lang="zh-CN" altLang="en-US" sz="2000" dirty="0"/>
              <a:t>系统的课程。</a:t>
            </a:r>
            <a:endParaRPr lang="en-US" altLang="zh-CN" sz="2000" dirty="0"/>
          </a:p>
          <a:p>
            <a:pPr>
              <a:defRPr/>
            </a:pPr>
            <a:r>
              <a:rPr lang="en-US" altLang="zh-CN" sz="2000" dirty="0"/>
              <a:t>CVM</a:t>
            </a:r>
            <a:r>
              <a:rPr lang="zh-CN" altLang="en-US" sz="2000" dirty="0"/>
              <a:t>可以看成是同时可以运行</a:t>
            </a:r>
            <a:r>
              <a:rPr lang="en-US" altLang="zh-CN" sz="2000" dirty="0"/>
              <a:t>8</a:t>
            </a:r>
            <a:r>
              <a:rPr lang="zh-CN" altLang="en-US" sz="2000" dirty="0"/>
              <a:t>台运行不同特定系统的</a:t>
            </a:r>
            <a:r>
              <a:rPr lang="en-US" altLang="zh-CN" sz="2000" dirty="0"/>
              <a:t>PC</a:t>
            </a:r>
            <a:r>
              <a:rPr lang="zh-CN" altLang="en-US" sz="2000" dirty="0"/>
              <a:t>机。</a:t>
            </a:r>
            <a:endParaRPr lang="en-US" altLang="zh-CN" sz="2000" dirty="0"/>
          </a:p>
          <a:p>
            <a:pPr>
              <a:defRPr/>
            </a:pPr>
            <a:r>
              <a:rPr lang="en-US" altLang="zh-CN" sz="2000" dirty="0"/>
              <a:t>CVM</a:t>
            </a:r>
            <a:r>
              <a:rPr lang="zh-CN" altLang="en-US" sz="2000" dirty="0"/>
              <a:t>只是用来替代</a:t>
            </a:r>
            <a:r>
              <a:rPr lang="en-US" altLang="zh-CN" sz="2000" dirty="0"/>
              <a:t>PC</a:t>
            </a:r>
            <a:r>
              <a:rPr lang="zh-CN" altLang="en-US" sz="2000" dirty="0"/>
              <a:t>，所以要让</a:t>
            </a:r>
            <a:r>
              <a:rPr lang="en-US" altLang="zh-CN" sz="2000" dirty="0"/>
              <a:t>CVM</a:t>
            </a:r>
            <a:r>
              <a:rPr lang="zh-CN" altLang="en-US" sz="2000" dirty="0"/>
              <a:t>在锐捷实验室中工作起来。必须配合</a:t>
            </a:r>
            <a:r>
              <a:rPr lang="en-US" altLang="zh-CN" sz="2000" dirty="0"/>
              <a:t>LIMP</a:t>
            </a:r>
            <a:r>
              <a:rPr lang="zh-CN" altLang="en-US" sz="2000" dirty="0"/>
              <a:t>、</a:t>
            </a:r>
            <a:r>
              <a:rPr lang="en-US" altLang="zh-CN" sz="2000" dirty="0"/>
              <a:t>NTC</a:t>
            </a:r>
            <a:r>
              <a:rPr lang="zh-CN" altLang="en-US" sz="2000" dirty="0"/>
              <a:t>来使用。</a:t>
            </a:r>
            <a:r>
              <a:rPr lang="en-US" altLang="zh-CN" sz="2000" dirty="0"/>
              <a:t>CVM</a:t>
            </a:r>
            <a:r>
              <a:rPr lang="zh-CN" altLang="en-US" sz="2000" dirty="0"/>
              <a:t>不能独立工作。</a:t>
            </a:r>
            <a:endParaRPr lang="en-US" altLang="zh-CN" sz="2000" dirty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31748" name="Picture 2" descr="C:\Users\Walt\AppData\Local\Temp\Rar$DI01.109\RG-CVM1000正面图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716338"/>
            <a:ext cx="67691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5" descr="C:\Documents and Settings\Administrator\My Documents\Tencent Files\517623394\FileRecv\锐捷ppt元素修改11.01.18\小红条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6563"/>
            <a:ext cx="1254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7499350" cy="77787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CVM</a:t>
            </a:r>
            <a:r>
              <a:rPr lang="zh-CN" altLang="en-US" dirty="0"/>
              <a:t>工作原理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08075"/>
          </a:xfrm>
        </p:spPr>
        <p:txBody>
          <a:bodyPr/>
          <a:lstStyle/>
          <a:p>
            <a:pPr>
              <a:defRPr/>
            </a:pPr>
            <a:r>
              <a:rPr lang="zh-CN" altLang="en-US" sz="2000" dirty="0"/>
              <a:t>学生通过</a:t>
            </a:r>
            <a:r>
              <a:rPr lang="en-US" altLang="zh-CN" sz="2000" dirty="0"/>
              <a:t>limp</a:t>
            </a:r>
            <a:r>
              <a:rPr lang="zh-CN" altLang="en-US" sz="2000" dirty="0"/>
              <a:t>来做指定的实验内容，就能够调用</a:t>
            </a:r>
            <a:r>
              <a:rPr lang="en-US" altLang="zh-CN" sz="2000" dirty="0"/>
              <a:t>CVM</a:t>
            </a:r>
            <a:r>
              <a:rPr lang="zh-CN" altLang="en-US" sz="2000" dirty="0"/>
              <a:t>中的具备条件的系统，并运行在</a:t>
            </a:r>
            <a:r>
              <a:rPr lang="en-US" altLang="zh-CN" sz="2000" dirty="0"/>
              <a:t>CVM</a:t>
            </a:r>
            <a:r>
              <a:rPr lang="zh-CN" altLang="en-US" sz="2000" dirty="0"/>
              <a:t>指定端口上。</a:t>
            </a:r>
            <a:endParaRPr lang="en-US" altLang="zh-CN" sz="2000" dirty="0"/>
          </a:p>
          <a:p>
            <a:pPr>
              <a:defRPr/>
            </a:pPr>
            <a:r>
              <a:rPr lang="zh-CN" altLang="en-US" sz="2000" dirty="0"/>
              <a:t>所以，</a:t>
            </a:r>
            <a:r>
              <a:rPr lang="en-US" altLang="zh-CN" sz="2000" dirty="0"/>
              <a:t>CVM</a:t>
            </a:r>
            <a:r>
              <a:rPr lang="zh-CN" altLang="en-US" sz="2000" dirty="0"/>
              <a:t>必须与</a:t>
            </a:r>
            <a:r>
              <a:rPr lang="en-US" altLang="zh-CN" sz="2000" dirty="0"/>
              <a:t>LIMP</a:t>
            </a:r>
            <a:r>
              <a:rPr lang="zh-CN" altLang="en-US" sz="2000" dirty="0"/>
              <a:t>一起使用</a:t>
            </a:r>
            <a:endParaRPr lang="zh-CN" altLang="en-US" dirty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r>
              <a:rPr lang="en-US" altLang="zh-CN">
                <a:solidFill>
                  <a:srgbClr val="A4001B"/>
                </a:solidFill>
                <a:latin typeface="仿宋_GB2312" pitchFamily="49" charset="-122"/>
                <a:ea typeface="仿宋_GB2312" pitchFamily="49" charset="-122"/>
              </a:rPr>
              <a:t>Page</a:t>
            </a:r>
            <a:fld id="{7FCD7BFD-E3B1-4453-86C6-E818D3D75BEC}" type="slidenum">
              <a:rPr lang="zh-CN" altLang="en-US">
                <a:solidFill>
                  <a:srgbClr val="A4001B"/>
                </a:solidFill>
                <a:latin typeface="仿宋_GB2312" pitchFamily="49" charset="-122"/>
                <a:ea typeface="仿宋_GB2312" pitchFamily="49" charset="-122"/>
              </a:rPr>
              <a:pPr/>
              <a:t>13</a:t>
            </a:fld>
            <a:endParaRPr lang="zh-CN" altLang="en-US">
              <a:solidFill>
                <a:srgbClr val="A4001B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32773" name="组合 53"/>
          <p:cNvGrpSpPr>
            <a:grpSpLocks/>
          </p:cNvGrpSpPr>
          <p:nvPr/>
        </p:nvGrpSpPr>
        <p:grpSpPr bwMode="auto">
          <a:xfrm>
            <a:off x="752475" y="3141663"/>
            <a:ext cx="3413125" cy="2873375"/>
            <a:chOff x="1880452" y="2590800"/>
            <a:chExt cx="3411628" cy="2874169"/>
          </a:xfrm>
        </p:grpSpPr>
        <p:cxnSp>
          <p:nvCxnSpPr>
            <p:cNvPr id="39" name="直接连接符 38"/>
            <p:cNvCxnSpPr>
              <a:endCxn id="32778" idx="1"/>
            </p:cNvCxnSpPr>
            <p:nvPr/>
          </p:nvCxnSpPr>
          <p:spPr>
            <a:xfrm flipV="1">
              <a:off x="2483437" y="4917130"/>
              <a:ext cx="1351957" cy="2382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pic>
          <p:nvPicPr>
            <p:cNvPr id="32777" name="Picture 45" descr="通用服务器-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0452" y="3212976"/>
              <a:ext cx="675275" cy="730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8" name="Picture 36" descr="C:\Documents and Settings\Administrator\桌面\2009.6新图标\2009.6新图标\USG 统一安全网关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4752" y="4653136"/>
              <a:ext cx="707431" cy="52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" name="直接连接符 12"/>
            <p:cNvCxnSpPr>
              <a:stCxn id="32777" idx="3"/>
              <a:endCxn id="32786" idx="1"/>
            </p:cNvCxnSpPr>
            <p:nvPr/>
          </p:nvCxnSpPr>
          <p:spPr>
            <a:xfrm flipV="1">
              <a:off x="2556430" y="3561030"/>
              <a:ext cx="1312287" cy="17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32786" idx="2"/>
              <a:endCxn id="32778" idx="0"/>
            </p:cNvCxnSpPr>
            <p:nvPr/>
          </p:nvCxnSpPr>
          <p:spPr>
            <a:xfrm rot="16200000" flipH="1">
              <a:off x="3804975" y="4269255"/>
              <a:ext cx="755859" cy="12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2339039" y="3716648"/>
              <a:ext cx="1585216" cy="1008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82" name="TextBox 27"/>
            <p:cNvSpPr txBox="1">
              <a:spLocks noChangeArrowheads="1"/>
            </p:cNvSpPr>
            <p:nvPr/>
          </p:nvSpPr>
          <p:spPr bwMode="auto">
            <a:xfrm>
              <a:off x="1979712" y="2924944"/>
              <a:ext cx="5517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sz="1400"/>
                <a:t>LIMP</a:t>
              </a:r>
              <a:endParaRPr lang="zh-CN" altLang="en-US" sz="1400"/>
            </a:p>
          </p:txBody>
        </p:sp>
        <p:sp>
          <p:nvSpPr>
            <p:cNvPr id="32783" name="TextBox 28"/>
            <p:cNvSpPr txBox="1">
              <a:spLocks noChangeArrowheads="1"/>
            </p:cNvSpPr>
            <p:nvPr/>
          </p:nvSpPr>
          <p:spPr bwMode="auto">
            <a:xfrm>
              <a:off x="3635896" y="2924944"/>
              <a:ext cx="10823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 sz="1400"/>
                <a:t>核心交换机</a:t>
              </a:r>
            </a:p>
          </p:txBody>
        </p:sp>
        <p:sp>
          <p:nvSpPr>
            <p:cNvPr id="32784" name="TextBox 29"/>
            <p:cNvSpPr txBox="1">
              <a:spLocks noChangeArrowheads="1"/>
            </p:cNvSpPr>
            <p:nvPr/>
          </p:nvSpPr>
          <p:spPr bwMode="auto">
            <a:xfrm>
              <a:off x="3923928" y="5157192"/>
              <a:ext cx="53732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sz="1400"/>
                <a:t>CVM</a:t>
              </a:r>
              <a:endParaRPr lang="zh-CN" altLang="en-US" sz="1400"/>
            </a:p>
          </p:txBody>
        </p:sp>
        <p:sp>
          <p:nvSpPr>
            <p:cNvPr id="32785" name="TextBox 30"/>
            <p:cNvSpPr txBox="1">
              <a:spLocks noChangeArrowheads="1"/>
            </p:cNvSpPr>
            <p:nvPr/>
          </p:nvSpPr>
          <p:spPr bwMode="auto">
            <a:xfrm>
              <a:off x="1976517" y="5157192"/>
              <a:ext cx="723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 sz="1400"/>
                <a:t>学生机</a:t>
              </a:r>
            </a:p>
          </p:txBody>
        </p:sp>
        <p:pic>
          <p:nvPicPr>
            <p:cNvPr id="32786" name="Picture 50" descr="核心交换机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8376" y="3222915"/>
              <a:ext cx="617850" cy="675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87" name="Picture 36" descr="台式电脑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4509120"/>
              <a:ext cx="628530" cy="647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上箭头标注 44"/>
            <p:cNvSpPr/>
            <p:nvPr/>
          </p:nvSpPr>
          <p:spPr>
            <a:xfrm>
              <a:off x="2771800" y="5013176"/>
              <a:ext cx="936104" cy="360040"/>
            </a:xfrm>
            <a:prstGeom prst="upArrow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1100" dirty="0">
                  <a:solidFill>
                    <a:schemeClr val="tx1"/>
                  </a:solidFill>
                </a:rPr>
                <a:t>实验测试线</a:t>
              </a:r>
              <a:endParaRPr lang="zh-CN" altLang="en-US" sz="11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2634184" y="3737292"/>
              <a:ext cx="787055" cy="646291"/>
            </a:xfrm>
            <a:custGeom>
              <a:avLst/>
              <a:gdLst>
                <a:gd name="connsiteX0" fmla="*/ 0 w 786848"/>
                <a:gd name="connsiteY0" fmla="*/ 646044 h 646044"/>
                <a:gd name="connsiteX1" fmla="*/ 765313 w 786848"/>
                <a:gd name="connsiteY1" fmla="*/ 188844 h 646044"/>
                <a:gd name="connsiteX2" fmla="*/ 129208 w 786848"/>
                <a:gd name="connsiteY2" fmla="*/ 0 h 646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6848" h="646044">
                  <a:moveTo>
                    <a:pt x="0" y="646044"/>
                  </a:moveTo>
                  <a:cubicBezTo>
                    <a:pt x="371889" y="471281"/>
                    <a:pt x="743778" y="296518"/>
                    <a:pt x="765313" y="188844"/>
                  </a:cubicBezTo>
                  <a:cubicBezTo>
                    <a:pt x="786848" y="81170"/>
                    <a:pt x="458028" y="40585"/>
                    <a:pt x="129208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915048" y="3861151"/>
              <a:ext cx="217393" cy="21596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1" name="椭圆 50"/>
            <p:cNvSpPr/>
            <p:nvPr/>
          </p:nvSpPr>
          <p:spPr>
            <a:xfrm>
              <a:off x="5076275" y="3284729"/>
              <a:ext cx="215805" cy="21596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2" name="椭圆 51"/>
            <p:cNvSpPr/>
            <p:nvPr/>
          </p:nvSpPr>
          <p:spPr>
            <a:xfrm>
              <a:off x="3132441" y="4653532"/>
              <a:ext cx="215805" cy="21596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2613555" y="2590800"/>
              <a:ext cx="2557928" cy="2000803"/>
            </a:xfrm>
            <a:custGeom>
              <a:avLst/>
              <a:gdLst>
                <a:gd name="connsiteX0" fmla="*/ 0 w 2557670"/>
                <a:gd name="connsiteY0" fmla="*/ 659296 h 2001078"/>
                <a:gd name="connsiteX1" fmla="*/ 775252 w 2557670"/>
                <a:gd name="connsiteY1" fmla="*/ 311426 h 2001078"/>
                <a:gd name="connsiteX2" fmla="*/ 2365513 w 2557670"/>
                <a:gd name="connsiteY2" fmla="*/ 281609 h 2001078"/>
                <a:gd name="connsiteX3" fmla="*/ 1928192 w 2557670"/>
                <a:gd name="connsiteY3" fmla="*/ 2001078 h 200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7670" h="2001078">
                  <a:moveTo>
                    <a:pt x="0" y="659296"/>
                  </a:moveTo>
                  <a:cubicBezTo>
                    <a:pt x="190500" y="516835"/>
                    <a:pt x="381000" y="374374"/>
                    <a:pt x="775252" y="311426"/>
                  </a:cubicBezTo>
                  <a:cubicBezTo>
                    <a:pt x="1169504" y="248478"/>
                    <a:pt x="2173356" y="0"/>
                    <a:pt x="2365513" y="281609"/>
                  </a:cubicBezTo>
                  <a:cubicBezTo>
                    <a:pt x="2557670" y="563218"/>
                    <a:pt x="2242931" y="1282148"/>
                    <a:pt x="1928192" y="2001078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32774" name="TextBox 54"/>
          <p:cNvSpPr txBox="1">
            <a:spLocks noChangeArrowheads="1"/>
          </p:cNvSpPr>
          <p:nvPr/>
        </p:nvSpPr>
        <p:spPr bwMode="auto">
          <a:xfrm>
            <a:off x="4835525" y="3417888"/>
            <a:ext cx="3529013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CN"/>
              <a:t>1</a:t>
            </a:r>
            <a:r>
              <a:rPr lang="zh-CN" altLang="en-US"/>
              <a:t>、学生机访问</a:t>
            </a:r>
            <a:r>
              <a:rPr lang="en-US" altLang="zh-CN"/>
              <a:t>limp</a:t>
            </a:r>
            <a:r>
              <a:rPr lang="zh-CN" altLang="en-US"/>
              <a:t>来开始实验</a:t>
            </a:r>
            <a:endParaRPr lang="en-US" altLang="zh-CN"/>
          </a:p>
          <a:p>
            <a:pPr eaLnBrk="1" hangingPunct="1">
              <a:spcBef>
                <a:spcPts val="600"/>
              </a:spcBef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limp</a:t>
            </a:r>
            <a:r>
              <a:rPr lang="zh-CN" altLang="en-US"/>
              <a:t>调用具体的</a:t>
            </a:r>
            <a:r>
              <a:rPr lang="en-US" altLang="zh-CN"/>
              <a:t>CVM</a:t>
            </a:r>
            <a:r>
              <a:rPr lang="zh-CN" altLang="en-US"/>
              <a:t>课件来运行在某个端口上</a:t>
            </a:r>
            <a:endParaRPr lang="en-US" altLang="zh-CN"/>
          </a:p>
          <a:p>
            <a:pPr eaLnBrk="1" hangingPunct="1">
              <a:spcBef>
                <a:spcPts val="600"/>
              </a:spcBef>
            </a:pPr>
            <a:r>
              <a:rPr lang="en-US" altLang="zh-CN"/>
              <a:t>3</a:t>
            </a:r>
            <a:r>
              <a:rPr lang="zh-CN" altLang="en-US"/>
              <a:t>、学生连线，开始进行攻防实验</a:t>
            </a:r>
          </a:p>
        </p:txBody>
      </p:sp>
      <p:pic>
        <p:nvPicPr>
          <p:cNvPr id="32775" name="Picture 5" descr="C:\Documents and Settings\Administrator\My Documents\Tencent Files\517623394\FileRecv\锐捷ppt元素修改11.01.18\小红条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6563"/>
            <a:ext cx="1254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143000"/>
            <a:ext cx="39814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2500313"/>
            <a:ext cx="642778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锐捷网络实验室概述</a:t>
            </a:r>
          </a:p>
        </p:txBody>
      </p:sp>
      <p:pic>
        <p:nvPicPr>
          <p:cNvPr id="20483" name="Picture 5" descr="C:\Documents and Settings\Administrator\My Documents\Tencent Files\517623394\FileRecv\锐捷ppt元素修改11.01.18\小红条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6563"/>
            <a:ext cx="1254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r>
              <a:rPr lang="en-US" altLang="zh-CN">
                <a:solidFill>
                  <a:srgbClr val="8B9398"/>
                </a:solidFill>
                <a:ea typeface="微软雅黑" panose="020B0503020204020204" pitchFamily="34" charset="-122"/>
              </a:rPr>
              <a:t>Page</a:t>
            </a:r>
            <a:fld id="{F9053866-4EBE-4F69-AD6F-54BC23C8BF52}" type="slidenum">
              <a:rPr lang="zh-CN" altLang="en-US" smtClean="0">
                <a:solidFill>
                  <a:srgbClr val="8B9398"/>
                </a:solidFill>
                <a:ea typeface="微软雅黑" panose="020B0503020204020204" pitchFamily="34" charset="-122"/>
              </a:rPr>
              <a:pPr/>
              <a:t>2</a:t>
            </a:fld>
            <a:endParaRPr lang="zh-CN" altLang="en-US">
              <a:solidFill>
                <a:srgbClr val="8B9398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000" dirty="0"/>
              <a:t>锐捷网络实验室基本组件</a:t>
            </a:r>
            <a:endParaRPr lang="en-US" altLang="zh-CN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zh-CN" sz="1800" dirty="0"/>
          </a:p>
          <a:p>
            <a:pPr lvl="1">
              <a:defRPr/>
            </a:pPr>
            <a:endParaRPr lang="en-US" altLang="zh-CN" sz="1800" dirty="0"/>
          </a:p>
        </p:txBody>
      </p:sp>
      <p:graphicFrame>
        <p:nvGraphicFramePr>
          <p:cNvPr id="8" name="图示 7"/>
          <p:cNvGraphicFramePr/>
          <p:nvPr/>
        </p:nvGraphicFramePr>
        <p:xfrm>
          <a:off x="-324544" y="2329135"/>
          <a:ext cx="4536504" cy="2335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2968625" y="2376488"/>
            <a:ext cx="5915025" cy="307975"/>
            <a:chOff x="3327897" y="2180877"/>
            <a:chExt cx="5915242" cy="307777"/>
          </a:xfrm>
        </p:grpSpPr>
        <p:cxnSp>
          <p:nvCxnSpPr>
            <p:cNvPr id="11" name="直接连接符 10"/>
            <p:cNvCxnSpPr>
              <a:endCxn id="20501" idx="1"/>
            </p:cNvCxnSpPr>
            <p:nvPr/>
          </p:nvCxnSpPr>
          <p:spPr>
            <a:xfrm>
              <a:off x="3327897" y="2220538"/>
              <a:ext cx="523894" cy="1142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01" name="TextBox 13"/>
            <p:cNvSpPr txBox="1">
              <a:spLocks noChangeArrowheads="1"/>
            </p:cNvSpPr>
            <p:nvPr/>
          </p:nvSpPr>
          <p:spPr bwMode="auto">
            <a:xfrm>
              <a:off x="3851920" y="2180877"/>
              <a:ext cx="539121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sz="1400" u="sng" dirty="0">
                  <a:solidFill>
                    <a:srgbClr val="000000"/>
                  </a:solidFill>
                  <a:ea typeface="微软雅黑" panose="020B0503020204020204" pitchFamily="34" charset="-122"/>
                </a:rPr>
                <a:t>实验室管理系统，用于管理实验室设备资源，实验课程，实验账号</a:t>
              </a:r>
            </a:p>
          </p:txBody>
        </p:sp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2955925" y="2989263"/>
            <a:ext cx="5705475" cy="307975"/>
            <a:chOff x="3327897" y="2180877"/>
            <a:chExt cx="5705250" cy="307777"/>
          </a:xfrm>
        </p:grpSpPr>
        <p:cxnSp>
          <p:nvCxnSpPr>
            <p:cNvPr id="21" name="直接连接符 20"/>
            <p:cNvCxnSpPr>
              <a:endCxn id="20499" idx="1"/>
            </p:cNvCxnSpPr>
            <p:nvPr/>
          </p:nvCxnSpPr>
          <p:spPr>
            <a:xfrm>
              <a:off x="3327897" y="2220538"/>
              <a:ext cx="523854" cy="1142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99" name="TextBox 21"/>
            <p:cNvSpPr txBox="1">
              <a:spLocks noChangeArrowheads="1"/>
            </p:cNvSpPr>
            <p:nvPr/>
          </p:nvSpPr>
          <p:spPr bwMode="auto">
            <a:xfrm>
              <a:off x="3851920" y="2180877"/>
              <a:ext cx="518122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sz="1400" u="sng" dirty="0">
                  <a:solidFill>
                    <a:srgbClr val="000000"/>
                  </a:solidFill>
                  <a:ea typeface="微软雅黑" panose="020B0503020204020204" pitchFamily="34" charset="-122"/>
                </a:rPr>
                <a:t>机架控制管理器，硬件产品，配合</a:t>
              </a:r>
              <a:r>
                <a:rPr lang="en-US" altLang="zh-CN" sz="1400" u="sng" dirty="0">
                  <a:solidFill>
                    <a:srgbClr val="000000"/>
                  </a:solidFill>
                  <a:ea typeface="微软雅黑" panose="020B0503020204020204" pitchFamily="34" charset="-122"/>
                </a:rPr>
                <a:t>LIMP</a:t>
              </a:r>
              <a:r>
                <a:rPr lang="zh-CN" altLang="en-US" sz="1400" u="sng" dirty="0">
                  <a:solidFill>
                    <a:srgbClr val="000000"/>
                  </a:solidFill>
                  <a:ea typeface="微软雅黑" panose="020B0503020204020204" pitchFamily="34" charset="-122"/>
                </a:rPr>
                <a:t>实现设备的控制台管理</a:t>
              </a:r>
            </a:p>
          </p:txBody>
        </p:sp>
      </p:grp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2968625" y="3451225"/>
            <a:ext cx="5614988" cy="307975"/>
            <a:chOff x="3327897" y="2180877"/>
            <a:chExt cx="5615481" cy="307777"/>
          </a:xfrm>
        </p:grpSpPr>
        <p:cxnSp>
          <p:nvCxnSpPr>
            <p:cNvPr id="24" name="直接连接符 23"/>
            <p:cNvCxnSpPr>
              <a:endCxn id="20497" idx="1"/>
            </p:cNvCxnSpPr>
            <p:nvPr/>
          </p:nvCxnSpPr>
          <p:spPr>
            <a:xfrm>
              <a:off x="3327897" y="2220539"/>
              <a:ext cx="523921" cy="1142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97" name="TextBox 24"/>
            <p:cNvSpPr txBox="1">
              <a:spLocks noChangeArrowheads="1"/>
            </p:cNvSpPr>
            <p:nvPr/>
          </p:nvSpPr>
          <p:spPr bwMode="auto">
            <a:xfrm>
              <a:off x="3851920" y="2180877"/>
              <a:ext cx="50914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sz="1400" u="sng">
                  <a:solidFill>
                    <a:srgbClr val="000000"/>
                  </a:solidFill>
                  <a:ea typeface="微软雅黑" panose="020B0503020204020204" pitchFamily="34" charset="-122"/>
                </a:rPr>
                <a:t>拓扑连接器，硬件产品，配合</a:t>
              </a:r>
              <a:r>
                <a:rPr lang="en-US" altLang="zh-CN" sz="1400" u="sng">
                  <a:solidFill>
                    <a:srgbClr val="000000"/>
                  </a:solidFill>
                  <a:ea typeface="微软雅黑" panose="020B0503020204020204" pitchFamily="34" charset="-122"/>
                </a:rPr>
                <a:t>LIMP</a:t>
              </a:r>
              <a:r>
                <a:rPr lang="zh-CN" altLang="en-US" sz="1400" u="sng">
                  <a:solidFill>
                    <a:srgbClr val="000000"/>
                  </a:solidFill>
                  <a:ea typeface="微软雅黑" panose="020B0503020204020204" pitchFamily="34" charset="-122"/>
                </a:rPr>
                <a:t>实现实验拓扑的创建和连接</a:t>
              </a:r>
            </a:p>
          </p:txBody>
        </p:sp>
      </p:grp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2968625" y="3913188"/>
            <a:ext cx="4478338" cy="307975"/>
            <a:chOff x="3327897" y="2180877"/>
            <a:chExt cx="4478952" cy="307777"/>
          </a:xfrm>
        </p:grpSpPr>
        <p:cxnSp>
          <p:nvCxnSpPr>
            <p:cNvPr id="27" name="直接连接符 26"/>
            <p:cNvCxnSpPr>
              <a:endCxn id="20495" idx="1"/>
            </p:cNvCxnSpPr>
            <p:nvPr/>
          </p:nvCxnSpPr>
          <p:spPr>
            <a:xfrm>
              <a:off x="3327897" y="2220538"/>
              <a:ext cx="523947" cy="1142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95" name="TextBox 27"/>
            <p:cNvSpPr txBox="1">
              <a:spLocks noChangeArrowheads="1"/>
            </p:cNvSpPr>
            <p:nvPr/>
          </p:nvSpPr>
          <p:spPr bwMode="auto">
            <a:xfrm>
              <a:off x="3851920" y="2180877"/>
              <a:ext cx="395492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sz="1400" u="sng">
                  <a:solidFill>
                    <a:srgbClr val="000000"/>
                  </a:solidFill>
                  <a:ea typeface="微软雅黑" panose="020B0503020204020204" pitchFamily="34" charset="-122"/>
                </a:rPr>
                <a:t>云虚拟实验平台，硬件产品，用于提供虚拟主机</a:t>
              </a:r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2955925" y="4418013"/>
            <a:ext cx="5735638" cy="306387"/>
            <a:chOff x="3327897" y="2180877"/>
            <a:chExt cx="5735706" cy="307777"/>
          </a:xfrm>
        </p:grpSpPr>
        <p:cxnSp>
          <p:nvCxnSpPr>
            <p:cNvPr id="30" name="直接连接符 29"/>
            <p:cNvCxnSpPr>
              <a:endCxn id="20493" idx="1"/>
            </p:cNvCxnSpPr>
            <p:nvPr/>
          </p:nvCxnSpPr>
          <p:spPr>
            <a:xfrm>
              <a:off x="3327897" y="2220744"/>
              <a:ext cx="523881" cy="114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93" name="TextBox 30"/>
            <p:cNvSpPr txBox="1">
              <a:spLocks noChangeArrowheads="1"/>
            </p:cNvSpPr>
            <p:nvPr/>
          </p:nvSpPr>
          <p:spPr bwMode="auto">
            <a:xfrm>
              <a:off x="3851920" y="2180877"/>
              <a:ext cx="521168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sz="1400" u="sng">
                  <a:solidFill>
                    <a:srgbClr val="000000"/>
                  </a:solidFill>
                  <a:ea typeface="微软雅黑" panose="020B0503020204020204" pitchFamily="34" charset="-122"/>
                </a:rPr>
                <a:t>实验中所需用到的其他网络设备，如交换机、路由器、防火墙等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357313"/>
            <a:ext cx="8597900" cy="455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锐捷网络实验室概述</a:t>
            </a:r>
          </a:p>
        </p:txBody>
      </p:sp>
      <p:pic>
        <p:nvPicPr>
          <p:cNvPr id="22531" name="Picture 5" descr="C:\Documents and Settings\Administrator\My Documents\Tencent Files\517623394\FileRecv\锐捷ppt元素修改11.01.18\小红条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6563"/>
            <a:ext cx="1254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r>
              <a:rPr lang="en-US" altLang="zh-CN">
                <a:solidFill>
                  <a:srgbClr val="8B9398"/>
                </a:solidFill>
              </a:rPr>
              <a:t>Page</a:t>
            </a:r>
            <a:fld id="{C0812AFA-089A-4876-9965-A40811BD12B5}" type="slidenum">
              <a:rPr lang="zh-CN" altLang="en-US" smtClean="0">
                <a:solidFill>
                  <a:srgbClr val="8B9398"/>
                </a:solidFill>
              </a:rPr>
              <a:pPr/>
              <a:t>4</a:t>
            </a:fld>
            <a:endParaRPr lang="zh-CN" altLang="en-US">
              <a:solidFill>
                <a:srgbClr val="8B9398"/>
              </a:solidFill>
            </a:endParaRPr>
          </a:p>
        </p:txBody>
      </p:sp>
      <p:sp>
        <p:nvSpPr>
          <p:cNvPr id="22533" name="内容占位符 2"/>
          <p:cNvSpPr>
            <a:spLocks noGrp="1"/>
          </p:cNvSpPr>
          <p:nvPr>
            <p:ph idx="1"/>
          </p:nvPr>
        </p:nvSpPr>
        <p:spPr>
          <a:xfrm>
            <a:off x="611188" y="1125538"/>
            <a:ext cx="7874000" cy="4641850"/>
          </a:xfrm>
        </p:spPr>
        <p:txBody>
          <a:bodyPr/>
          <a:lstStyle/>
          <a:p>
            <a:r>
              <a:rPr lang="zh-CN" altLang="en-US" sz="2000"/>
              <a:t>锐捷网络实验室典型拓扑</a:t>
            </a:r>
            <a:endParaRPr lang="en-US" altLang="zh-CN" sz="2000"/>
          </a:p>
          <a:p>
            <a:pPr lvl="1"/>
            <a:endParaRPr lang="en-US" altLang="zh-CN" sz="1800"/>
          </a:p>
          <a:p>
            <a:pPr lvl="1"/>
            <a:endParaRPr lang="en-US" altLang="zh-CN" sz="1800"/>
          </a:p>
        </p:txBody>
      </p:sp>
      <p:sp>
        <p:nvSpPr>
          <p:cNvPr id="90" name="矩形 89"/>
          <p:cNvSpPr/>
          <p:nvPr/>
        </p:nvSpPr>
        <p:spPr>
          <a:xfrm>
            <a:off x="468313" y="3552825"/>
            <a:ext cx="8351837" cy="2703513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2535" name="TextBox 91"/>
          <p:cNvSpPr txBox="1">
            <a:spLocks noChangeArrowheads="1"/>
          </p:cNvSpPr>
          <p:nvPr/>
        </p:nvSpPr>
        <p:spPr bwMode="auto">
          <a:xfrm>
            <a:off x="8045450" y="4289425"/>
            <a:ext cx="774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endParaRPr lang="zh-CN" altLang="en-US" sz="14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536" name="组合 92"/>
          <p:cNvGrpSpPr>
            <a:grpSpLocks/>
          </p:cNvGrpSpPr>
          <p:nvPr/>
        </p:nvGrpSpPr>
        <p:grpSpPr bwMode="auto">
          <a:xfrm>
            <a:off x="1020763" y="1700213"/>
            <a:ext cx="7581900" cy="4556125"/>
            <a:chOff x="1020031" y="1916832"/>
            <a:chExt cx="7583382" cy="4555106"/>
          </a:xfrm>
        </p:grpSpPr>
        <p:sp>
          <p:nvSpPr>
            <p:cNvPr id="94" name="矩形 93"/>
            <p:cNvSpPr/>
            <p:nvPr/>
          </p:nvSpPr>
          <p:spPr>
            <a:xfrm>
              <a:off x="6105787" y="4787977"/>
              <a:ext cx="2497626" cy="1052278"/>
            </a:xfrm>
            <a:prstGeom prst="rect">
              <a:avLst/>
            </a:prstGeom>
            <a:noFill/>
            <a:ln w="25400" cap="flat" cmpd="sng" algn="ctr">
              <a:solidFill>
                <a:srgbClr val="00B050"/>
              </a:solidFill>
              <a:prstDash val="sysDash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798058" y="4800674"/>
              <a:ext cx="4198170" cy="1039580"/>
            </a:xfrm>
            <a:prstGeom prst="rect">
              <a:avLst/>
            </a:prstGeom>
            <a:solidFill>
              <a:sysClr val="window" lastClr="FFFFFF">
                <a:alpha val="10000"/>
              </a:sysClr>
            </a:solidFill>
            <a:ln w="25400" cap="flat" cmpd="sng" algn="ctr">
              <a:solidFill>
                <a:srgbClr val="FF0000"/>
              </a:solidFill>
              <a:prstDash val="sysDash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pic>
          <p:nvPicPr>
            <p:cNvPr id="22540" name="Picture 48" descr="LIMP服务器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6451" y="1916832"/>
              <a:ext cx="603241" cy="719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1" name="Picture 50" descr="核心交换机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1231" y="2926195"/>
              <a:ext cx="553684" cy="672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2" name="Picture 36" descr="C:\Documents and Settings\Administrator\桌面\2009.6新图标\2009.6新图标\USG 统一安全网关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031" y="4979374"/>
              <a:ext cx="686150" cy="56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3" name="Picture 52" descr="硬软件VP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924" y="5068338"/>
              <a:ext cx="562262" cy="471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4" name="Picture 46" descr="防火墙-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2373" y="4919858"/>
              <a:ext cx="564168" cy="721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5" name="Picture 45" descr="IDS入侵检测系统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258" y="5076810"/>
              <a:ext cx="561309" cy="467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6" name="Picture 20" descr="中低端路由器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7585" y="5068336"/>
              <a:ext cx="562262" cy="504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7" name="Picture 16" descr="C:\Documents and Settings\Administrator\桌面\新图标\2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5987" y="5075748"/>
              <a:ext cx="729988" cy="524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8" name="Picture 49" descr="固化汇聚交换机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8110" y="5103285"/>
              <a:ext cx="561309" cy="469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5" name="直接连接符 104"/>
            <p:cNvCxnSpPr>
              <a:stCxn id="22540" idx="2"/>
              <a:endCxn id="22541" idx="0"/>
            </p:cNvCxnSpPr>
            <p:nvPr/>
          </p:nvCxnSpPr>
          <p:spPr>
            <a:xfrm>
              <a:off x="3187392" y="2635808"/>
              <a:ext cx="0" cy="290448"/>
            </a:xfrm>
            <a:prstGeom prst="line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pic>
          <p:nvPicPr>
            <p:cNvPr id="22550" name="Picture 20" descr="中低端路由器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1231" y="3994745"/>
              <a:ext cx="562262" cy="504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51" name="Picture 8" descr="接入交换机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239" y="5910694"/>
              <a:ext cx="563215" cy="469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8" name="直接连接符 107"/>
            <p:cNvCxnSpPr>
              <a:stCxn id="22541" idx="2"/>
              <a:endCxn id="22550" idx="0"/>
            </p:cNvCxnSpPr>
            <p:nvPr/>
          </p:nvCxnSpPr>
          <p:spPr>
            <a:xfrm>
              <a:off x="3187392" y="3599206"/>
              <a:ext cx="4764" cy="395199"/>
            </a:xfrm>
            <a:prstGeom prst="line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09" name="直接连接符 108"/>
            <p:cNvCxnSpPr>
              <a:stCxn id="22550" idx="2"/>
              <a:endCxn id="22543" idx="0"/>
            </p:cNvCxnSpPr>
            <p:nvPr/>
          </p:nvCxnSpPr>
          <p:spPr>
            <a:xfrm flipH="1">
              <a:off x="2117207" y="4499116"/>
              <a:ext cx="1074948" cy="569786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0" name="直接连接符 109"/>
            <p:cNvCxnSpPr>
              <a:stCxn id="22550" idx="2"/>
              <a:endCxn id="22545" idx="0"/>
            </p:cNvCxnSpPr>
            <p:nvPr/>
          </p:nvCxnSpPr>
          <p:spPr>
            <a:xfrm flipH="1">
              <a:off x="2787263" y="4499116"/>
              <a:ext cx="404892" cy="577721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1" name="直接连接符 110"/>
            <p:cNvCxnSpPr>
              <a:stCxn id="22550" idx="2"/>
              <a:endCxn id="22544" idx="1"/>
            </p:cNvCxnSpPr>
            <p:nvPr/>
          </p:nvCxnSpPr>
          <p:spPr>
            <a:xfrm>
              <a:off x="3192155" y="4499116"/>
              <a:ext cx="20641" cy="780875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2" name="直接连接符 111"/>
            <p:cNvCxnSpPr>
              <a:stCxn id="22550" idx="2"/>
              <a:endCxn id="22546" idx="0"/>
            </p:cNvCxnSpPr>
            <p:nvPr/>
          </p:nvCxnSpPr>
          <p:spPr>
            <a:xfrm>
              <a:off x="3192155" y="4499116"/>
              <a:ext cx="955862" cy="569786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3" name="直接连接符 112"/>
            <p:cNvCxnSpPr>
              <a:stCxn id="22550" idx="2"/>
              <a:endCxn id="22547" idx="0"/>
            </p:cNvCxnSpPr>
            <p:nvPr/>
          </p:nvCxnSpPr>
          <p:spPr>
            <a:xfrm>
              <a:off x="3192155" y="4499116"/>
              <a:ext cx="1689430" cy="576134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4" name="直接连接符 113"/>
            <p:cNvCxnSpPr>
              <a:stCxn id="22550" idx="2"/>
              <a:endCxn id="22548" idx="0"/>
            </p:cNvCxnSpPr>
            <p:nvPr/>
          </p:nvCxnSpPr>
          <p:spPr>
            <a:xfrm>
              <a:off x="3192155" y="4499116"/>
              <a:ext cx="2476984" cy="604703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5" name="直接连接符 114"/>
            <p:cNvCxnSpPr>
              <a:stCxn id="22541" idx="1"/>
              <a:endCxn id="22542" idx="0"/>
            </p:cNvCxnSpPr>
            <p:nvPr/>
          </p:nvCxnSpPr>
          <p:spPr>
            <a:xfrm flipH="1">
              <a:off x="1362998" y="3262731"/>
              <a:ext cx="1548115" cy="1717291"/>
            </a:xfrm>
            <a:prstGeom prst="line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16" name="肘形连接符 115"/>
            <p:cNvCxnSpPr>
              <a:stCxn id="22541" idx="1"/>
              <a:endCxn id="22551" idx="1"/>
            </p:cNvCxnSpPr>
            <p:nvPr/>
          </p:nvCxnSpPr>
          <p:spPr>
            <a:xfrm rot="10800000" flipH="1" flipV="1">
              <a:off x="2911113" y="3262731"/>
              <a:ext cx="152430" cy="2882255"/>
            </a:xfrm>
            <a:prstGeom prst="bentConnector3">
              <a:avLst>
                <a:gd name="adj1" fmla="val -1442563"/>
              </a:avLst>
            </a:prstGeom>
            <a:noFill/>
            <a:ln w="38100" cap="flat" cmpd="sng" algn="ctr">
              <a:solidFill>
                <a:srgbClr val="4F81B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22561" name="TextBox 116"/>
            <p:cNvSpPr txBox="1">
              <a:spLocks noChangeArrowheads="1"/>
            </p:cNvSpPr>
            <p:nvPr/>
          </p:nvSpPr>
          <p:spPr bwMode="auto">
            <a:xfrm>
              <a:off x="3626453" y="2404067"/>
              <a:ext cx="11464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LIMP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</a:t>
              </a:r>
            </a:p>
          </p:txBody>
        </p:sp>
        <p:sp>
          <p:nvSpPr>
            <p:cNvPr id="22562" name="TextBox 117"/>
            <p:cNvSpPr txBox="1">
              <a:spLocks noChangeArrowheads="1"/>
            </p:cNvSpPr>
            <p:nvPr/>
          </p:nvSpPr>
          <p:spPr bwMode="auto">
            <a:xfrm>
              <a:off x="3494457" y="3460859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局域网交换机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35909" y="5575201"/>
              <a:ext cx="584314" cy="3063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sysClr val="windowText" lastClr="000000"/>
                  </a:solidFill>
                </a:rPr>
                <a:t>CVM</a:t>
              </a:r>
              <a:endParaRPr lang="zh-CN" altLang="en-US" sz="1400" kern="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0" name="直接连接符 119"/>
            <p:cNvCxnSpPr>
              <a:stCxn id="22542" idx="2"/>
              <a:endCxn id="22551" idx="0"/>
            </p:cNvCxnSpPr>
            <p:nvPr/>
          </p:nvCxnSpPr>
          <p:spPr>
            <a:xfrm>
              <a:off x="1362998" y="5549806"/>
              <a:ext cx="1981587" cy="360282"/>
            </a:xfrm>
            <a:prstGeom prst="line">
              <a:avLst/>
            </a:prstGeom>
            <a:noFill/>
            <a:ln w="76200" cap="flat" cmpd="dbl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1" name="直接连接符 120"/>
            <p:cNvCxnSpPr>
              <a:stCxn id="22543" idx="2"/>
              <a:endCxn id="22551" idx="0"/>
            </p:cNvCxnSpPr>
            <p:nvPr/>
          </p:nvCxnSpPr>
          <p:spPr>
            <a:xfrm>
              <a:off x="2117207" y="5540283"/>
              <a:ext cx="1227378" cy="369805"/>
            </a:xfrm>
            <a:prstGeom prst="line">
              <a:avLst/>
            </a:prstGeom>
            <a:noFill/>
            <a:ln w="76200" cap="flat" cmpd="dbl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2" name="直接连接符 121"/>
            <p:cNvCxnSpPr>
              <a:stCxn id="22545" idx="2"/>
              <a:endCxn id="22551" idx="0"/>
            </p:cNvCxnSpPr>
            <p:nvPr/>
          </p:nvCxnSpPr>
          <p:spPr>
            <a:xfrm>
              <a:off x="2787263" y="5543458"/>
              <a:ext cx="557322" cy="366631"/>
            </a:xfrm>
            <a:prstGeom prst="line">
              <a:avLst/>
            </a:prstGeom>
            <a:noFill/>
            <a:ln w="76200" cap="flat" cmpd="dbl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3" name="直接连接符 122"/>
            <p:cNvCxnSpPr>
              <a:endCxn id="22551" idx="0"/>
            </p:cNvCxnSpPr>
            <p:nvPr/>
          </p:nvCxnSpPr>
          <p:spPr>
            <a:xfrm flipH="1">
              <a:off x="3344585" y="5594246"/>
              <a:ext cx="428709" cy="315842"/>
            </a:xfrm>
            <a:prstGeom prst="line">
              <a:avLst/>
            </a:prstGeom>
            <a:noFill/>
            <a:ln w="76200" cap="flat" cmpd="dbl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4" name="直接连接符 123"/>
            <p:cNvCxnSpPr>
              <a:stCxn id="22546" idx="2"/>
              <a:endCxn id="22551" idx="0"/>
            </p:cNvCxnSpPr>
            <p:nvPr/>
          </p:nvCxnSpPr>
          <p:spPr>
            <a:xfrm flipH="1">
              <a:off x="3344585" y="5572026"/>
              <a:ext cx="803432" cy="338062"/>
            </a:xfrm>
            <a:prstGeom prst="line">
              <a:avLst/>
            </a:prstGeom>
            <a:noFill/>
            <a:ln w="76200" cap="flat" cmpd="dbl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5" name="直接连接符 124"/>
            <p:cNvCxnSpPr>
              <a:stCxn id="22547" idx="2"/>
              <a:endCxn id="22551" idx="0"/>
            </p:cNvCxnSpPr>
            <p:nvPr/>
          </p:nvCxnSpPr>
          <p:spPr>
            <a:xfrm flipH="1">
              <a:off x="3344585" y="5600595"/>
              <a:ext cx="1537000" cy="309494"/>
            </a:xfrm>
            <a:prstGeom prst="line">
              <a:avLst/>
            </a:prstGeom>
            <a:noFill/>
            <a:ln w="76200" cap="flat" cmpd="dbl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6" name="直接连接符 125"/>
            <p:cNvCxnSpPr/>
            <p:nvPr/>
          </p:nvCxnSpPr>
          <p:spPr>
            <a:xfrm flipH="1">
              <a:off x="3344585" y="5575201"/>
              <a:ext cx="2464282" cy="309494"/>
            </a:xfrm>
            <a:prstGeom prst="line">
              <a:avLst/>
            </a:prstGeom>
            <a:noFill/>
            <a:ln w="76200" cap="flat" cmpd="dbl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27" name="TextBox 126"/>
            <p:cNvSpPr txBox="1"/>
            <p:nvPr/>
          </p:nvSpPr>
          <p:spPr>
            <a:xfrm>
              <a:off x="3493839" y="4148358"/>
              <a:ext cx="714515" cy="30790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sysClr val="windowText" lastClr="000000"/>
                  </a:solidFill>
                </a:rPr>
                <a:t>RCMS</a:t>
              </a:r>
              <a:endParaRPr lang="zh-CN" altLang="en-US" sz="1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589108" y="6164032"/>
              <a:ext cx="554145" cy="30790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sysClr val="windowText" lastClr="000000"/>
                  </a:solidFill>
                </a:rPr>
                <a:t>NTC</a:t>
              </a:r>
              <a:endParaRPr lang="zh-CN" altLang="en-US" sz="1400" kern="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直接连接符 128"/>
            <p:cNvCxnSpPr/>
            <p:nvPr/>
          </p:nvCxnSpPr>
          <p:spPr>
            <a:xfrm>
              <a:off x="4856181" y="2107289"/>
              <a:ext cx="389013" cy="0"/>
            </a:xfrm>
            <a:prstGeom prst="line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30" name="直接连接符 129"/>
            <p:cNvCxnSpPr/>
            <p:nvPr/>
          </p:nvCxnSpPr>
          <p:spPr>
            <a:xfrm>
              <a:off x="4860944" y="2292985"/>
              <a:ext cx="384250" cy="0"/>
            </a:xfrm>
            <a:prstGeom prst="line">
              <a:avLst/>
            </a:prstGeom>
            <a:noFill/>
            <a:ln w="38100" cap="flat" cmpd="sng" algn="ctr">
              <a:solidFill>
                <a:srgbClr val="C0504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31" name="直接连接符 130"/>
            <p:cNvCxnSpPr/>
            <p:nvPr/>
          </p:nvCxnSpPr>
          <p:spPr>
            <a:xfrm>
              <a:off x="4881586" y="2475507"/>
              <a:ext cx="363608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22576" name="TextBox 131"/>
            <p:cNvSpPr txBox="1">
              <a:spLocks noChangeArrowheads="1"/>
            </p:cNvSpPr>
            <p:nvPr/>
          </p:nvSpPr>
          <p:spPr bwMode="auto">
            <a:xfrm>
              <a:off x="5256512" y="4498833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实验设备</a:t>
              </a:r>
            </a:p>
          </p:txBody>
        </p:sp>
        <p:sp>
          <p:nvSpPr>
            <p:cNvPr id="22577" name="TextBox 132"/>
            <p:cNvSpPr txBox="1">
              <a:spLocks noChangeArrowheads="1"/>
            </p:cNvSpPr>
            <p:nvPr/>
          </p:nvSpPr>
          <p:spPr bwMode="auto">
            <a:xfrm>
              <a:off x="5363569" y="2020598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局域网连接线</a:t>
              </a:r>
            </a:p>
          </p:txBody>
        </p:sp>
        <p:sp>
          <p:nvSpPr>
            <p:cNvPr id="22578" name="TextBox 133"/>
            <p:cNvSpPr txBox="1">
              <a:spLocks noChangeArrowheads="1"/>
            </p:cNvSpPr>
            <p:nvPr/>
          </p:nvSpPr>
          <p:spPr bwMode="auto">
            <a:xfrm>
              <a:off x="5363569" y="2198756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八爪鱼连接线</a:t>
              </a:r>
            </a:p>
          </p:txBody>
        </p:sp>
        <p:sp>
          <p:nvSpPr>
            <p:cNvPr id="22579" name="TextBox 134"/>
            <p:cNvSpPr txBox="1">
              <a:spLocks noChangeArrowheads="1"/>
            </p:cNvSpPr>
            <p:nvPr/>
          </p:nvSpPr>
          <p:spPr bwMode="auto">
            <a:xfrm>
              <a:off x="5363569" y="2373394"/>
              <a:ext cx="13131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PC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连接线</a:t>
              </a:r>
            </a:p>
          </p:txBody>
        </p:sp>
        <p:pic>
          <p:nvPicPr>
            <p:cNvPr id="22580" name="Picture 36" descr="台式电脑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5723" y="5068567"/>
              <a:ext cx="559157" cy="576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81" name="Picture 36" descr="台式电脑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8226" y="5068567"/>
              <a:ext cx="559157" cy="576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82" name="Picture 36" descr="台式电脑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8766" y="5100858"/>
              <a:ext cx="559157" cy="576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9" name="肘形连接符 138"/>
            <p:cNvCxnSpPr>
              <a:stCxn id="22541" idx="3"/>
              <a:endCxn id="22580" idx="0"/>
            </p:cNvCxnSpPr>
            <p:nvPr/>
          </p:nvCxnSpPr>
          <p:spPr>
            <a:xfrm>
              <a:off x="3465259" y="3262731"/>
              <a:ext cx="3159743" cy="1806171"/>
            </a:xfrm>
            <a:prstGeom prst="bentConnector2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40" name="肘形连接符 139"/>
            <p:cNvCxnSpPr>
              <a:stCxn id="22541" idx="3"/>
              <a:endCxn id="22581" idx="0"/>
            </p:cNvCxnSpPr>
            <p:nvPr/>
          </p:nvCxnSpPr>
          <p:spPr>
            <a:xfrm>
              <a:off x="3465259" y="3262731"/>
              <a:ext cx="3832974" cy="1806171"/>
            </a:xfrm>
            <a:prstGeom prst="bentConnector2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41" name="肘形连接符 140"/>
            <p:cNvCxnSpPr>
              <a:stCxn id="22541" idx="3"/>
              <a:endCxn id="22582" idx="0"/>
            </p:cNvCxnSpPr>
            <p:nvPr/>
          </p:nvCxnSpPr>
          <p:spPr>
            <a:xfrm>
              <a:off x="3465259" y="3262731"/>
              <a:ext cx="4553840" cy="1837914"/>
            </a:xfrm>
            <a:prstGeom prst="bentConnector2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42" name="肘形连接符 141"/>
            <p:cNvCxnSpPr>
              <a:stCxn id="22551" idx="3"/>
              <a:endCxn id="22580" idx="2"/>
            </p:cNvCxnSpPr>
            <p:nvPr/>
          </p:nvCxnSpPr>
          <p:spPr>
            <a:xfrm flipV="1">
              <a:off x="3627216" y="5645035"/>
              <a:ext cx="2997786" cy="499951"/>
            </a:xfrm>
            <a:prstGeom prst="bentConnector2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43" name="肘形连接符 142"/>
            <p:cNvCxnSpPr>
              <a:stCxn id="22551" idx="3"/>
              <a:endCxn id="22581" idx="2"/>
            </p:cNvCxnSpPr>
            <p:nvPr/>
          </p:nvCxnSpPr>
          <p:spPr>
            <a:xfrm flipV="1">
              <a:off x="3627216" y="5645035"/>
              <a:ext cx="3671017" cy="499951"/>
            </a:xfrm>
            <a:prstGeom prst="bentConnector2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44" name="肘形连接符 143"/>
            <p:cNvCxnSpPr>
              <a:stCxn id="22551" idx="3"/>
              <a:endCxn id="22582" idx="2"/>
            </p:cNvCxnSpPr>
            <p:nvPr/>
          </p:nvCxnSpPr>
          <p:spPr>
            <a:xfrm flipV="1">
              <a:off x="3627216" y="5676778"/>
              <a:ext cx="4391883" cy="468208"/>
            </a:xfrm>
            <a:prstGeom prst="bentConnector2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2589" name="直接连接符 144"/>
            <p:cNvCxnSpPr>
              <a:cxnSpLocks noChangeShapeType="1"/>
            </p:cNvCxnSpPr>
            <p:nvPr/>
          </p:nvCxnSpPr>
          <p:spPr bwMode="auto">
            <a:xfrm>
              <a:off x="4880982" y="2650446"/>
              <a:ext cx="375530" cy="0"/>
            </a:xfrm>
            <a:prstGeom prst="line">
              <a:avLst/>
            </a:prstGeom>
            <a:noFill/>
            <a:ln w="50800" cmpd="dbl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90" name="TextBox 145"/>
            <p:cNvSpPr txBox="1">
              <a:spLocks noChangeArrowheads="1"/>
            </p:cNvSpPr>
            <p:nvPr/>
          </p:nvSpPr>
          <p:spPr bwMode="auto">
            <a:xfrm>
              <a:off x="5341619" y="2563567"/>
              <a:ext cx="25186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333399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实验设备连接线（代表多条）</a:t>
              </a:r>
            </a:p>
          </p:txBody>
        </p:sp>
      </p:grpSp>
      <p:sp>
        <p:nvSpPr>
          <p:cNvPr id="22537" name="TextBox 146"/>
          <p:cNvSpPr txBox="1">
            <a:spLocks noChangeArrowheads="1"/>
          </p:cNvSpPr>
          <p:nvPr/>
        </p:nvSpPr>
        <p:spPr bwMode="auto">
          <a:xfrm>
            <a:off x="8097838" y="3228975"/>
            <a:ext cx="722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 descr="C:\Users\R03731\AppData\Roaming\Tencent\Users\812437352\QQ\WinTemp\RichOle\KY~_7W64NLCSD8GYMPRGZW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33375"/>
            <a:ext cx="3956050" cy="595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350" y="981075"/>
            <a:ext cx="420052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000125"/>
            <a:ext cx="3214688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87" b="7945"/>
          <a:stretch>
            <a:fillRect/>
          </a:stretch>
        </p:blipFill>
        <p:spPr bwMode="auto">
          <a:xfrm>
            <a:off x="6286500" y="4572000"/>
            <a:ext cx="2678113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604" name="直接连接符 7"/>
          <p:cNvCxnSpPr>
            <a:cxnSpLocks noChangeShapeType="1"/>
          </p:cNvCxnSpPr>
          <p:nvPr/>
        </p:nvCxnSpPr>
        <p:spPr bwMode="auto">
          <a:xfrm rot="10800000">
            <a:off x="1714500" y="5715000"/>
            <a:ext cx="5143500" cy="714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10" name="直接连接符 9"/>
          <p:cNvCxnSpPr/>
          <p:nvPr/>
        </p:nvCxnSpPr>
        <p:spPr bwMode="auto">
          <a:xfrm rot="10800000">
            <a:off x="1428750" y="6303963"/>
            <a:ext cx="5786438" cy="1587"/>
          </a:xfrm>
          <a:prstGeom prst="line">
            <a:avLst/>
          </a:prstGeom>
          <a:noFill/>
          <a:ln w="28575">
            <a:solidFill>
              <a:schemeClr val="accent4"/>
            </a:solidFill>
          </a:ln>
          <a:effectLst/>
          <a:extLst/>
        </p:spPr>
      </p:cxnSp>
      <p:sp>
        <p:nvSpPr>
          <p:cNvPr id="11" name="矩形 10"/>
          <p:cNvSpPr/>
          <p:nvPr/>
        </p:nvSpPr>
        <p:spPr bwMode="auto">
          <a:xfrm>
            <a:off x="214313" y="5857875"/>
            <a:ext cx="2428875" cy="303213"/>
          </a:xfrm>
          <a:prstGeom prst="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/>
          <a:lstStyle/>
          <a:p>
            <a:pPr marL="742950" indent="-285750" ea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cxnSp>
        <p:nvCxnSpPr>
          <p:cNvPr id="25607" name="直接连接符 14"/>
          <p:cNvCxnSpPr>
            <a:cxnSpLocks noChangeShapeType="1"/>
          </p:cNvCxnSpPr>
          <p:nvPr/>
        </p:nvCxnSpPr>
        <p:spPr bwMode="auto">
          <a:xfrm rot="5400000">
            <a:off x="1213644" y="6071394"/>
            <a:ext cx="42862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8" name="直接连接符 19"/>
          <p:cNvCxnSpPr>
            <a:cxnSpLocks noChangeShapeType="1"/>
          </p:cNvCxnSpPr>
          <p:nvPr/>
        </p:nvCxnSpPr>
        <p:spPr bwMode="auto">
          <a:xfrm rot="5400000">
            <a:off x="6397625" y="1389063"/>
            <a:ext cx="2071687" cy="7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560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13" y="2214563"/>
            <a:ext cx="6731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610" name="直接连接符 23"/>
          <p:cNvCxnSpPr>
            <a:cxnSpLocks noChangeShapeType="1"/>
          </p:cNvCxnSpPr>
          <p:nvPr/>
        </p:nvCxnSpPr>
        <p:spPr bwMode="auto">
          <a:xfrm rot="5400000">
            <a:off x="-2286000" y="3357563"/>
            <a:ext cx="500221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25"/>
          <p:cNvCxnSpPr/>
          <p:nvPr/>
        </p:nvCxnSpPr>
        <p:spPr bwMode="auto">
          <a:xfrm rot="10800000">
            <a:off x="214313" y="857250"/>
            <a:ext cx="7215187" cy="1588"/>
          </a:xfrm>
          <a:prstGeom prst="line">
            <a:avLst/>
          </a:prstGeom>
          <a:noFill/>
          <a:ln w="28575">
            <a:solidFill>
              <a:schemeClr val="accent4"/>
            </a:solidFill>
          </a:ln>
          <a:effectLst/>
          <a:extLst/>
        </p:spPr>
      </p:cxnSp>
      <p:cxnSp>
        <p:nvCxnSpPr>
          <p:cNvPr id="28" name="直接连接符 27"/>
          <p:cNvCxnSpPr/>
          <p:nvPr/>
        </p:nvCxnSpPr>
        <p:spPr bwMode="auto">
          <a:xfrm rot="10800000">
            <a:off x="2357438" y="3500438"/>
            <a:ext cx="3714750" cy="1587"/>
          </a:xfrm>
          <a:prstGeom prst="line">
            <a:avLst/>
          </a:prstGeom>
          <a:noFill/>
          <a:ln w="28575">
            <a:solidFill>
              <a:schemeClr val="accent4"/>
            </a:solidFill>
          </a:ln>
          <a:effectLst/>
          <a:extLst/>
        </p:spPr>
      </p:cxnSp>
      <p:cxnSp>
        <p:nvCxnSpPr>
          <p:cNvPr id="25613" name="直接连接符 29"/>
          <p:cNvCxnSpPr>
            <a:cxnSpLocks noChangeShapeType="1"/>
          </p:cNvCxnSpPr>
          <p:nvPr/>
        </p:nvCxnSpPr>
        <p:spPr bwMode="auto">
          <a:xfrm rot="5400000">
            <a:off x="5072063" y="2500313"/>
            <a:ext cx="2001837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接连接符 31"/>
          <p:cNvCxnSpPr/>
          <p:nvPr/>
        </p:nvCxnSpPr>
        <p:spPr bwMode="auto">
          <a:xfrm rot="10800000">
            <a:off x="6072188" y="1500188"/>
            <a:ext cx="1214437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  <a:effectLst/>
          <a:extLst/>
        </p:spPr>
      </p:cxnSp>
      <p:pic>
        <p:nvPicPr>
          <p:cNvPr id="2561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525" y="1071563"/>
            <a:ext cx="8636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6" name="TextBox 33"/>
          <p:cNvSpPr txBox="1">
            <a:spLocks noChangeArrowheads="1"/>
          </p:cNvSpPr>
          <p:nvPr/>
        </p:nvSpPr>
        <p:spPr bwMode="auto">
          <a:xfrm>
            <a:off x="6858000" y="0"/>
            <a:ext cx="1857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sz="2100">
                <a:solidFill>
                  <a:srgbClr val="A4001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æ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p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校园网</a:t>
            </a:r>
          </a:p>
        </p:txBody>
      </p:sp>
      <p:sp>
        <p:nvSpPr>
          <p:cNvPr id="25617" name="TextBox 39"/>
          <p:cNvSpPr txBox="1">
            <a:spLocks noChangeArrowheads="1"/>
          </p:cNvSpPr>
          <p:nvPr/>
        </p:nvSpPr>
        <p:spPr bwMode="auto">
          <a:xfrm>
            <a:off x="6286500" y="3143250"/>
            <a:ext cx="2571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sz="2100">
                <a:solidFill>
                  <a:srgbClr val="A4001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æ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p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http://202.119.201.200:8088/limp</a:t>
            </a:r>
            <a:endParaRPr lang="zh-CN" altLang="en-US" sz="1800">
              <a:solidFill>
                <a:srgbClr val="333399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5618" name="TextBox 40"/>
          <p:cNvSpPr txBox="1">
            <a:spLocks noChangeArrowheads="1"/>
          </p:cNvSpPr>
          <p:nvPr/>
        </p:nvSpPr>
        <p:spPr bwMode="auto">
          <a:xfrm>
            <a:off x="2786063" y="5786438"/>
            <a:ext cx="1857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sz="2100">
                <a:solidFill>
                  <a:srgbClr val="A4001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æ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p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配线架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7499350" cy="77787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RG-RCMS 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295400"/>
            <a:ext cx="8274050" cy="515778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CN" altLang="en-US" sz="2000" dirty="0"/>
              <a:t>使用</a:t>
            </a:r>
            <a:r>
              <a:rPr lang="en-US" altLang="zh-CN" sz="2000" dirty="0"/>
              <a:t>RCMS</a:t>
            </a:r>
            <a:r>
              <a:rPr lang="zh-CN" altLang="en-US" sz="2000" dirty="0"/>
              <a:t>管理的实验设备（</a:t>
            </a:r>
            <a:r>
              <a:rPr lang="zh-CN" altLang="zh-CN" sz="2000" dirty="0"/>
              <a:t>RG-RCMS-8和RG-RCMS-16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>
              <a:lnSpc>
                <a:spcPct val="100000"/>
              </a:lnSpc>
              <a:defRPr/>
            </a:pPr>
            <a:r>
              <a:rPr lang="zh-CN" altLang="en-US" dirty="0">
                <a:cs typeface="+mn-cs"/>
              </a:rPr>
              <a:t>通过</a:t>
            </a:r>
            <a:r>
              <a:rPr lang="en-US" altLang="zh-CN" dirty="0">
                <a:cs typeface="+mn-cs"/>
              </a:rPr>
              <a:t>RCMS</a:t>
            </a:r>
            <a:r>
              <a:rPr lang="zh-CN" altLang="en-US" dirty="0">
                <a:cs typeface="+mn-cs"/>
              </a:rPr>
              <a:t>背面的八爪鱼线缆可以同时连接</a:t>
            </a:r>
            <a:r>
              <a:rPr lang="en-US" altLang="zh-CN" dirty="0">
                <a:cs typeface="+mn-cs"/>
              </a:rPr>
              <a:t>8</a:t>
            </a:r>
            <a:r>
              <a:rPr lang="zh-CN" altLang="en-US" dirty="0">
                <a:cs typeface="+mn-cs"/>
              </a:rPr>
              <a:t>台或</a:t>
            </a:r>
            <a:r>
              <a:rPr lang="en-US" altLang="zh-CN" dirty="0">
                <a:cs typeface="+mn-cs"/>
              </a:rPr>
              <a:t>16</a:t>
            </a:r>
            <a:r>
              <a:rPr lang="zh-CN" altLang="en-US" dirty="0">
                <a:cs typeface="+mn-cs"/>
              </a:rPr>
              <a:t>台网络设备的</a:t>
            </a:r>
            <a:r>
              <a:rPr lang="en-US" altLang="zh-CN" dirty="0">
                <a:cs typeface="+mn-cs"/>
              </a:rPr>
              <a:t>console</a:t>
            </a:r>
            <a:r>
              <a:rPr lang="zh-CN" altLang="en-US" dirty="0">
                <a:cs typeface="+mn-cs"/>
              </a:rPr>
              <a:t>口。提供统一的网页界面，实现统一登录管理。</a:t>
            </a:r>
            <a:endParaRPr lang="en-US" altLang="zh-CN" dirty="0">
              <a:cs typeface="+mn-cs"/>
            </a:endParaRPr>
          </a:p>
          <a:p>
            <a:pPr lvl="1">
              <a:lnSpc>
                <a:spcPct val="100000"/>
              </a:lnSpc>
              <a:defRPr/>
            </a:pPr>
            <a:r>
              <a:rPr lang="zh-CN" altLang="en-US" dirty="0">
                <a:cs typeface="+mn-cs"/>
              </a:rPr>
              <a:t>从网页上即可登录设备，和通过设备图标颜色查看设备占用情况。</a:t>
            </a:r>
            <a:endParaRPr lang="en-US" altLang="zh-CN" dirty="0">
              <a:cs typeface="+mn-cs"/>
            </a:endParaRPr>
          </a:p>
          <a:p>
            <a:pPr lvl="1">
              <a:lnSpc>
                <a:spcPct val="100000"/>
              </a:lnSpc>
              <a:defRPr/>
            </a:pPr>
            <a:r>
              <a:rPr lang="zh-CN" altLang="en-US" dirty="0">
                <a:cs typeface="+mn-cs"/>
              </a:rPr>
              <a:t>可以一键清理被管理设备的配置，恢复到初始状态。</a:t>
            </a:r>
            <a:endParaRPr lang="en-US" altLang="zh-CN" dirty="0">
              <a:cs typeface="+mn-cs"/>
            </a:endParaRPr>
          </a:p>
          <a:p>
            <a:pPr lvl="1">
              <a:lnSpc>
                <a:spcPct val="100000"/>
              </a:lnSpc>
              <a:defRPr/>
            </a:pPr>
            <a:r>
              <a:rPr lang="zh-CN" altLang="en-US" dirty="0">
                <a:cs typeface="+mn-cs"/>
              </a:rPr>
              <a:t>可以屏蔽敏感命令避免误操作</a:t>
            </a:r>
            <a:endParaRPr lang="en-US" altLang="zh-CN" dirty="0">
              <a:cs typeface="+mn-cs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000" dirty="0"/>
              <a:t>局限性</a:t>
            </a:r>
            <a:endParaRPr lang="en-US" altLang="zh-CN" sz="2000" dirty="0"/>
          </a:p>
          <a:p>
            <a:pPr lvl="1">
              <a:lnSpc>
                <a:spcPct val="100000"/>
              </a:lnSpc>
              <a:defRPr/>
            </a:pPr>
            <a:r>
              <a:rPr lang="zh-CN" altLang="en-US" dirty="0">
                <a:cs typeface="+mn-cs"/>
              </a:rPr>
              <a:t>如果实验室组数较多，一键清</a:t>
            </a:r>
            <a:br>
              <a:rPr lang="en-US" altLang="zh-CN" dirty="0">
                <a:cs typeface="+mn-cs"/>
              </a:rPr>
            </a:br>
            <a:r>
              <a:rPr lang="zh-CN" altLang="en-US" dirty="0">
                <a:cs typeface="+mn-cs"/>
              </a:rPr>
              <a:t>需要多次登录到不同的</a:t>
            </a:r>
            <a:r>
              <a:rPr lang="en-US" altLang="zh-CN" dirty="0">
                <a:cs typeface="+mn-cs"/>
              </a:rPr>
              <a:t>RCMS</a:t>
            </a:r>
            <a:br>
              <a:rPr lang="en-US" altLang="zh-CN" dirty="0">
                <a:cs typeface="+mn-cs"/>
              </a:rPr>
            </a:br>
            <a:r>
              <a:rPr lang="zh-CN" altLang="en-US" dirty="0">
                <a:cs typeface="+mn-cs"/>
              </a:rPr>
              <a:t>上敲多遍</a:t>
            </a:r>
            <a:endParaRPr lang="en-US" altLang="zh-CN" dirty="0">
              <a:cs typeface="+mn-cs"/>
            </a:endParaRPr>
          </a:p>
          <a:p>
            <a:pPr lvl="1">
              <a:lnSpc>
                <a:spcPct val="100000"/>
              </a:lnSpc>
              <a:defRPr/>
            </a:pPr>
            <a:r>
              <a:rPr lang="zh-CN" altLang="en-US" dirty="0">
                <a:cs typeface="+mn-cs"/>
              </a:rPr>
              <a:t>踢掉某个人的链接需要先登录</a:t>
            </a:r>
            <a:br>
              <a:rPr lang="en-US" altLang="zh-CN" dirty="0">
                <a:cs typeface="+mn-cs"/>
              </a:rPr>
            </a:br>
            <a:r>
              <a:rPr lang="en-US" altLang="zh-CN" dirty="0">
                <a:cs typeface="+mn-cs"/>
              </a:rPr>
              <a:t>RCMS</a:t>
            </a:r>
            <a:r>
              <a:rPr lang="zh-CN" altLang="en-US" dirty="0">
                <a:cs typeface="+mn-cs"/>
              </a:rPr>
              <a:t>再执行命令</a:t>
            </a:r>
            <a:endParaRPr lang="en-US" altLang="zh-CN" dirty="0">
              <a:cs typeface="+mn-cs"/>
            </a:endParaRPr>
          </a:p>
          <a:p>
            <a:pPr lvl="1">
              <a:lnSpc>
                <a:spcPct val="100000"/>
              </a:lnSpc>
              <a:defRPr/>
            </a:pPr>
            <a:r>
              <a:rPr lang="zh-CN" altLang="en-US" dirty="0">
                <a:cs typeface="+mn-cs"/>
              </a:rPr>
              <a:t>不能自定义敏感命令列表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r>
              <a:rPr lang="en-US" altLang="zh-CN">
                <a:solidFill>
                  <a:srgbClr val="A4001B"/>
                </a:solidFill>
                <a:latin typeface="仿宋_GB2312" pitchFamily="49" charset="-122"/>
                <a:ea typeface="仿宋_GB2312" pitchFamily="49" charset="-122"/>
              </a:rPr>
              <a:t>Page</a:t>
            </a:r>
            <a:fld id="{B5B3D4A7-F4DA-4DBF-ACD8-0B44D7BB87E5}" type="slidenum">
              <a:rPr lang="zh-CN" altLang="en-US">
                <a:solidFill>
                  <a:srgbClr val="A4001B"/>
                </a:solidFill>
                <a:latin typeface="仿宋_GB2312" pitchFamily="49" charset="-122"/>
                <a:ea typeface="仿宋_GB2312" pitchFamily="49" charset="-122"/>
              </a:rPr>
              <a:pPr/>
              <a:t>7</a:t>
            </a:fld>
            <a:endParaRPr lang="zh-CN" altLang="en-US">
              <a:solidFill>
                <a:srgbClr val="A4001B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26629" name="图片 4" descr="RG-RCMS-8-2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514725"/>
            <a:ext cx="3887787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图片 5" descr="RG-RCMS-8-6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4667250"/>
            <a:ext cx="3887787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5" descr="C:\Documents and Settings\Administrator\My Documents\Tencent Files\517623394\FileRecv\锐捷ppt元素修改11.01.18\小红条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6563"/>
            <a:ext cx="1254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7499350" cy="77787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RG-RCMS </a:t>
            </a:r>
            <a:r>
              <a:rPr lang="zh-CN" altLang="en-US" dirty="0"/>
              <a:t>介绍</a:t>
            </a:r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r>
              <a:rPr lang="en-US" altLang="zh-CN">
                <a:solidFill>
                  <a:srgbClr val="A4001B"/>
                </a:solidFill>
                <a:latin typeface="仿宋_GB2312" pitchFamily="49" charset="-122"/>
                <a:ea typeface="仿宋_GB2312" pitchFamily="49" charset="-122"/>
              </a:rPr>
              <a:t>Page</a:t>
            </a:r>
            <a:fld id="{8F84B992-F7EA-4B9B-9FF7-558E9D8F4CE3}" type="slidenum">
              <a:rPr lang="zh-CN" altLang="en-US">
                <a:solidFill>
                  <a:srgbClr val="A4001B"/>
                </a:solidFill>
                <a:latin typeface="仿宋_GB2312" pitchFamily="49" charset="-122"/>
                <a:ea typeface="仿宋_GB2312" pitchFamily="49" charset="-122"/>
              </a:rPr>
              <a:pPr/>
              <a:t>8</a:t>
            </a:fld>
            <a:endParaRPr lang="zh-CN" altLang="en-US">
              <a:solidFill>
                <a:srgbClr val="A4001B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2765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16238" y="4508500"/>
            <a:ext cx="2540000" cy="170021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20" descr="中低端路由器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644900"/>
            <a:ext cx="93662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3708400" y="3068638"/>
            <a:ext cx="1295400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/>
              <a:t>RCMS</a:t>
            </a:r>
            <a:endParaRPr lang="zh-CN" altLang="en-US" dirty="0"/>
          </a:p>
        </p:txBody>
      </p:sp>
      <p:pic>
        <p:nvPicPr>
          <p:cNvPr id="27655" name="Picture 36" descr="台式电脑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141663"/>
            <a:ext cx="8382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395288" y="4581525"/>
            <a:ext cx="1944687" cy="93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/>
              <a:t>输入</a:t>
            </a:r>
            <a:r>
              <a:rPr lang="en-US" altLang="zh-CN" dirty="0"/>
              <a:t>RCMS</a:t>
            </a:r>
            <a:r>
              <a:rPr lang="zh-CN" altLang="en-US" dirty="0"/>
              <a:t>的</a:t>
            </a:r>
            <a:r>
              <a:rPr lang="en-US" altLang="zh-CN" dirty="0" err="1"/>
              <a:t>ip</a:t>
            </a:r>
            <a:r>
              <a:rPr lang="zh-CN" altLang="en-US" dirty="0"/>
              <a:t>地址，来访问它提供的管理网页</a:t>
            </a:r>
          </a:p>
        </p:txBody>
      </p:sp>
      <p:sp>
        <p:nvSpPr>
          <p:cNvPr id="12" name="右箭头 11"/>
          <p:cNvSpPr/>
          <p:nvPr/>
        </p:nvSpPr>
        <p:spPr>
          <a:xfrm>
            <a:off x="2411413" y="4868863"/>
            <a:ext cx="431800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下箭头 12"/>
          <p:cNvSpPr/>
          <p:nvPr/>
        </p:nvSpPr>
        <p:spPr>
          <a:xfrm>
            <a:off x="1187450" y="4149725"/>
            <a:ext cx="360363" cy="358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156325" y="4652963"/>
            <a:ext cx="2447925" cy="136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/>
              <a:t>点击网页上的设备图标，就相当于执行了</a:t>
            </a:r>
            <a:r>
              <a:rPr lang="en-US" altLang="zh-CN" dirty="0"/>
              <a:t>telnet RCMS</a:t>
            </a:r>
            <a:r>
              <a:rPr lang="zh-CN" altLang="en-US" dirty="0"/>
              <a:t>的某个异步口操作，从而返回登陆界面</a:t>
            </a:r>
          </a:p>
        </p:txBody>
      </p:sp>
      <p:sp>
        <p:nvSpPr>
          <p:cNvPr id="15" name="右箭头 14"/>
          <p:cNvSpPr/>
          <p:nvPr/>
        </p:nvSpPr>
        <p:spPr>
          <a:xfrm rot="10624485">
            <a:off x="5446713" y="5311775"/>
            <a:ext cx="431800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645150" y="2330450"/>
            <a:ext cx="1800225" cy="86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/>
              <a:t>RCMS</a:t>
            </a:r>
            <a:r>
              <a:rPr lang="zh-CN" altLang="en-US" dirty="0"/>
              <a:t>的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/16</a:t>
            </a:r>
            <a:r>
              <a:rPr lang="zh-CN" altLang="en-US" dirty="0"/>
              <a:t>个异步口链接设备的</a:t>
            </a:r>
            <a:r>
              <a:rPr lang="en-US" altLang="zh-CN" dirty="0"/>
              <a:t>console</a:t>
            </a:r>
            <a:r>
              <a:rPr lang="zh-CN" altLang="en-US" dirty="0"/>
              <a:t>口</a:t>
            </a:r>
          </a:p>
        </p:txBody>
      </p:sp>
      <p:sp>
        <p:nvSpPr>
          <p:cNvPr id="19" name="弧形 18"/>
          <p:cNvSpPr/>
          <p:nvPr/>
        </p:nvSpPr>
        <p:spPr>
          <a:xfrm rot="19578517">
            <a:off x="4244975" y="3671888"/>
            <a:ext cx="2374900" cy="2159000"/>
          </a:xfrm>
          <a:prstGeom prst="arc">
            <a:avLst>
              <a:gd name="adj1" fmla="val 15714513"/>
              <a:gd name="adj2" fmla="val 190145"/>
            </a:avLst>
          </a:prstGeom>
          <a:ln>
            <a:solidFill>
              <a:schemeClr val="accent1">
                <a:shade val="95000"/>
                <a:satMod val="10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6755942">
            <a:off x="5783263" y="3260725"/>
            <a:ext cx="431800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7664" name="TextBox 20"/>
          <p:cNvSpPr txBox="1">
            <a:spLocks noChangeArrowheads="1"/>
          </p:cNvSpPr>
          <p:nvPr/>
        </p:nvSpPr>
        <p:spPr bwMode="auto">
          <a:xfrm>
            <a:off x="5580063" y="5326063"/>
            <a:ext cx="301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2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665" name="TextBox 21"/>
          <p:cNvSpPr txBox="1">
            <a:spLocks noChangeArrowheads="1"/>
          </p:cNvSpPr>
          <p:nvPr/>
        </p:nvSpPr>
        <p:spPr bwMode="auto">
          <a:xfrm>
            <a:off x="5861050" y="3265488"/>
            <a:ext cx="301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666" name="内容占位符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RCMS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登录，实际上是使用了反向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telnet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原理，并提供了图形化的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界面（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ip:8080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）便于操作</a:t>
            </a:r>
          </a:p>
        </p:txBody>
      </p:sp>
      <p:pic>
        <p:nvPicPr>
          <p:cNvPr id="27667" name="图片 23" descr="RG-RCMS-8-2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0" y="3624263"/>
            <a:ext cx="2189163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8" name="Picture 5" descr="C:\Documents and Settings\Administrator\My Documents\Tencent Files\517623394\FileRecv\锐捷ppt元素修改11.01.18\小红条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6563"/>
            <a:ext cx="1254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7499350" cy="77787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RG-NTC 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3363" y="1158875"/>
            <a:ext cx="8480425" cy="4421188"/>
          </a:xfrm>
        </p:spPr>
        <p:txBody>
          <a:bodyPr/>
          <a:lstStyle/>
          <a:p>
            <a:pPr>
              <a:defRPr/>
            </a:pPr>
            <a:r>
              <a:rPr lang="zh-CN" altLang="zh-CN" sz="2000" dirty="0"/>
              <a:t>RG-NTC是用于在实验台搭建网络实验环境。可以通过LIMP对其进行配置，实现任意2个端口之间的连接，使连接在该2个端口的实验设备互连起来，代替传统实验室通过手动接线实现实验设备间互连的方式。</a:t>
            </a:r>
          </a:p>
          <a:p>
            <a:pPr>
              <a:defRPr/>
            </a:pPr>
            <a:r>
              <a:rPr lang="en-US" altLang="zh-CN" sz="2000" dirty="0"/>
              <a:t>RG-NTC</a:t>
            </a:r>
            <a:r>
              <a:rPr lang="zh-CN" altLang="en-US" sz="2000" dirty="0"/>
              <a:t>可以在内部实现自身端口之间的断开和互联，从而客户只需在</a:t>
            </a:r>
            <a:r>
              <a:rPr lang="en-US" altLang="zh-CN" sz="2000" dirty="0"/>
              <a:t>limp</a:t>
            </a:r>
            <a:r>
              <a:rPr lang="zh-CN" altLang="en-US" sz="2000" dirty="0"/>
              <a:t>上使用鼠标连线，即可达到不同设备之间互联的目的；</a:t>
            </a: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r>
              <a:rPr lang="en-US" altLang="zh-CN">
                <a:solidFill>
                  <a:srgbClr val="A4001B"/>
                </a:solidFill>
                <a:latin typeface="仿宋_GB2312" pitchFamily="49" charset="-122"/>
                <a:ea typeface="仿宋_GB2312" pitchFamily="49" charset="-122"/>
              </a:rPr>
              <a:t>Page</a:t>
            </a:r>
            <a:fld id="{FA789BF7-3895-408A-A90B-755A5D1EBF17}" type="slidenum">
              <a:rPr lang="zh-CN" altLang="en-US">
                <a:solidFill>
                  <a:srgbClr val="A4001B"/>
                </a:solidFill>
                <a:latin typeface="仿宋_GB2312" pitchFamily="49" charset="-122"/>
                <a:ea typeface="仿宋_GB2312" pitchFamily="49" charset="-122"/>
              </a:rPr>
              <a:pPr/>
              <a:t>9</a:t>
            </a:fld>
            <a:endParaRPr lang="zh-CN" altLang="en-US">
              <a:solidFill>
                <a:srgbClr val="A4001B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29701" name="Picture 1" descr="C:\Program Files\Tencent\QQ\Users\497974685\Image\DNIY]M5SBE2T~0S%IYT)QQ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08"/>
          <a:stretch>
            <a:fillRect/>
          </a:stretch>
        </p:blipFill>
        <p:spPr bwMode="auto">
          <a:xfrm>
            <a:off x="1649387" y="3773488"/>
            <a:ext cx="60483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5" descr="C:\Documents and Settings\Administrator\My Documents\Tencent Files\517623394\FileRecv\锐捷ppt元素修改11.01.18\小红条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6563"/>
            <a:ext cx="1254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锐捷网络大学授课版PPT模板">
  <a:themeElements>
    <a:clrScheme name="20070406_授课版PPT模板_段虎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70406_授课版PPT模板_段虎强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3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3333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3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3333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华文细黑" pitchFamily="2" charset="-122"/>
          </a:defRPr>
        </a:defPPr>
      </a:lstStyle>
    </a:lnDef>
  </a:objectDefaults>
  <a:extraClrSchemeLst>
    <a:extraClrScheme>
      <a:clrScheme name="20070406_授课版PPT模板_段虎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0406_授课版PPT模板_段虎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0406_授课版PPT模板_段虎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0406_授课版PPT模板_段虎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0406_授课版PPT模板_段虎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0406_授课版PPT模板_段虎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锐捷网络大学授课版PPT模板</Template>
  <TotalTime>1058</TotalTime>
  <Words>711</Words>
  <Application>Microsoft Office PowerPoint</Application>
  <PresentationFormat>全屏显示(4:3)</PresentationFormat>
  <Paragraphs>94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FrutigerNext LT Regular</vt:lpstr>
      <vt:lpstr>仿宋</vt:lpstr>
      <vt:lpstr>仿宋_GB2312</vt:lpstr>
      <vt:lpstr>黑体</vt:lpstr>
      <vt:lpstr>华文细黑</vt:lpstr>
      <vt:lpstr>楷体</vt:lpstr>
      <vt:lpstr>宋体</vt:lpstr>
      <vt:lpstr>微软雅黑</vt:lpstr>
      <vt:lpstr>Arial</vt:lpstr>
      <vt:lpstr>Calibri</vt:lpstr>
      <vt:lpstr>Wingdings</vt:lpstr>
      <vt:lpstr>锐捷网络大学授课版PPT模板</vt:lpstr>
      <vt:lpstr>3_Default Design</vt:lpstr>
      <vt:lpstr>网络系统与安全实践</vt:lpstr>
      <vt:lpstr>锐捷网络实验室概述</vt:lpstr>
      <vt:lpstr>PowerPoint 演示文稿</vt:lpstr>
      <vt:lpstr>锐捷网络实验室概述</vt:lpstr>
      <vt:lpstr>PowerPoint 演示文稿</vt:lpstr>
      <vt:lpstr>PowerPoint 演示文稿</vt:lpstr>
      <vt:lpstr>RG-RCMS 介绍</vt:lpstr>
      <vt:lpstr>RG-RCMS 介绍</vt:lpstr>
      <vt:lpstr>RG-NTC 介绍</vt:lpstr>
      <vt:lpstr>RG-NTC介绍</vt:lpstr>
      <vt:lpstr>PowerPoint 演示文稿</vt:lpstr>
      <vt:lpstr>CVM-代替主机功能</vt:lpstr>
      <vt:lpstr>CVM工作原理</vt:lpstr>
      <vt:lpstr>PowerPoint 演示文稿</vt:lpstr>
    </vt:vector>
  </TitlesOfParts>
  <Company>xuanbo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xuanbo</dc:creator>
  <cp:lastModifiedBy>wanghu</cp:lastModifiedBy>
  <cp:revision>129</cp:revision>
  <dcterms:created xsi:type="dcterms:W3CDTF">2011-04-29T12:11:18Z</dcterms:created>
  <dcterms:modified xsi:type="dcterms:W3CDTF">2020-05-19T04:31:48Z</dcterms:modified>
</cp:coreProperties>
</file>