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2" r:id="rId2"/>
    <p:sldId id="257" r:id="rId3"/>
    <p:sldId id="258" r:id="rId4"/>
    <p:sldId id="259" r:id="rId5"/>
    <p:sldId id="291" r:id="rId6"/>
    <p:sldId id="260" r:id="rId7"/>
    <p:sldId id="261" r:id="rId8"/>
    <p:sldId id="262" r:id="rId9"/>
    <p:sldId id="29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94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5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CC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04" autoAdjust="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9.wmf"/><Relationship Id="rId7" Type="http://schemas.openxmlformats.org/officeDocument/2006/relationships/image" Target="../media/image4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44.wmf"/><Relationship Id="rId1" Type="http://schemas.openxmlformats.org/officeDocument/2006/relationships/image" Target="../media/image76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08.wmf"/><Relationship Id="rId2" Type="http://schemas.openxmlformats.org/officeDocument/2006/relationships/image" Target="../media/image106.wmf"/><Relationship Id="rId1" Type="http://schemas.openxmlformats.org/officeDocument/2006/relationships/image" Target="../media/image111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26" Type="http://schemas.openxmlformats.org/officeDocument/2006/relationships/image" Target="../media/image141.wmf"/><Relationship Id="rId21" Type="http://schemas.openxmlformats.org/officeDocument/2006/relationships/image" Target="../media/image136.wmf"/><Relationship Id="rId34" Type="http://schemas.openxmlformats.org/officeDocument/2006/relationships/image" Target="../media/image149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5" Type="http://schemas.openxmlformats.org/officeDocument/2006/relationships/image" Target="../media/image140.wmf"/><Relationship Id="rId33" Type="http://schemas.openxmlformats.org/officeDocument/2006/relationships/image" Target="../media/image148.wmf"/><Relationship Id="rId2" Type="http://schemas.openxmlformats.org/officeDocument/2006/relationships/image" Target="../media/image117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29" Type="http://schemas.openxmlformats.org/officeDocument/2006/relationships/image" Target="../media/image144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24" Type="http://schemas.openxmlformats.org/officeDocument/2006/relationships/image" Target="../media/image139.wmf"/><Relationship Id="rId32" Type="http://schemas.openxmlformats.org/officeDocument/2006/relationships/image" Target="../media/image147.wmf"/><Relationship Id="rId37" Type="http://schemas.openxmlformats.org/officeDocument/2006/relationships/image" Target="../media/image152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23" Type="http://schemas.openxmlformats.org/officeDocument/2006/relationships/image" Target="../media/image138.wmf"/><Relationship Id="rId28" Type="http://schemas.openxmlformats.org/officeDocument/2006/relationships/image" Target="../media/image143.wmf"/><Relationship Id="rId36" Type="http://schemas.openxmlformats.org/officeDocument/2006/relationships/image" Target="../media/image151.wmf"/><Relationship Id="rId10" Type="http://schemas.openxmlformats.org/officeDocument/2006/relationships/image" Target="../media/image125.wmf"/><Relationship Id="rId19" Type="http://schemas.openxmlformats.org/officeDocument/2006/relationships/image" Target="../media/image134.wmf"/><Relationship Id="rId31" Type="http://schemas.openxmlformats.org/officeDocument/2006/relationships/image" Target="../media/image146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Relationship Id="rId22" Type="http://schemas.openxmlformats.org/officeDocument/2006/relationships/image" Target="../media/image137.wmf"/><Relationship Id="rId27" Type="http://schemas.openxmlformats.org/officeDocument/2006/relationships/image" Target="../media/image142.wmf"/><Relationship Id="rId30" Type="http://schemas.openxmlformats.org/officeDocument/2006/relationships/image" Target="../media/image145.wmf"/><Relationship Id="rId35" Type="http://schemas.openxmlformats.org/officeDocument/2006/relationships/image" Target="../media/image150.wmf"/><Relationship Id="rId8" Type="http://schemas.openxmlformats.org/officeDocument/2006/relationships/image" Target="../media/image123.wmf"/><Relationship Id="rId3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6.wmf"/><Relationship Id="rId4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wmf"/><Relationship Id="rId18" Type="http://schemas.openxmlformats.org/officeDocument/2006/relationships/image" Target="../media/image174.wmf"/><Relationship Id="rId26" Type="http://schemas.openxmlformats.org/officeDocument/2006/relationships/image" Target="../media/image182.wmf"/><Relationship Id="rId21" Type="http://schemas.openxmlformats.org/officeDocument/2006/relationships/image" Target="../media/image177.wmf"/><Relationship Id="rId34" Type="http://schemas.openxmlformats.org/officeDocument/2006/relationships/image" Target="../media/image190.wmf"/><Relationship Id="rId7" Type="http://schemas.openxmlformats.org/officeDocument/2006/relationships/image" Target="../media/image163.wmf"/><Relationship Id="rId12" Type="http://schemas.openxmlformats.org/officeDocument/2006/relationships/image" Target="../media/image168.wmf"/><Relationship Id="rId17" Type="http://schemas.openxmlformats.org/officeDocument/2006/relationships/image" Target="../media/image173.wmf"/><Relationship Id="rId25" Type="http://schemas.openxmlformats.org/officeDocument/2006/relationships/image" Target="../media/image181.wmf"/><Relationship Id="rId33" Type="http://schemas.openxmlformats.org/officeDocument/2006/relationships/image" Target="../media/image189.wmf"/><Relationship Id="rId38" Type="http://schemas.openxmlformats.org/officeDocument/2006/relationships/image" Target="../media/image194.wmf"/><Relationship Id="rId2" Type="http://schemas.openxmlformats.org/officeDocument/2006/relationships/image" Target="../media/image158.wmf"/><Relationship Id="rId16" Type="http://schemas.openxmlformats.org/officeDocument/2006/relationships/image" Target="../media/image172.wmf"/><Relationship Id="rId20" Type="http://schemas.openxmlformats.org/officeDocument/2006/relationships/image" Target="../media/image176.wmf"/><Relationship Id="rId29" Type="http://schemas.openxmlformats.org/officeDocument/2006/relationships/image" Target="../media/image185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24" Type="http://schemas.openxmlformats.org/officeDocument/2006/relationships/image" Target="../media/image180.wmf"/><Relationship Id="rId32" Type="http://schemas.openxmlformats.org/officeDocument/2006/relationships/image" Target="../media/image188.wmf"/><Relationship Id="rId37" Type="http://schemas.openxmlformats.org/officeDocument/2006/relationships/image" Target="../media/image193.wmf"/><Relationship Id="rId5" Type="http://schemas.openxmlformats.org/officeDocument/2006/relationships/image" Target="../media/image161.wmf"/><Relationship Id="rId15" Type="http://schemas.openxmlformats.org/officeDocument/2006/relationships/image" Target="../media/image171.wmf"/><Relationship Id="rId23" Type="http://schemas.openxmlformats.org/officeDocument/2006/relationships/image" Target="../media/image179.wmf"/><Relationship Id="rId28" Type="http://schemas.openxmlformats.org/officeDocument/2006/relationships/image" Target="../media/image184.wmf"/><Relationship Id="rId36" Type="http://schemas.openxmlformats.org/officeDocument/2006/relationships/image" Target="../media/image192.wmf"/><Relationship Id="rId10" Type="http://schemas.openxmlformats.org/officeDocument/2006/relationships/image" Target="../media/image166.wmf"/><Relationship Id="rId19" Type="http://schemas.openxmlformats.org/officeDocument/2006/relationships/image" Target="../media/image175.wmf"/><Relationship Id="rId31" Type="http://schemas.openxmlformats.org/officeDocument/2006/relationships/image" Target="../media/image187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Relationship Id="rId14" Type="http://schemas.openxmlformats.org/officeDocument/2006/relationships/image" Target="../media/image170.wmf"/><Relationship Id="rId22" Type="http://schemas.openxmlformats.org/officeDocument/2006/relationships/image" Target="../media/image178.wmf"/><Relationship Id="rId27" Type="http://schemas.openxmlformats.org/officeDocument/2006/relationships/image" Target="../media/image183.wmf"/><Relationship Id="rId30" Type="http://schemas.openxmlformats.org/officeDocument/2006/relationships/image" Target="../media/image186.wmf"/><Relationship Id="rId35" Type="http://schemas.openxmlformats.org/officeDocument/2006/relationships/image" Target="../media/image191.wmf"/><Relationship Id="rId8" Type="http://schemas.openxmlformats.org/officeDocument/2006/relationships/image" Target="../media/image164.wmf"/><Relationship Id="rId3" Type="http://schemas.openxmlformats.org/officeDocument/2006/relationships/image" Target="../media/image15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4" Type="http://schemas.openxmlformats.org/officeDocument/2006/relationships/image" Target="../media/image20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Relationship Id="rId9" Type="http://schemas.openxmlformats.org/officeDocument/2006/relationships/image" Target="../media/image24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4" Type="http://schemas.openxmlformats.org/officeDocument/2006/relationships/image" Target="../media/image26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1D24DA3-77B6-4147-B5AD-24E864F2F3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PMingLiU" panose="02020500000000000000" pitchFamily="18" charset="-120"/>
                <a:ea typeface="PMingLiU" panose="02020500000000000000" pitchFamily="18" charset="-120"/>
              </a:rPr>
              <a:t>本节考虑多个整数的公共因数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latin typeface="PMingLiU" panose="02020500000000000000" pitchFamily="18" charset="-120"/>
                <a:ea typeface="PMingLiU" panose="02020500000000000000" pitchFamily="18" charset="-120"/>
              </a:rPr>
              <a:t>特别是它们的最大公因数以及最 大公因数的计算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26F784-D235-4514-A8EA-36F5FBE15EE0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lang="zh-CN" altLang="en-US" sz="1200" spc="140" dirty="0" smtClean="0">
                <a:latin typeface="PMingLiU"/>
                <a:cs typeface="PMingLiU"/>
              </a:rPr>
              <a:t>因</a:t>
            </a:r>
            <a:r>
              <a:rPr lang="zh-CN" altLang="en-US" sz="1100" spc="190" dirty="0" smtClean="0">
                <a:latin typeface="PMingLiU"/>
                <a:cs typeface="PMingLiU"/>
              </a:rPr>
              <a:t>为</a:t>
            </a:r>
            <a:r>
              <a:rPr lang="zh-CN" altLang="en-US" sz="1200" spc="140" dirty="0" smtClean="0">
                <a:latin typeface="PMingLiU"/>
                <a:cs typeface="PMingLiU"/>
              </a:rPr>
              <a:t>求两个整数的最大公因数在信息安全的实践中起着重要的作</a:t>
            </a:r>
            <a:r>
              <a:rPr lang="zh-CN" altLang="en-US" sz="1200" spc="135" dirty="0" smtClean="0">
                <a:latin typeface="PMingLiU"/>
                <a:cs typeface="PMingLiU"/>
              </a:rPr>
              <a:t>用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200" spc="150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40" dirty="0" smtClean="0">
                <a:latin typeface="PMingLiU"/>
                <a:cs typeface="PMingLiU"/>
              </a:rPr>
              <a:t>所</a:t>
            </a:r>
            <a:r>
              <a:rPr lang="zh-CN" altLang="en-US" sz="1200" spc="135" dirty="0" smtClean="0">
                <a:latin typeface="PMingLiU"/>
                <a:cs typeface="PMingLiU"/>
              </a:rPr>
              <a:t>以 </a:t>
            </a:r>
            <a:r>
              <a:rPr lang="zh-CN" altLang="en-US" sz="1100" spc="185" dirty="0" smtClean="0">
                <a:latin typeface="PMingLiU"/>
                <a:cs typeface="PMingLiU"/>
              </a:rPr>
              <a:t>我</a:t>
            </a:r>
            <a:r>
              <a:rPr lang="zh-CN" altLang="en-US" sz="1200" spc="135" dirty="0" smtClean="0">
                <a:latin typeface="PMingLiU"/>
                <a:cs typeface="PMingLiU"/>
              </a:rPr>
              <a:t>们将求两个整数的最大公因数之过程详述如下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:</a:t>
            </a:r>
            <a:endParaRPr lang="zh-CN" altLang="en-US" sz="12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2300"/>
              </a:lnSpc>
              <a:spcBef>
                <a:spcPts val="135"/>
              </a:spcBef>
            </a:pPr>
            <a:r>
              <a:rPr lang="zh-CN" altLang="en-US" sz="1200" spc="140" dirty="0" smtClean="0">
                <a:latin typeface="PMingLiU"/>
                <a:cs typeface="PMingLiU"/>
              </a:rPr>
              <a:t>首</a:t>
            </a:r>
            <a:r>
              <a:rPr lang="zh-CN" altLang="en-US" sz="1200" spc="135" dirty="0" smtClean="0">
                <a:latin typeface="PMingLiU"/>
                <a:cs typeface="PMingLiU"/>
              </a:rPr>
              <a:t>先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200" spc="80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40" dirty="0" smtClean="0">
                <a:latin typeface="PMingLiU"/>
                <a:cs typeface="PMingLiU"/>
              </a:rPr>
              <a:t>根据定</a:t>
            </a:r>
            <a:r>
              <a:rPr lang="zh-CN" altLang="en-US" sz="1200" spc="135" dirty="0" smtClean="0">
                <a:latin typeface="PMingLiU"/>
                <a:cs typeface="PMingLiU"/>
              </a:rPr>
              <a:t>理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1,</a:t>
            </a:r>
            <a:r>
              <a:rPr lang="zh-CN" altLang="en-US" sz="1200" spc="80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40" dirty="0" smtClean="0">
                <a:latin typeface="PMingLiU"/>
                <a:cs typeface="PMingLiU"/>
              </a:rPr>
              <a:t>将求两个整数的最大公因数转化</a:t>
            </a:r>
            <a:r>
              <a:rPr lang="zh-CN" altLang="en-US" sz="1100" spc="190" dirty="0" smtClean="0">
                <a:latin typeface="PMingLiU"/>
                <a:cs typeface="PMingLiU"/>
              </a:rPr>
              <a:t>为</a:t>
            </a:r>
            <a:r>
              <a:rPr lang="zh-CN" altLang="en-US" sz="1200" spc="140" dirty="0" smtClean="0">
                <a:latin typeface="PMingLiU"/>
                <a:cs typeface="PMingLiU"/>
              </a:rPr>
              <a:t>求两个非负整数的</a:t>
            </a:r>
            <a:r>
              <a:rPr lang="zh-CN" altLang="en-US" sz="1200" spc="135" dirty="0" smtClean="0">
                <a:latin typeface="PMingLiU"/>
                <a:cs typeface="PMingLiU"/>
              </a:rPr>
              <a:t>最 大公因数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;</a:t>
            </a:r>
            <a:endParaRPr lang="zh-CN" alt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lang="zh-CN" altLang="en-US" sz="1200" spc="165" dirty="0" smtClean="0">
                <a:latin typeface="PMingLiU"/>
                <a:cs typeface="PMingLiU"/>
              </a:rPr>
              <a:t>其</a:t>
            </a:r>
            <a:r>
              <a:rPr lang="zh-CN" altLang="en-US" sz="1200" spc="135" dirty="0" smtClean="0">
                <a:latin typeface="PMingLiU"/>
                <a:cs typeface="PMingLiU"/>
              </a:rPr>
              <a:t>次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200" spc="100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65" dirty="0" smtClean="0">
                <a:latin typeface="PMingLiU"/>
                <a:cs typeface="PMingLiU"/>
              </a:rPr>
              <a:t>运用欧几里得除</a:t>
            </a:r>
            <a:r>
              <a:rPr lang="zh-CN" altLang="en-US" sz="1200" spc="135" dirty="0" smtClean="0">
                <a:latin typeface="PMingLiU"/>
                <a:cs typeface="PMingLiU"/>
              </a:rPr>
              <a:t>法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200" spc="100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65" dirty="0" smtClean="0">
                <a:latin typeface="PMingLiU"/>
                <a:cs typeface="PMingLiU"/>
              </a:rPr>
              <a:t>并根据定</a:t>
            </a:r>
            <a:r>
              <a:rPr lang="zh-CN" altLang="en-US" sz="1200" spc="135" dirty="0" smtClean="0">
                <a:latin typeface="PMingLiU"/>
                <a:cs typeface="PMingLiU"/>
              </a:rPr>
              <a:t>理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3,</a:t>
            </a:r>
            <a:r>
              <a:rPr lang="zh-CN" altLang="en-US" sz="1200" spc="100" dirty="0" smtClean="0">
                <a:latin typeface="Times New Roman"/>
                <a:cs typeface="Times New Roman"/>
              </a:rPr>
              <a:t> </a:t>
            </a:r>
            <a:r>
              <a:rPr lang="zh-CN" altLang="en-US" sz="1100" spc="215" dirty="0" smtClean="0">
                <a:latin typeface="PMingLiU"/>
                <a:cs typeface="PMingLiU"/>
              </a:rPr>
              <a:t>我</a:t>
            </a:r>
            <a:r>
              <a:rPr lang="zh-CN" altLang="en-US" sz="1200" spc="165" dirty="0" smtClean="0">
                <a:latin typeface="PMingLiU"/>
                <a:cs typeface="PMingLiU"/>
              </a:rPr>
              <a:t>们可以将求两个正整数的最</a:t>
            </a:r>
            <a:r>
              <a:rPr lang="zh-CN" altLang="en-US" sz="1200" spc="135" dirty="0" smtClean="0">
                <a:latin typeface="PMingLiU"/>
                <a:cs typeface="PMingLiU"/>
              </a:rPr>
              <a:t>大</a:t>
            </a:r>
            <a:endParaRPr lang="zh-CN" altLang="en-US" sz="1200" dirty="0" smtClean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zh-CN" altLang="en-US" sz="1200" spc="135" dirty="0" smtClean="0">
                <a:latin typeface="PMingLiU"/>
                <a:cs typeface="PMingLiU"/>
              </a:rPr>
              <a:t>公因数转化</a:t>
            </a:r>
            <a:r>
              <a:rPr lang="zh-CN" altLang="en-US" sz="1100" spc="185" dirty="0" smtClean="0">
                <a:latin typeface="PMingLiU"/>
                <a:cs typeface="PMingLiU"/>
              </a:rPr>
              <a:t>为</a:t>
            </a:r>
            <a:r>
              <a:rPr lang="zh-CN" altLang="en-US" sz="1200" spc="135" dirty="0" smtClean="0">
                <a:latin typeface="PMingLiU"/>
                <a:cs typeface="PMingLiU"/>
              </a:rPr>
              <a:t>求两个较小非负整数的最大公因数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;</a:t>
            </a:r>
            <a:endParaRPr lang="zh-CN" altLang="en-US" sz="12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9600"/>
              </a:lnSpc>
            </a:pPr>
            <a:r>
              <a:rPr lang="zh-CN" altLang="en-US" sz="1200" spc="165" dirty="0" smtClean="0">
                <a:latin typeface="PMingLiU"/>
                <a:cs typeface="PMingLiU"/>
              </a:rPr>
              <a:t>反复运用欧几里得除</a:t>
            </a:r>
            <a:r>
              <a:rPr lang="zh-CN" altLang="en-US" sz="1200" spc="135" dirty="0" smtClean="0">
                <a:latin typeface="PMingLiU"/>
                <a:cs typeface="PMingLiU"/>
              </a:rPr>
              <a:t>法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200" spc="125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65" dirty="0" smtClean="0">
                <a:latin typeface="PMingLiU"/>
                <a:cs typeface="PMingLiU"/>
              </a:rPr>
              <a:t>即广义欧几里得除法</a:t>
            </a:r>
            <a:r>
              <a:rPr lang="zh-CN" altLang="en-US" sz="1200" spc="135" dirty="0" smtClean="0">
                <a:latin typeface="PMingLiU"/>
                <a:cs typeface="PMingLiU"/>
              </a:rPr>
              <a:t>来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200" spc="125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65" dirty="0" smtClean="0">
                <a:latin typeface="PMingLiU"/>
                <a:cs typeface="PMingLiU"/>
              </a:rPr>
              <a:t>将求两个正整数的最</a:t>
            </a:r>
            <a:r>
              <a:rPr lang="zh-CN" altLang="en-US" sz="1200" spc="135" dirty="0" smtClean="0">
                <a:latin typeface="PMingLiU"/>
                <a:cs typeface="PMingLiU"/>
              </a:rPr>
              <a:t>大 公因数转化</a:t>
            </a:r>
            <a:r>
              <a:rPr lang="zh-CN" altLang="en-US" sz="1100" spc="185" dirty="0" smtClean="0">
                <a:latin typeface="PMingLiU"/>
                <a:cs typeface="PMingLiU"/>
              </a:rPr>
              <a:t>为</a:t>
            </a:r>
            <a:r>
              <a:rPr lang="zh-CN" altLang="en-US" sz="1200" spc="135" dirty="0" smtClean="0">
                <a:latin typeface="PMingLiU"/>
                <a:cs typeface="PMingLiU"/>
              </a:rPr>
              <a:t>求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0</a:t>
            </a:r>
            <a:r>
              <a:rPr lang="zh-CN" altLang="en-US" sz="1200" spc="-10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35" dirty="0" smtClean="0">
                <a:latin typeface="PMingLiU"/>
                <a:cs typeface="PMingLiU"/>
              </a:rPr>
              <a:t>和一个正整数的最大公因数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;</a:t>
            </a:r>
            <a:endParaRPr lang="zh-CN" alt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zh-CN" altLang="en-US" sz="1200" spc="135" dirty="0" smtClean="0">
                <a:latin typeface="PMingLiU"/>
                <a:cs typeface="PMingLiU"/>
              </a:rPr>
              <a:t>最后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200" spc="-15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35" dirty="0" smtClean="0">
                <a:latin typeface="PMingLiU"/>
                <a:cs typeface="PMingLiU"/>
              </a:rPr>
              <a:t>根据定理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2,</a:t>
            </a:r>
            <a:r>
              <a:rPr lang="zh-CN" altLang="en-US" sz="1200" spc="-15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35" dirty="0" smtClean="0">
                <a:latin typeface="PMingLiU"/>
                <a:cs typeface="PMingLiU"/>
              </a:rPr>
              <a:t>求出两个整数的最大公因数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.</a:t>
            </a:r>
            <a:endParaRPr lang="zh-CN" altLang="en-US" sz="1200" dirty="0" smtClean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24DA3-77B6-4147-B5AD-24E864F2F3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44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CA9A7-4EC1-4978-9948-CD0F9C307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8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1DAAD-7696-4265-AAD8-DB4058167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DDAA7-9BE7-4857-9322-086833170E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246E-A902-4F18-91ED-1933E35C2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22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3576-2278-40B2-8757-259CE42F06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75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C613-BD4D-4831-9605-90762F4F3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1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9FBE4-8C66-4F55-AD8E-35C75B717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2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D300-42BD-40E2-A548-02C42D5A3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95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26EB-CFA9-41F8-AA04-58B701F27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8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C46E6-463B-4D62-917D-F057346D2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8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00505-82AE-40C3-BD15-3159C48EC4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9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B178451-5260-44F0-82E8-323212255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5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09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image" Target="../media/image110.wmf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1.bin"/><Relationship Id="rId14" Type="http://schemas.openxmlformats.org/officeDocument/2006/relationships/oleObject" Target="../embeddings/oleObject11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3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5.wmf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7.wmf"/><Relationship Id="rId21" Type="http://schemas.openxmlformats.org/officeDocument/2006/relationships/oleObject" Target="../embeddings/oleObject131.bin"/><Relationship Id="rId42" Type="http://schemas.openxmlformats.org/officeDocument/2006/relationships/image" Target="../media/image135.wmf"/><Relationship Id="rId47" Type="http://schemas.openxmlformats.org/officeDocument/2006/relationships/oleObject" Target="../embeddings/oleObject144.bin"/><Relationship Id="rId63" Type="http://schemas.openxmlformats.org/officeDocument/2006/relationships/oleObject" Target="../embeddings/oleObject152.bin"/><Relationship Id="rId68" Type="http://schemas.openxmlformats.org/officeDocument/2006/relationships/oleObject" Target="../embeddings/oleObject155.bin"/><Relationship Id="rId16" Type="http://schemas.openxmlformats.org/officeDocument/2006/relationships/image" Target="../media/image122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37" Type="http://schemas.openxmlformats.org/officeDocument/2006/relationships/oleObject" Target="../embeddings/oleObject139.bin"/><Relationship Id="rId40" Type="http://schemas.openxmlformats.org/officeDocument/2006/relationships/image" Target="../media/image134.wmf"/><Relationship Id="rId45" Type="http://schemas.openxmlformats.org/officeDocument/2006/relationships/oleObject" Target="../embeddings/oleObject143.bin"/><Relationship Id="rId53" Type="http://schemas.openxmlformats.org/officeDocument/2006/relationships/oleObject" Target="../embeddings/oleObject147.bin"/><Relationship Id="rId58" Type="http://schemas.openxmlformats.org/officeDocument/2006/relationships/image" Target="../media/image143.wmf"/><Relationship Id="rId66" Type="http://schemas.openxmlformats.org/officeDocument/2006/relationships/image" Target="../media/image147.wmf"/><Relationship Id="rId74" Type="http://schemas.openxmlformats.org/officeDocument/2006/relationships/oleObject" Target="../embeddings/oleObject158.bin"/><Relationship Id="rId5" Type="http://schemas.openxmlformats.org/officeDocument/2006/relationships/oleObject" Target="../embeddings/oleObject123.bin"/><Relationship Id="rId61" Type="http://schemas.openxmlformats.org/officeDocument/2006/relationships/oleObject" Target="../embeddings/oleObject151.bin"/><Relationship Id="rId19" Type="http://schemas.openxmlformats.org/officeDocument/2006/relationships/oleObject" Target="../embeddings/oleObject130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29.wmf"/><Relationship Id="rId35" Type="http://schemas.openxmlformats.org/officeDocument/2006/relationships/oleObject" Target="../embeddings/oleObject138.bin"/><Relationship Id="rId43" Type="http://schemas.openxmlformats.org/officeDocument/2006/relationships/oleObject" Target="../embeddings/oleObject142.bin"/><Relationship Id="rId48" Type="http://schemas.openxmlformats.org/officeDocument/2006/relationships/image" Target="../media/image138.wmf"/><Relationship Id="rId56" Type="http://schemas.openxmlformats.org/officeDocument/2006/relationships/image" Target="../media/image142.wmf"/><Relationship Id="rId64" Type="http://schemas.openxmlformats.org/officeDocument/2006/relationships/image" Target="../media/image146.wmf"/><Relationship Id="rId69" Type="http://schemas.openxmlformats.org/officeDocument/2006/relationships/image" Target="../media/image148.wmf"/><Relationship Id="rId77" Type="http://schemas.openxmlformats.org/officeDocument/2006/relationships/image" Target="../media/image152.wmf"/><Relationship Id="rId8" Type="http://schemas.openxmlformats.org/officeDocument/2006/relationships/image" Target="../media/image118.wmf"/><Relationship Id="rId51" Type="http://schemas.openxmlformats.org/officeDocument/2006/relationships/oleObject" Target="../embeddings/oleObject146.bin"/><Relationship Id="rId72" Type="http://schemas.openxmlformats.org/officeDocument/2006/relationships/oleObject" Target="../embeddings/oleObject157.bin"/><Relationship Id="rId3" Type="http://schemas.openxmlformats.org/officeDocument/2006/relationships/oleObject" Target="../embeddings/oleObject122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7.bin"/><Relationship Id="rId38" Type="http://schemas.openxmlformats.org/officeDocument/2006/relationships/image" Target="../media/image133.wmf"/><Relationship Id="rId46" Type="http://schemas.openxmlformats.org/officeDocument/2006/relationships/image" Target="../media/image137.wmf"/><Relationship Id="rId59" Type="http://schemas.openxmlformats.org/officeDocument/2006/relationships/oleObject" Target="../embeddings/oleObject150.bin"/><Relationship Id="rId67" Type="http://schemas.openxmlformats.org/officeDocument/2006/relationships/oleObject" Target="../embeddings/oleObject154.bin"/><Relationship Id="rId20" Type="http://schemas.openxmlformats.org/officeDocument/2006/relationships/image" Target="../media/image124.wmf"/><Relationship Id="rId41" Type="http://schemas.openxmlformats.org/officeDocument/2006/relationships/oleObject" Target="../embeddings/oleObject141.bin"/><Relationship Id="rId54" Type="http://schemas.openxmlformats.org/officeDocument/2006/relationships/image" Target="../media/image141.wmf"/><Relationship Id="rId62" Type="http://schemas.openxmlformats.org/officeDocument/2006/relationships/image" Target="../media/image145.wmf"/><Relationship Id="rId70" Type="http://schemas.openxmlformats.org/officeDocument/2006/relationships/oleObject" Target="../embeddings/oleObject156.bin"/><Relationship Id="rId75" Type="http://schemas.openxmlformats.org/officeDocument/2006/relationships/image" Target="../media/image15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28.wmf"/><Relationship Id="rId36" Type="http://schemas.openxmlformats.org/officeDocument/2006/relationships/image" Target="../media/image132.wmf"/><Relationship Id="rId49" Type="http://schemas.openxmlformats.org/officeDocument/2006/relationships/oleObject" Target="../embeddings/oleObject145.bin"/><Relationship Id="rId57" Type="http://schemas.openxmlformats.org/officeDocument/2006/relationships/oleObject" Target="../embeddings/oleObject149.bin"/><Relationship Id="rId10" Type="http://schemas.openxmlformats.org/officeDocument/2006/relationships/image" Target="../media/image119.wmf"/><Relationship Id="rId31" Type="http://schemas.openxmlformats.org/officeDocument/2006/relationships/oleObject" Target="../embeddings/oleObject136.bin"/><Relationship Id="rId44" Type="http://schemas.openxmlformats.org/officeDocument/2006/relationships/image" Target="../media/image136.wmf"/><Relationship Id="rId52" Type="http://schemas.openxmlformats.org/officeDocument/2006/relationships/image" Target="../media/image140.wmf"/><Relationship Id="rId60" Type="http://schemas.openxmlformats.org/officeDocument/2006/relationships/image" Target="../media/image144.wmf"/><Relationship Id="rId65" Type="http://schemas.openxmlformats.org/officeDocument/2006/relationships/oleObject" Target="../embeddings/oleObject153.bin"/><Relationship Id="rId73" Type="http://schemas.openxmlformats.org/officeDocument/2006/relationships/image" Target="../media/image150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5.bin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3.wmf"/><Relationship Id="rId39" Type="http://schemas.openxmlformats.org/officeDocument/2006/relationships/oleObject" Target="../embeddings/oleObject140.bin"/><Relationship Id="rId34" Type="http://schemas.openxmlformats.org/officeDocument/2006/relationships/image" Target="../media/image131.wmf"/><Relationship Id="rId50" Type="http://schemas.openxmlformats.org/officeDocument/2006/relationships/image" Target="../media/image139.wmf"/><Relationship Id="rId55" Type="http://schemas.openxmlformats.org/officeDocument/2006/relationships/oleObject" Target="../embeddings/oleObject148.bin"/><Relationship Id="rId76" Type="http://schemas.openxmlformats.org/officeDocument/2006/relationships/oleObject" Target="../embeddings/oleObject159.bin"/><Relationship Id="rId7" Type="http://schemas.openxmlformats.org/officeDocument/2006/relationships/oleObject" Target="../embeddings/oleObject124.bin"/><Relationship Id="rId71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3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01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3.bin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.wmf"/><Relationship Id="rId21" Type="http://schemas.openxmlformats.org/officeDocument/2006/relationships/oleObject" Target="../embeddings/oleObject174.bin"/><Relationship Id="rId42" Type="http://schemas.openxmlformats.org/officeDocument/2006/relationships/oleObject" Target="../embeddings/oleObject186.bin"/><Relationship Id="rId47" Type="http://schemas.openxmlformats.org/officeDocument/2006/relationships/image" Target="../media/image177.wmf"/><Relationship Id="rId63" Type="http://schemas.openxmlformats.org/officeDocument/2006/relationships/oleObject" Target="../embeddings/oleObject198.bin"/><Relationship Id="rId68" Type="http://schemas.openxmlformats.org/officeDocument/2006/relationships/oleObject" Target="../embeddings/oleObject202.bin"/><Relationship Id="rId84" Type="http://schemas.openxmlformats.org/officeDocument/2006/relationships/oleObject" Target="../embeddings/oleObject210.bin"/><Relationship Id="rId89" Type="http://schemas.openxmlformats.org/officeDocument/2006/relationships/image" Target="../media/image194.wmf"/><Relationship Id="rId16" Type="http://schemas.openxmlformats.org/officeDocument/2006/relationships/image" Target="../media/image163.wmf"/><Relationship Id="rId11" Type="http://schemas.openxmlformats.org/officeDocument/2006/relationships/oleObject" Target="../embeddings/oleObject169.bin"/><Relationship Id="rId32" Type="http://schemas.openxmlformats.org/officeDocument/2006/relationships/image" Target="../media/image170.wmf"/><Relationship Id="rId37" Type="http://schemas.openxmlformats.org/officeDocument/2006/relationships/image" Target="../media/image172.wmf"/><Relationship Id="rId53" Type="http://schemas.openxmlformats.org/officeDocument/2006/relationships/image" Target="../media/image180.wmf"/><Relationship Id="rId58" Type="http://schemas.openxmlformats.org/officeDocument/2006/relationships/oleObject" Target="../embeddings/oleObject195.bin"/><Relationship Id="rId74" Type="http://schemas.openxmlformats.org/officeDocument/2006/relationships/oleObject" Target="../embeddings/oleObject205.bin"/><Relationship Id="rId79" Type="http://schemas.openxmlformats.org/officeDocument/2006/relationships/image" Target="../media/image190.wmf"/><Relationship Id="rId5" Type="http://schemas.openxmlformats.org/officeDocument/2006/relationships/oleObject" Target="../embeddings/oleObject166.bin"/><Relationship Id="rId90" Type="http://schemas.openxmlformats.org/officeDocument/2006/relationships/oleObject" Target="../embeddings/oleObject214.bin"/><Relationship Id="rId14" Type="http://schemas.openxmlformats.org/officeDocument/2006/relationships/image" Target="../media/image162.wmf"/><Relationship Id="rId22" Type="http://schemas.openxmlformats.org/officeDocument/2006/relationships/image" Target="../media/image166.wmf"/><Relationship Id="rId27" Type="http://schemas.openxmlformats.org/officeDocument/2006/relationships/oleObject" Target="../embeddings/oleObject177.bin"/><Relationship Id="rId30" Type="http://schemas.openxmlformats.org/officeDocument/2006/relationships/oleObject" Target="../embeddings/oleObject179.bin"/><Relationship Id="rId35" Type="http://schemas.openxmlformats.org/officeDocument/2006/relationships/image" Target="../media/image171.wmf"/><Relationship Id="rId43" Type="http://schemas.openxmlformats.org/officeDocument/2006/relationships/image" Target="../media/image175.wmf"/><Relationship Id="rId48" Type="http://schemas.openxmlformats.org/officeDocument/2006/relationships/oleObject" Target="../embeddings/oleObject189.bin"/><Relationship Id="rId56" Type="http://schemas.openxmlformats.org/officeDocument/2006/relationships/image" Target="../media/image181.wmf"/><Relationship Id="rId64" Type="http://schemas.openxmlformats.org/officeDocument/2006/relationships/oleObject" Target="../embeddings/oleObject199.bin"/><Relationship Id="rId69" Type="http://schemas.openxmlformats.org/officeDocument/2006/relationships/image" Target="../media/image185.wmf"/><Relationship Id="rId77" Type="http://schemas.openxmlformats.org/officeDocument/2006/relationships/image" Target="../media/image189.wmf"/><Relationship Id="rId8" Type="http://schemas.openxmlformats.org/officeDocument/2006/relationships/image" Target="../media/image159.wmf"/><Relationship Id="rId51" Type="http://schemas.openxmlformats.org/officeDocument/2006/relationships/image" Target="../media/image179.wmf"/><Relationship Id="rId72" Type="http://schemas.openxmlformats.org/officeDocument/2006/relationships/oleObject" Target="../embeddings/oleObject204.bin"/><Relationship Id="rId80" Type="http://schemas.openxmlformats.org/officeDocument/2006/relationships/oleObject" Target="../embeddings/oleObject208.bin"/><Relationship Id="rId85" Type="http://schemas.openxmlformats.org/officeDocument/2006/relationships/oleObject" Target="../embeddings/oleObject211.bin"/><Relationship Id="rId3" Type="http://schemas.openxmlformats.org/officeDocument/2006/relationships/oleObject" Target="../embeddings/oleObject165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1.bin"/><Relationship Id="rId38" Type="http://schemas.openxmlformats.org/officeDocument/2006/relationships/oleObject" Target="../embeddings/oleObject184.bin"/><Relationship Id="rId46" Type="http://schemas.openxmlformats.org/officeDocument/2006/relationships/oleObject" Target="../embeddings/oleObject188.bin"/><Relationship Id="rId59" Type="http://schemas.openxmlformats.org/officeDocument/2006/relationships/image" Target="../media/image182.wmf"/><Relationship Id="rId67" Type="http://schemas.openxmlformats.org/officeDocument/2006/relationships/oleObject" Target="../embeddings/oleObject201.bin"/><Relationship Id="rId20" Type="http://schemas.openxmlformats.org/officeDocument/2006/relationships/image" Target="../media/image165.wmf"/><Relationship Id="rId41" Type="http://schemas.openxmlformats.org/officeDocument/2006/relationships/image" Target="../media/image174.wmf"/><Relationship Id="rId54" Type="http://schemas.openxmlformats.org/officeDocument/2006/relationships/oleObject" Target="../embeddings/oleObject192.bin"/><Relationship Id="rId62" Type="http://schemas.openxmlformats.org/officeDocument/2006/relationships/image" Target="../media/image183.wmf"/><Relationship Id="rId70" Type="http://schemas.openxmlformats.org/officeDocument/2006/relationships/oleObject" Target="../embeddings/oleObject203.bin"/><Relationship Id="rId75" Type="http://schemas.openxmlformats.org/officeDocument/2006/relationships/image" Target="../media/image188.wmf"/><Relationship Id="rId83" Type="http://schemas.openxmlformats.org/officeDocument/2006/relationships/image" Target="../media/image192.wmf"/><Relationship Id="rId88" Type="http://schemas.openxmlformats.org/officeDocument/2006/relationships/oleObject" Target="../embeddings/oleObject213.bin"/><Relationship Id="rId91" Type="http://schemas.openxmlformats.org/officeDocument/2006/relationships/oleObject" Target="../embeddings/oleObject21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8.wmf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69.wmf"/><Relationship Id="rId36" Type="http://schemas.openxmlformats.org/officeDocument/2006/relationships/oleObject" Target="../embeddings/oleObject183.bin"/><Relationship Id="rId49" Type="http://schemas.openxmlformats.org/officeDocument/2006/relationships/image" Target="../media/image178.wmf"/><Relationship Id="rId57" Type="http://schemas.openxmlformats.org/officeDocument/2006/relationships/oleObject" Target="../embeddings/oleObject194.bin"/><Relationship Id="rId10" Type="http://schemas.openxmlformats.org/officeDocument/2006/relationships/image" Target="../media/image160.wmf"/><Relationship Id="rId31" Type="http://schemas.openxmlformats.org/officeDocument/2006/relationships/oleObject" Target="../embeddings/oleObject180.bin"/><Relationship Id="rId44" Type="http://schemas.openxmlformats.org/officeDocument/2006/relationships/oleObject" Target="../embeddings/oleObject187.bin"/><Relationship Id="rId52" Type="http://schemas.openxmlformats.org/officeDocument/2006/relationships/oleObject" Target="../embeddings/oleObject191.bin"/><Relationship Id="rId60" Type="http://schemas.openxmlformats.org/officeDocument/2006/relationships/oleObject" Target="../embeddings/oleObject196.bin"/><Relationship Id="rId65" Type="http://schemas.openxmlformats.org/officeDocument/2006/relationships/image" Target="../media/image184.wmf"/><Relationship Id="rId73" Type="http://schemas.openxmlformats.org/officeDocument/2006/relationships/image" Target="../media/image187.wmf"/><Relationship Id="rId78" Type="http://schemas.openxmlformats.org/officeDocument/2006/relationships/oleObject" Target="../embeddings/oleObject207.bin"/><Relationship Id="rId81" Type="http://schemas.openxmlformats.org/officeDocument/2006/relationships/image" Target="../media/image191.wmf"/><Relationship Id="rId86" Type="http://schemas.openxmlformats.org/officeDocument/2006/relationships/oleObject" Target="../embeddings/oleObject212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8.bin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64.wmf"/><Relationship Id="rId39" Type="http://schemas.openxmlformats.org/officeDocument/2006/relationships/image" Target="../media/image173.wmf"/><Relationship Id="rId34" Type="http://schemas.openxmlformats.org/officeDocument/2006/relationships/oleObject" Target="../embeddings/oleObject182.bin"/><Relationship Id="rId50" Type="http://schemas.openxmlformats.org/officeDocument/2006/relationships/oleObject" Target="../embeddings/oleObject190.bin"/><Relationship Id="rId55" Type="http://schemas.openxmlformats.org/officeDocument/2006/relationships/oleObject" Target="../embeddings/oleObject193.bin"/><Relationship Id="rId76" Type="http://schemas.openxmlformats.org/officeDocument/2006/relationships/oleObject" Target="../embeddings/oleObject206.bin"/><Relationship Id="rId7" Type="http://schemas.openxmlformats.org/officeDocument/2006/relationships/oleObject" Target="../embeddings/oleObject167.bin"/><Relationship Id="rId71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78.bin"/><Relationship Id="rId24" Type="http://schemas.openxmlformats.org/officeDocument/2006/relationships/image" Target="../media/image167.wmf"/><Relationship Id="rId40" Type="http://schemas.openxmlformats.org/officeDocument/2006/relationships/oleObject" Target="../embeddings/oleObject185.bin"/><Relationship Id="rId45" Type="http://schemas.openxmlformats.org/officeDocument/2006/relationships/image" Target="../media/image176.wmf"/><Relationship Id="rId66" Type="http://schemas.openxmlformats.org/officeDocument/2006/relationships/oleObject" Target="../embeddings/oleObject200.bin"/><Relationship Id="rId87" Type="http://schemas.openxmlformats.org/officeDocument/2006/relationships/image" Target="../media/image193.wmf"/><Relationship Id="rId61" Type="http://schemas.openxmlformats.org/officeDocument/2006/relationships/oleObject" Target="../embeddings/oleObject197.bin"/><Relationship Id="rId82" Type="http://schemas.openxmlformats.org/officeDocument/2006/relationships/oleObject" Target="../embeddings/oleObject209.bin"/><Relationship Id="rId19" Type="http://schemas.openxmlformats.org/officeDocument/2006/relationships/oleObject" Target="../embeddings/oleObject17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0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3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1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18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1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2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52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3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58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45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20" Type="http://schemas.openxmlformats.org/officeDocument/2006/relationships/image" Target="../media/image24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41.w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4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4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5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7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61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8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75" y="249238"/>
            <a:ext cx="5245100" cy="384175"/>
          </a:xfrm>
        </p:spPr>
        <p:txBody>
          <a:bodyPr lIns="0" tIns="0" rIns="0" bIns="0" rtlCol="0">
            <a:spAutoFit/>
          </a:bodyPr>
          <a:lstStyle/>
          <a:p>
            <a:pPr marL="13434" eaLnBrk="1" hangingPunct="1">
              <a:lnSpc>
                <a:spcPts val="3046"/>
              </a:lnSpc>
              <a:defRPr/>
            </a:pPr>
            <a:r>
              <a:rPr sz="2592" spc="5" dirty="0">
                <a:solidFill>
                  <a:srgbClr val="007FFF"/>
                </a:solidFill>
                <a:cs typeface="Arial"/>
              </a:rPr>
              <a:t>1.3</a:t>
            </a:r>
            <a:r>
              <a:rPr sz="2592" spc="-32" dirty="0">
                <a:solidFill>
                  <a:srgbClr val="007FFF"/>
                </a:solidFill>
                <a:cs typeface="Arial"/>
              </a:rPr>
              <a:t> </a:t>
            </a:r>
            <a:r>
              <a:rPr sz="2327" spc="291" dirty="0">
                <a:solidFill>
                  <a:srgbClr val="007FFF"/>
                </a:solidFill>
              </a:rPr>
              <a:t>最</a:t>
            </a:r>
            <a:r>
              <a:rPr sz="2274" spc="344" dirty="0">
                <a:solidFill>
                  <a:srgbClr val="007FFF"/>
                </a:solidFill>
              </a:rPr>
              <a:t>大</a:t>
            </a:r>
            <a:r>
              <a:rPr sz="2380" spc="238" dirty="0">
                <a:solidFill>
                  <a:srgbClr val="007FFF"/>
                </a:solidFill>
              </a:rPr>
              <a:t>公</a:t>
            </a:r>
            <a:r>
              <a:rPr sz="2274" spc="344" dirty="0">
                <a:solidFill>
                  <a:srgbClr val="007FFF"/>
                </a:solidFill>
              </a:rPr>
              <a:t>因</a:t>
            </a:r>
            <a:r>
              <a:rPr sz="2380" spc="238" dirty="0">
                <a:solidFill>
                  <a:srgbClr val="007FFF"/>
                </a:solidFill>
              </a:rPr>
              <a:t>数</a:t>
            </a:r>
            <a:r>
              <a:rPr sz="2327" spc="291" dirty="0">
                <a:solidFill>
                  <a:srgbClr val="007FFF"/>
                </a:solidFill>
              </a:rPr>
              <a:t>与</a:t>
            </a:r>
            <a:r>
              <a:rPr sz="2380" spc="238" dirty="0">
                <a:solidFill>
                  <a:srgbClr val="007FFF"/>
                </a:solidFill>
              </a:rPr>
              <a:t>广</a:t>
            </a:r>
            <a:r>
              <a:rPr sz="2274" spc="344" dirty="0">
                <a:solidFill>
                  <a:srgbClr val="007FFF"/>
                </a:solidFill>
              </a:rPr>
              <a:t>义</a:t>
            </a:r>
            <a:r>
              <a:rPr sz="2380" spc="238" dirty="0">
                <a:solidFill>
                  <a:srgbClr val="007FFF"/>
                </a:solidFill>
              </a:rPr>
              <a:t>欧</a:t>
            </a:r>
            <a:r>
              <a:rPr sz="2274" spc="344" dirty="0">
                <a:solidFill>
                  <a:srgbClr val="007FFF"/>
                </a:solidFill>
              </a:rPr>
              <a:t>几</a:t>
            </a:r>
            <a:r>
              <a:rPr sz="2063" spc="555" dirty="0">
                <a:solidFill>
                  <a:srgbClr val="007FFF"/>
                </a:solidFill>
              </a:rPr>
              <a:t>里</a:t>
            </a:r>
            <a:r>
              <a:rPr sz="2433" spc="185" dirty="0">
                <a:solidFill>
                  <a:srgbClr val="007FFF"/>
                </a:solidFill>
              </a:rPr>
              <a:t>得</a:t>
            </a:r>
            <a:r>
              <a:rPr sz="2380" spc="238" dirty="0">
                <a:solidFill>
                  <a:srgbClr val="007FFF"/>
                </a:solidFill>
              </a:rPr>
              <a:t>除</a:t>
            </a:r>
            <a:r>
              <a:rPr sz="2274" spc="344" dirty="0">
                <a:solidFill>
                  <a:srgbClr val="007FFF"/>
                </a:solidFill>
              </a:rPr>
              <a:t>法</a:t>
            </a:r>
            <a:endParaRPr sz="2274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913" y="684213"/>
            <a:ext cx="6816725" cy="4543425"/>
          </a:xfrm>
          <a:prstGeom prst="rect">
            <a:avLst/>
          </a:prstGeom>
        </p:spPr>
        <p:txBody>
          <a:bodyPr lIns="0" tIns="143743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138"/>
              </a:spcBef>
            </a:pP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思考题</a:t>
            </a:r>
            <a:endParaRPr lang="en-US" altLang="zh-CN" sz="1700" b="1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eaLnBrk="1" hangingPunct="1">
              <a:spcBef>
                <a:spcPts val="1088"/>
              </a:spcBef>
              <a:buSzPct val="109000"/>
              <a:buFont typeface="Times New Roman" panose="02020603050405020304" pitchFamily="18" charset="0"/>
              <a:buAutoNum type="arabicPeriod"/>
            </a:pP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最大公因数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的数学表述是什么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ts val="1475"/>
              </a:spcBef>
              <a:buSzPct val="113000"/>
              <a:buFont typeface="Times New Roman" panose="02020603050405020304" pitchFamily="18" charset="0"/>
              <a:buAutoNum type="arabicPeriod"/>
            </a:pP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如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何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判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断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两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个整数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是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否互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素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ts val="1475"/>
              </a:spcBef>
              <a:buSzPct val="113000"/>
              <a:buFont typeface="Times New Roman" panose="02020603050405020304" pitchFamily="18" charset="0"/>
              <a:buAutoNum type="arabicPeriod"/>
            </a:pP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如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何计算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两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个整数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的最大公因数</a:t>
            </a:r>
            <a:r>
              <a:rPr lang="zh-CN" altLang="zh-CN" sz="19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zh-CN" sz="19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ts val="1475"/>
              </a:spcBef>
              <a:buSzPct val="113000"/>
              <a:buFont typeface="Times New Roman" panose="02020603050405020304" pitchFamily="18" charset="0"/>
              <a:buAutoNum type="arabicPeriod"/>
            </a:pP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如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何估计计算最大公因数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的时间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zh-CN" sz="19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ts val="1475"/>
              </a:spcBef>
              <a:buSzPct val="109000"/>
              <a:buFont typeface="Times New Roman" panose="02020603050405020304" pitchFamily="18" charset="0"/>
              <a:buAutoNum type="arabicPeriod"/>
            </a:pP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最大公因数有哪些性质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ts val="1050"/>
              </a:spcBef>
            </a:pP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若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1900" b="1" baseline="-1100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) = 1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1900" b="1" baseline="-1100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) = 1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则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1900" b="1" baseline="-11000">
                <a:latin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zh-CN" altLang="zh-CN" sz="1900" b="1" i="1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· 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1900" b="1" baseline="-1100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) = 1 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ts val="1475"/>
              </a:spcBef>
              <a:buSzPct val="113000"/>
              <a:buFont typeface="Times New Roman" panose="02020603050405020304" pitchFamily="18" charset="0"/>
              <a:buAutoNum type="arabicPeriod" startAt="6"/>
            </a:pP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如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何构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造互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素的整数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127000"/>
              </a:lnSpc>
              <a:spcBef>
                <a:spcPts val="838"/>
              </a:spcBef>
              <a:buSzPct val="113000"/>
              <a:buFont typeface="Times New Roman" panose="02020603050405020304" pitchFamily="18" charset="0"/>
              <a:buAutoNum type="arabicPeriod" startAt="6"/>
            </a:pP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如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何得到贝祖等式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即</a:t>
            </a:r>
            <a:r>
              <a:rPr lang="zh-CN" altLang="zh-CN" sz="1600" b="1">
                <a:latin typeface="PMingLiU" panose="02020500000000000000" pitchFamily="18" charset="-120"/>
                <a:ea typeface="PMingLiU" panose="02020500000000000000" pitchFamily="18" charset="-120"/>
              </a:rPr>
              <a:t>找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到整数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s, t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使得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zh-CN" sz="1900" b="1" i="1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· 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zh-CN" sz="1900" b="1" i="1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· 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= (</a:t>
            </a:r>
            <a:r>
              <a:rPr lang="zh-CN" altLang="zh-CN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zh-CN" sz="1900" b="1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zh-CN" altLang="zh-CN" sz="1700" b="1">
                <a:latin typeface="PMingLiU" panose="02020500000000000000" pitchFamily="18" charset="-120"/>
                <a:ea typeface="PMingLiU" panose="02020500000000000000" pitchFamily="18" charset="-120"/>
              </a:rPr>
              <a:t>所 需时间为多少</a:t>
            </a:r>
            <a:r>
              <a:rPr lang="zh-CN" altLang="zh-C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B11E61-B8D4-4B08-B527-D79B712889C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256212" cy="935038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FF00FF"/>
                </a:solidFill>
              </a:rPr>
              <a:t>二、广义欧几里得除法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76375" y="4797425"/>
          <a:ext cx="49688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" imgW="1879600" imgH="228600" progId="Equation.DSMT4">
                  <p:embed/>
                </p:oleObj>
              </mc:Choice>
              <mc:Fallback>
                <p:oleObj name="Equation" r:id="rId3" imgW="1879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97425"/>
                        <a:ext cx="49688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371600" y="1219200"/>
          <a:ext cx="69119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5" imgW="2743200" imgH="228600" progId="Equation.DSMT4">
                  <p:embed/>
                </p:oleObj>
              </mc:Choice>
              <mc:Fallback>
                <p:oleObj name="Equation" r:id="rId5" imgW="2743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69119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39750" y="1916113"/>
          <a:ext cx="38163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7" imgW="1637589" imgH="203112" progId="Equation.DSMT4">
                  <p:embed/>
                </p:oleObj>
              </mc:Choice>
              <mc:Fallback>
                <p:oleObj name="Equation" r:id="rId7" imgW="1637589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38163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752600" y="2471738"/>
          <a:ext cx="51117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9" imgW="2044700" imgH="228600" progId="Equation.DSMT4">
                  <p:embed/>
                </p:oleObj>
              </mc:Choice>
              <mc:Fallback>
                <p:oleObj name="Equation" r:id="rId9" imgW="20447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71738"/>
                        <a:ext cx="51117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752600" y="3048000"/>
          <a:ext cx="51831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1" imgW="2057400" imgH="228600" progId="Equation.DSMT4">
                  <p:embed/>
                </p:oleObj>
              </mc:Choice>
              <mc:Fallback>
                <p:oleObj name="Equation" r:id="rId11" imgW="2057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51831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476375" y="3644900"/>
          <a:ext cx="54006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3" imgW="2183452" imgH="406224" progId="Equation.DSMT4">
                  <p:embed/>
                </p:oleObj>
              </mc:Choice>
              <mc:Fallback>
                <p:oleObj name="Equation" r:id="rId13" imgW="2183452" imgH="4062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44900"/>
                        <a:ext cx="54006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755650" y="5445125"/>
          <a:ext cx="756126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5" imgW="3276600" imgH="469900" progId="Equation.DSMT4">
                  <p:embed/>
                </p:oleObj>
              </mc:Choice>
              <mc:Fallback>
                <p:oleObj name="Equation" r:id="rId15" imgW="3276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45125"/>
                        <a:ext cx="7561263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D317B-792A-41DE-9837-784A5DD9B567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11188" y="549275"/>
          <a:ext cx="72009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2984500" imgH="939800" progId="Equation.DSMT4">
                  <p:embed/>
                </p:oleObj>
              </mc:Choice>
              <mc:Fallback>
                <p:oleObj name="Equation" r:id="rId3" imgW="29845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9275"/>
                        <a:ext cx="72009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85800" y="2895600"/>
          <a:ext cx="76628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3251200" imgH="482600" progId="Equation.DSMT4">
                  <p:embed/>
                </p:oleObj>
              </mc:Choice>
              <mc:Fallback>
                <p:oleObj name="Equation" r:id="rId5" imgW="32512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76628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62000" y="4267200"/>
          <a:ext cx="73723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7" imgW="3149600" imgH="444500" progId="Equation.DSMT4">
                  <p:embed/>
                </p:oleObj>
              </mc:Choice>
              <mc:Fallback>
                <p:oleObj name="Equation" r:id="rId7" imgW="31496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73723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68D9DB-DE19-4164-AF76-A3FF2290F47C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371600" y="609600"/>
          <a:ext cx="61753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4" imgW="2501900" imgH="215900" progId="Equation.DSMT4">
                  <p:embed/>
                </p:oleObj>
              </mc:Choice>
              <mc:Fallback>
                <p:oleObj name="Equation" r:id="rId4" imgW="25019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09600"/>
                        <a:ext cx="61753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371600" y="1295400"/>
          <a:ext cx="43926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6" imgW="1752600" imgH="647700" progId="Equation.DSMT4">
                  <p:embed/>
                </p:oleObj>
              </mc:Choice>
              <mc:Fallback>
                <p:oleObj name="Equation" r:id="rId6" imgW="1752600" imgH="647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43926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62000" y="3048000"/>
          <a:ext cx="61928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8" imgW="2540000" imgH="215900" progId="Equation.DSMT4">
                  <p:embed/>
                </p:oleObj>
              </mc:Choice>
              <mc:Fallback>
                <p:oleObj name="Equation" r:id="rId8" imgW="25400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61928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371600" y="3810000"/>
          <a:ext cx="63627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0" imgW="2578100" imgH="215900" progId="Equation.DSMT4">
                  <p:embed/>
                </p:oleObj>
              </mc:Choice>
              <mc:Fallback>
                <p:oleObj name="Equation" r:id="rId10" imgW="25781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63627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447800" y="4572000"/>
          <a:ext cx="4105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2" imgW="1752600" imgH="203200" progId="Equation.DSMT4">
                  <p:embed/>
                </p:oleObj>
              </mc:Choice>
              <mc:Fallback>
                <p:oleObj name="Equation" r:id="rId12" imgW="17526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41052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133600" y="5257800"/>
          <a:ext cx="39592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4" imgW="1624895" imgH="177723" progId="Equation.DSMT4">
                  <p:embed/>
                </p:oleObj>
              </mc:Choice>
              <mc:Fallback>
                <p:oleObj name="Equation" r:id="rId14" imgW="1624895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39592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209800" y="5867400"/>
          <a:ext cx="37766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16" imgW="1561422" imgH="177723" progId="Equation.DSMT4">
                  <p:embed/>
                </p:oleObj>
              </mc:Choice>
              <mc:Fallback>
                <p:oleObj name="Equation" r:id="rId16" imgW="1561422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67400"/>
                        <a:ext cx="37766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71D71D-9A56-4F86-8C30-22CF6F425C31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331913" y="4005263"/>
          <a:ext cx="52752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" imgW="2031118" imgH="177723" progId="Equation.DSMT4">
                  <p:embed/>
                </p:oleObj>
              </mc:Choice>
              <mc:Fallback>
                <p:oleObj name="Equation" r:id="rId3" imgW="2031118" imgH="17772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52752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755650" y="692150"/>
          <a:ext cx="75358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5" imgW="3048000" imgH="177800" progId="Equation.DSMT4">
                  <p:embed/>
                </p:oleObj>
              </mc:Choice>
              <mc:Fallback>
                <p:oleObj name="Equation" r:id="rId5" imgW="3048000" imgH="177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2150"/>
                        <a:ext cx="75358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827088" y="1341438"/>
          <a:ext cx="7129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7" imgW="2870200" imgH="177800" progId="Equation.DSMT4">
                  <p:embed/>
                </p:oleObj>
              </mc:Choice>
              <mc:Fallback>
                <p:oleObj name="Equation" r:id="rId7" imgW="2870200" imgH="17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71294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971550" y="1989138"/>
          <a:ext cx="6791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9" imgW="2679700" imgH="177800" progId="Equation.DSMT4">
                  <p:embed/>
                </p:oleObj>
              </mc:Choice>
              <mc:Fallback>
                <p:oleObj name="Equation" r:id="rId9" imgW="26797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67913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920750" y="2636838"/>
          <a:ext cx="6543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1" imgW="2425700" imgH="177800" progId="Equation.DSMT4">
                  <p:embed/>
                </p:oleObj>
              </mc:Choice>
              <mc:Fallback>
                <p:oleObj name="Equation" r:id="rId11" imgW="2425700" imgH="17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636838"/>
                        <a:ext cx="65436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136650" y="3357563"/>
          <a:ext cx="6059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3" imgW="2272314" imgH="177723" progId="Equation.DSMT4">
                  <p:embed/>
                </p:oleObj>
              </mc:Choice>
              <mc:Fallback>
                <p:oleObj name="Equation" r:id="rId13" imgW="2272314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357563"/>
                        <a:ext cx="60594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900113" y="4724400"/>
          <a:ext cx="41767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15" imgW="1651000" imgH="215900" progId="Equation.DSMT4">
                  <p:embed/>
                </p:oleObj>
              </mc:Choice>
              <mc:Fallback>
                <p:oleObj name="Equation" r:id="rId15" imgW="16510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41767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AAFF8B-F148-445B-BD89-BAE986AAF4CB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787900" y="1412875"/>
          <a:ext cx="38163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3" imgW="1561422" imgH="177723" progId="Equation.DSMT4">
                  <p:embed/>
                </p:oleObj>
              </mc:Choice>
              <mc:Fallback>
                <p:oleObj name="Equation" r:id="rId3" imgW="1561422" imgH="17772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412875"/>
                        <a:ext cx="38163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39750" y="2133600"/>
          <a:ext cx="7667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5" imgW="3136900" imgH="177800" progId="Equation.DSMT4">
                  <p:embed/>
                </p:oleObj>
              </mc:Choice>
              <mc:Fallback>
                <p:oleObj name="Equation" r:id="rId5" imgW="3136900" imgH="177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6676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11188" y="2852738"/>
          <a:ext cx="72517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7" imgW="2946400" imgH="177800" progId="Equation.DSMT4">
                  <p:embed/>
                </p:oleObj>
              </mc:Choice>
              <mc:Fallback>
                <p:oleObj name="Equation" r:id="rId7" imgW="2946400" imgH="17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72517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84213" y="3500438"/>
          <a:ext cx="66563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9" imgW="2679700" imgH="177800" progId="Equation.DSMT4">
                  <p:embed/>
                </p:oleObj>
              </mc:Choice>
              <mc:Fallback>
                <p:oleObj name="Equation" r:id="rId9" imgW="26797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66563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116013" y="4149725"/>
          <a:ext cx="5564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11" imgW="2221536" imgH="177723" progId="Equation.DSMT4">
                  <p:embed/>
                </p:oleObj>
              </mc:Choice>
              <mc:Fallback>
                <p:oleObj name="Equation" r:id="rId11" imgW="2221536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55641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539750" y="692150"/>
          <a:ext cx="3717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13" imgW="1586811" imgH="203112" progId="Equation.DSMT4">
                  <p:embed/>
                </p:oleObj>
              </mc:Choice>
              <mc:Fallback>
                <p:oleObj name="Equation" r:id="rId13" imgW="158681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0"/>
                        <a:ext cx="3717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39750" y="1412875"/>
          <a:ext cx="39592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15" imgW="1624895" imgH="177723" progId="Equation.DSMT4">
                  <p:embed/>
                </p:oleObj>
              </mc:Choice>
              <mc:Fallback>
                <p:oleObj name="Equation" r:id="rId15" imgW="1624895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39592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900113" y="4868863"/>
          <a:ext cx="41767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17" imgW="1651000" imgH="215900" progId="Equation.DSMT4">
                  <p:embed/>
                </p:oleObj>
              </mc:Choice>
              <mc:Fallback>
                <p:oleObj name="Equation" r:id="rId17" imgW="16510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417671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43457A-4E03-4E3A-8B02-FDDEFAB79077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84213" y="4076700"/>
          <a:ext cx="1744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3" imgW="660400" imgH="228600" progId="Equation.DSMT4">
                  <p:embed/>
                </p:oleObj>
              </mc:Choice>
              <mc:Fallback>
                <p:oleObj name="Equation" r:id="rId3" imgW="660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1744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52500" y="1052513"/>
          <a:ext cx="21272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5" imgW="850900" imgH="228600" progId="Equation.DSMT4">
                  <p:embed/>
                </p:oleObj>
              </mc:Choice>
              <mc:Fallback>
                <p:oleObj name="Equation" r:id="rId5" imgW="850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052513"/>
                        <a:ext cx="21272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63613" y="1628775"/>
          <a:ext cx="2176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7" imgW="863225" imgH="228501" progId="Equation.DSMT4">
                  <p:embed/>
                </p:oleObj>
              </mc:Choice>
              <mc:Fallback>
                <p:oleObj name="Equation" r:id="rId7" imgW="863225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628775"/>
                        <a:ext cx="21764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11188" y="3357563"/>
          <a:ext cx="29511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9" imgW="1193800" imgH="228600" progId="Equation.DSMT4">
                  <p:embed/>
                </p:oleObj>
              </mc:Choice>
              <mc:Fallback>
                <p:oleObj name="Equation" r:id="rId9" imgW="1193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29511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68313" y="549275"/>
          <a:ext cx="4292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11" imgW="1816100" imgH="203200" progId="Equation.DSMT4">
                  <p:embed/>
                </p:oleObj>
              </mc:Choice>
              <mc:Fallback>
                <p:oleObj name="Equation" r:id="rId11" imgW="18161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9275"/>
                        <a:ext cx="4292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924300" y="2492375"/>
          <a:ext cx="965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3" imgW="203112" imgH="139639" progId="Equation.DSMT4">
                  <p:embed/>
                </p:oleObj>
              </mc:Choice>
              <mc:Fallback>
                <p:oleObj name="Equation" r:id="rId13" imgW="203112" imgH="13963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492375"/>
                        <a:ext cx="965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611188" y="2276475"/>
          <a:ext cx="32337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15" imgW="1308100" imgH="381000" progId="Equation.DSMT4">
                  <p:embed/>
                </p:oleObj>
              </mc:Choice>
              <mc:Fallback>
                <p:oleObj name="Equation" r:id="rId15" imgW="13081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32337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292725" y="1052513"/>
          <a:ext cx="29511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17" imgW="1193800" imgH="228600" progId="Equation.DSMT4">
                  <p:embed/>
                </p:oleObj>
              </mc:Choice>
              <mc:Fallback>
                <p:oleObj name="Equation" r:id="rId17" imgW="1193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052513"/>
                        <a:ext cx="29511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076825" y="1700213"/>
          <a:ext cx="32337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9" imgW="1308100" imgH="228600" progId="Equation.DSMT4">
                  <p:embed/>
                </p:oleObj>
              </mc:Choice>
              <mc:Fallback>
                <p:oleObj name="Equation" r:id="rId19" imgW="1308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700213"/>
                        <a:ext cx="32337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5292725" y="2420938"/>
          <a:ext cx="21764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21" imgW="863225" imgH="380835" progId="Equation.DSMT4">
                  <p:embed/>
                </p:oleObj>
              </mc:Choice>
              <mc:Fallback>
                <p:oleObj name="Equation" r:id="rId21" imgW="863225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20938"/>
                        <a:ext cx="21764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5292725" y="3500438"/>
          <a:ext cx="20002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23" imgW="800100" imgH="228600" progId="Equation.DSMT4">
                  <p:embed/>
                </p:oleObj>
              </mc:Choice>
              <mc:Fallback>
                <p:oleObj name="Equation" r:id="rId23" imgW="8001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00438"/>
                        <a:ext cx="20002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916238" y="5661025"/>
          <a:ext cx="2376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25" imgW="952087" imgH="203112" progId="Equation.DSMT4">
                  <p:embed/>
                </p:oleObj>
              </mc:Choice>
              <mc:Fallback>
                <p:oleObj name="Equation" r:id="rId25" imgW="952087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661025"/>
                        <a:ext cx="23764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611188" y="4941888"/>
          <a:ext cx="741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27" imgW="3073400" imgH="228600" progId="Equation.DSMT4">
                  <p:embed/>
                </p:oleObj>
              </mc:Choice>
              <mc:Fallback>
                <p:oleObj name="Equation" r:id="rId27" imgW="30734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41888"/>
                        <a:ext cx="7416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7C16A3-D548-43AA-91DE-CF33D45F95C9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219200" y="685800"/>
          <a:ext cx="71786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2908300" imgH="444500" progId="Equation.DSMT4">
                  <p:embed/>
                </p:oleObj>
              </mc:Choice>
              <mc:Fallback>
                <p:oleObj name="Equation" r:id="rId3" imgW="29083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85800"/>
                        <a:ext cx="71786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33400" y="1981200"/>
          <a:ext cx="439261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5" imgW="1752600" imgH="647700" progId="Equation.DSMT4">
                  <p:embed/>
                </p:oleObj>
              </mc:Choice>
              <mc:Fallback>
                <p:oleObj name="Equation" r:id="rId5" imgW="1752600" imgH="647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439261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84213" y="5661025"/>
          <a:ext cx="78025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7" imgW="3200400" imgH="215900" progId="Equation.DSMT4">
                  <p:embed/>
                </p:oleObj>
              </mc:Choice>
              <mc:Fallback>
                <p:oleObj name="Equation" r:id="rId7" imgW="32004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78025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827088" y="3789363"/>
          <a:ext cx="62071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9" imgW="2476500" imgH="444500" progId="Equation.DSMT4">
                  <p:embed/>
                </p:oleObj>
              </mc:Choice>
              <mc:Fallback>
                <p:oleObj name="Equation" r:id="rId9" imgW="24765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89363"/>
                        <a:ext cx="62071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292725" y="2060575"/>
          <a:ext cx="34385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11" imgW="1371600" imgH="406400" progId="Equation.DSMT4">
                  <p:embed/>
                </p:oleObj>
              </mc:Choice>
              <mc:Fallback>
                <p:oleObj name="Equation" r:id="rId11" imgW="13716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060575"/>
                        <a:ext cx="34385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859338" y="2420938"/>
          <a:ext cx="461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3" imgW="203112" imgH="139639" progId="Equation.DSMT4">
                  <p:embed/>
                </p:oleObj>
              </mc:Choice>
              <mc:Fallback>
                <p:oleObj name="Equation" r:id="rId13" imgW="203112" imgH="13963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420938"/>
                        <a:ext cx="4619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411413" y="5013325"/>
          <a:ext cx="3816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15" imgW="1524000" imgH="203200" progId="Equation.DSMT4">
                  <p:embed/>
                </p:oleObj>
              </mc:Choice>
              <mc:Fallback>
                <p:oleObj name="Equation" r:id="rId15" imgW="15240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13325"/>
                        <a:ext cx="3816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569458" y="522549"/>
            <a:ext cx="7894863" cy="1058648"/>
          </a:xfrm>
          <a:prstGeom prst="rect">
            <a:avLst/>
          </a:prstGeom>
        </p:spPr>
        <p:txBody>
          <a:bodyPr vert="horz" wrap="square" lIns="0" tIns="1209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spcBef>
                <a:spcPts val="95"/>
              </a:spcBef>
            </a:pPr>
            <a:r>
              <a:rPr sz="3600" spc="196" dirty="0" smtClean="0"/>
              <a:t>例</a:t>
            </a:r>
            <a:r>
              <a:rPr sz="3200" b="1" spc="-11" dirty="0" smtClean="0">
                <a:latin typeface="Times New Roman"/>
                <a:cs typeface="Times New Roman"/>
              </a:rPr>
              <a:t> </a:t>
            </a:r>
            <a:r>
              <a:rPr sz="3200" spc="138" dirty="0"/>
              <a:t>设</a:t>
            </a:r>
            <a:r>
              <a:rPr sz="3200" i="1" spc="16" dirty="0">
                <a:latin typeface="Times New Roman"/>
                <a:cs typeface="Times New Roman"/>
              </a:rPr>
              <a:t>a</a:t>
            </a:r>
            <a:r>
              <a:rPr sz="3200" i="1" spc="37" dirty="0">
                <a:latin typeface="Times New Roman"/>
                <a:cs typeface="Times New Roman"/>
              </a:rPr>
              <a:t> </a:t>
            </a:r>
            <a:r>
              <a:rPr sz="3200" spc="-21" dirty="0">
                <a:latin typeface="Tahoma"/>
                <a:cs typeface="Tahoma"/>
              </a:rPr>
              <a:t>=</a:t>
            </a:r>
            <a:r>
              <a:rPr sz="3200" spc="-74" dirty="0">
                <a:latin typeface="Tahoma"/>
                <a:cs typeface="Tahoma"/>
              </a:rPr>
              <a:t> </a:t>
            </a:r>
            <a:r>
              <a:rPr sz="3200" spc="-121" dirty="0">
                <a:latin typeface="Tahoma"/>
                <a:cs typeface="Tahoma"/>
              </a:rPr>
              <a:t>169</a:t>
            </a:r>
            <a:r>
              <a:rPr sz="3200" i="1" spc="-121" dirty="0">
                <a:latin typeface="Times New Roman"/>
                <a:cs typeface="Times New Roman"/>
              </a:rPr>
              <a:t>,</a:t>
            </a:r>
            <a:r>
              <a:rPr sz="3200" i="1" spc="-48" dirty="0">
                <a:latin typeface="Times New Roman"/>
                <a:cs typeface="Times New Roman"/>
              </a:rPr>
              <a:t> </a:t>
            </a:r>
            <a:r>
              <a:rPr sz="3200" i="1" spc="-164" dirty="0">
                <a:latin typeface="Times New Roman"/>
                <a:cs typeface="Times New Roman"/>
              </a:rPr>
              <a:t>b</a:t>
            </a:r>
            <a:r>
              <a:rPr sz="3200" i="1" spc="37" dirty="0">
                <a:latin typeface="Times New Roman"/>
                <a:cs typeface="Times New Roman"/>
              </a:rPr>
              <a:t> </a:t>
            </a:r>
            <a:r>
              <a:rPr sz="3200" spc="-21" dirty="0">
                <a:latin typeface="Tahoma"/>
                <a:cs typeface="Tahoma"/>
              </a:rPr>
              <a:t>=</a:t>
            </a:r>
            <a:r>
              <a:rPr sz="3200" spc="-74" dirty="0">
                <a:latin typeface="Tahoma"/>
                <a:cs typeface="Tahoma"/>
              </a:rPr>
              <a:t> </a:t>
            </a:r>
            <a:r>
              <a:rPr sz="3200" spc="-132" dirty="0">
                <a:latin typeface="Tahoma"/>
                <a:cs typeface="Tahoma"/>
              </a:rPr>
              <a:t>121</a:t>
            </a:r>
            <a:r>
              <a:rPr sz="3200" spc="-132" dirty="0">
                <a:latin typeface="Times New Roman"/>
                <a:cs typeface="Times New Roman"/>
              </a:rPr>
              <a:t>,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90" dirty="0"/>
              <a:t>求</a:t>
            </a:r>
            <a:r>
              <a:rPr sz="3200" spc="143" dirty="0"/>
              <a:t>整数</a:t>
            </a:r>
            <a:r>
              <a:rPr sz="3200" i="1" spc="79" dirty="0">
                <a:latin typeface="Times New Roman"/>
                <a:cs typeface="Times New Roman"/>
              </a:rPr>
              <a:t>s,</a:t>
            </a:r>
            <a:r>
              <a:rPr sz="3200" i="1" spc="301" dirty="0">
                <a:latin typeface="Times New Roman"/>
                <a:cs typeface="Times New Roman"/>
              </a:rPr>
              <a:t> </a:t>
            </a:r>
            <a:r>
              <a:rPr sz="3200" i="1" spc="132" dirty="0">
                <a:latin typeface="Times New Roman"/>
                <a:cs typeface="Times New Roman"/>
              </a:rPr>
              <a:t>t</a:t>
            </a:r>
            <a:r>
              <a:rPr sz="3200" i="1" spc="-1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lang="en-US" sz="3200" spc="-11" dirty="0" smtClean="0">
                <a:latin typeface="Times New Roman"/>
                <a:cs typeface="Times New Roman"/>
              </a:rPr>
              <a:t/>
            </a:r>
            <a:br>
              <a:rPr lang="en-US" sz="3200" spc="-11" dirty="0" smtClean="0">
                <a:latin typeface="Times New Roman"/>
                <a:cs typeface="Times New Roman"/>
              </a:rPr>
            </a:br>
            <a:r>
              <a:rPr sz="3200" spc="138" dirty="0" err="1" smtClean="0"/>
              <a:t>使</a:t>
            </a:r>
            <a:r>
              <a:rPr sz="3200" spc="143" dirty="0" err="1" smtClean="0"/>
              <a:t>得</a:t>
            </a:r>
            <a:r>
              <a:rPr lang="en-US" altLang="zh-CN" sz="3200" i="1" spc="132" dirty="0" err="1" smtClean="0">
                <a:latin typeface="Times New Roman"/>
                <a:cs typeface="Times New Roman"/>
              </a:rPr>
              <a:t>s</a:t>
            </a:r>
            <a:r>
              <a:rPr lang="en-US" altLang="zh-CN" sz="3200" i="1" spc="-69" dirty="0" smtClean="0">
                <a:latin typeface="Times New Roman"/>
                <a:cs typeface="Times New Roman"/>
              </a:rPr>
              <a:t> </a:t>
            </a:r>
            <a:r>
              <a:rPr lang="en-US" altLang="zh-CN" sz="3200" i="1" spc="-138" dirty="0" smtClean="0">
                <a:latin typeface="Meiryo"/>
                <a:cs typeface="Meiryo"/>
              </a:rPr>
              <a:t>·</a:t>
            </a:r>
            <a:r>
              <a:rPr lang="en-US" altLang="zh-CN" sz="3200" i="1" spc="-238" dirty="0" smtClean="0">
                <a:latin typeface="Meiryo"/>
                <a:cs typeface="Meiryo"/>
              </a:rPr>
              <a:t> </a:t>
            </a:r>
            <a:r>
              <a:rPr lang="en-US" altLang="zh-CN" sz="3200" i="1" spc="16" dirty="0" smtClean="0">
                <a:latin typeface="Times New Roman"/>
                <a:cs typeface="Times New Roman"/>
              </a:rPr>
              <a:t>a</a:t>
            </a:r>
            <a:r>
              <a:rPr lang="en-US" altLang="zh-CN" sz="3200" i="1" spc="-69" dirty="0" smtClean="0">
                <a:latin typeface="Times New Roman"/>
                <a:cs typeface="Times New Roman"/>
              </a:rPr>
              <a:t> </a:t>
            </a:r>
            <a:r>
              <a:rPr lang="en-US" altLang="zh-CN" sz="3200" spc="-21" dirty="0" smtClean="0">
                <a:latin typeface="Tahoma"/>
                <a:cs typeface="Tahoma"/>
              </a:rPr>
              <a:t>+</a:t>
            </a:r>
            <a:r>
              <a:rPr lang="en-US" altLang="zh-CN" sz="3200" spc="-185" dirty="0" smtClean="0">
                <a:latin typeface="Tahoma"/>
                <a:cs typeface="Tahoma"/>
              </a:rPr>
              <a:t> </a:t>
            </a:r>
            <a:r>
              <a:rPr lang="en-US" altLang="zh-CN" sz="3200" i="1" spc="132" dirty="0" smtClean="0">
                <a:latin typeface="Times New Roman"/>
                <a:cs typeface="Times New Roman"/>
              </a:rPr>
              <a:t>t</a:t>
            </a:r>
            <a:r>
              <a:rPr lang="en-US" altLang="zh-CN" sz="3200" i="1" spc="-69" dirty="0" smtClean="0">
                <a:latin typeface="Times New Roman"/>
                <a:cs typeface="Times New Roman"/>
              </a:rPr>
              <a:t> </a:t>
            </a:r>
            <a:r>
              <a:rPr lang="en-US" altLang="zh-CN" sz="3200" i="1" spc="-138" dirty="0" smtClean="0">
                <a:latin typeface="Meiryo"/>
                <a:cs typeface="Meiryo"/>
              </a:rPr>
              <a:t>·</a:t>
            </a:r>
            <a:r>
              <a:rPr lang="en-US" altLang="zh-CN" sz="3200" i="1" spc="-238" dirty="0" smtClean="0">
                <a:latin typeface="Meiryo"/>
                <a:cs typeface="Meiryo"/>
              </a:rPr>
              <a:t> </a:t>
            </a:r>
            <a:r>
              <a:rPr lang="en-US" altLang="zh-CN" sz="3200" i="1" spc="-164" dirty="0" smtClean="0">
                <a:latin typeface="Times New Roman"/>
                <a:cs typeface="Times New Roman"/>
              </a:rPr>
              <a:t>b</a:t>
            </a:r>
            <a:r>
              <a:rPr lang="en-US" altLang="zh-CN" sz="3200" i="1" spc="26" dirty="0" smtClean="0">
                <a:latin typeface="Times New Roman"/>
                <a:cs typeface="Times New Roman"/>
              </a:rPr>
              <a:t> </a:t>
            </a:r>
            <a:r>
              <a:rPr lang="en-US" altLang="zh-CN" sz="3200" spc="-21" dirty="0" smtClean="0">
                <a:latin typeface="Tahoma"/>
                <a:cs typeface="Tahoma"/>
              </a:rPr>
              <a:t>=</a:t>
            </a:r>
            <a:r>
              <a:rPr lang="en-US" altLang="zh-CN" sz="3200" spc="-85" dirty="0" smtClean="0">
                <a:latin typeface="Tahoma"/>
                <a:cs typeface="Tahoma"/>
              </a:rPr>
              <a:t> </a:t>
            </a:r>
            <a:r>
              <a:rPr lang="en-US" altLang="zh-CN" sz="3200" dirty="0" smtClean="0">
                <a:latin typeface="Tahoma"/>
                <a:cs typeface="Tahoma"/>
              </a:rPr>
              <a:t>(</a:t>
            </a:r>
            <a:r>
              <a:rPr lang="en-US" altLang="zh-CN" sz="3200" i="1" dirty="0" smtClean="0">
                <a:latin typeface="Times New Roman"/>
                <a:cs typeface="Times New Roman"/>
              </a:rPr>
              <a:t>a,</a:t>
            </a:r>
            <a:r>
              <a:rPr lang="en-US" altLang="zh-CN" sz="3200" i="1" spc="-175" dirty="0" smtClean="0">
                <a:latin typeface="Times New Roman"/>
                <a:cs typeface="Times New Roman"/>
              </a:rPr>
              <a:t> </a:t>
            </a:r>
            <a:r>
              <a:rPr lang="en-US" altLang="zh-CN" sz="3200" i="1" spc="-63" dirty="0" smtClean="0">
                <a:latin typeface="Times New Roman"/>
                <a:cs typeface="Times New Roman"/>
              </a:rPr>
              <a:t>b</a:t>
            </a:r>
            <a:r>
              <a:rPr lang="en-US" altLang="zh-CN" sz="3200" spc="-63" dirty="0" smtClean="0">
                <a:latin typeface="Tahoma"/>
                <a:cs typeface="Tahoma"/>
              </a:rPr>
              <a:t>)</a:t>
            </a:r>
            <a:r>
              <a:rPr lang="en-US" altLang="zh-CN" sz="3200" i="1" spc="-63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191000" y="1981200"/>
            <a:ext cx="4724400" cy="2389778"/>
          </a:xfrm>
          <a:prstGeom prst="rect">
            <a:avLst/>
          </a:prstGeom>
        </p:spPr>
        <p:txBody>
          <a:bodyPr vert="horz" wrap="square" lIns="0" tIns="93366" rIns="0" bIns="0" rtlCol="0">
            <a:spAutoFit/>
          </a:bodyPr>
          <a:lstStyle/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sz="2000" spc="-169" dirty="0">
                <a:latin typeface="Tahoma"/>
                <a:cs typeface="Tahoma"/>
              </a:rPr>
              <a:t>1 </a:t>
            </a:r>
            <a:r>
              <a:rPr sz="2000" spc="26" dirty="0">
                <a:latin typeface="Tahoma"/>
                <a:cs typeface="Tahoma"/>
              </a:rPr>
              <a:t> </a:t>
            </a:r>
            <a:r>
              <a:rPr sz="2000" spc="-21" dirty="0" smtClean="0">
                <a:latin typeface="Tahoma"/>
                <a:cs typeface="Tahoma"/>
              </a:rPr>
              <a:t>=</a:t>
            </a:r>
            <a:r>
              <a:rPr sz="2000" spc="-106" dirty="0" smtClean="0">
                <a:latin typeface="Tahoma"/>
                <a:cs typeface="Tahoma"/>
              </a:rPr>
              <a:t>(</a:t>
            </a:r>
            <a:r>
              <a:rPr sz="2000" i="1" spc="-106" dirty="0">
                <a:latin typeface="Meiryo"/>
                <a:cs typeface="Meiryo"/>
              </a:rPr>
              <a:t>−</a:t>
            </a:r>
            <a:r>
              <a:rPr sz="2000" spc="-106" dirty="0">
                <a:latin typeface="Tahoma"/>
                <a:cs typeface="Tahoma"/>
              </a:rPr>
              <a:t>11) </a:t>
            </a:r>
            <a:r>
              <a:rPr sz="2000" i="1" spc="-138" dirty="0">
                <a:latin typeface="Meiryo"/>
                <a:cs typeface="Meiryo"/>
              </a:rPr>
              <a:t>· </a:t>
            </a:r>
            <a:r>
              <a:rPr sz="2000" spc="-169" dirty="0">
                <a:latin typeface="Tahoma"/>
                <a:cs typeface="Tahoma"/>
              </a:rPr>
              <a:t>2</a:t>
            </a:r>
            <a:r>
              <a:rPr sz="2000" spc="201" dirty="0">
                <a:latin typeface="Tahoma"/>
                <a:cs typeface="Tahoma"/>
              </a:rPr>
              <a:t> </a:t>
            </a:r>
            <a:r>
              <a:rPr sz="2000" spc="-21" dirty="0" smtClean="0">
                <a:latin typeface="Tahoma"/>
                <a:cs typeface="Tahoma"/>
              </a:rPr>
              <a:t>+</a:t>
            </a:r>
            <a:r>
              <a:rPr lang="en-US" sz="2000" spc="-21" dirty="0" smtClean="0">
                <a:latin typeface="Tahoma"/>
                <a:cs typeface="Tahoma"/>
              </a:rPr>
              <a:t>23</a:t>
            </a: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sz="2000" spc="-21" dirty="0" smtClean="0">
                <a:latin typeface="Tahoma"/>
                <a:cs typeface="Tahoma"/>
              </a:rPr>
              <a:t>=</a:t>
            </a:r>
            <a:r>
              <a:rPr sz="2000" spc="-106" dirty="0" smtClean="0">
                <a:latin typeface="Tahoma"/>
                <a:cs typeface="Tahoma"/>
              </a:rPr>
              <a:t>(</a:t>
            </a:r>
            <a:r>
              <a:rPr sz="2000" i="1" spc="-106" dirty="0">
                <a:latin typeface="Meiryo"/>
                <a:cs typeface="Meiryo"/>
              </a:rPr>
              <a:t>−</a:t>
            </a:r>
            <a:r>
              <a:rPr sz="2000" spc="-106" dirty="0">
                <a:latin typeface="Tahoma"/>
                <a:cs typeface="Tahoma"/>
              </a:rPr>
              <a:t>11) </a:t>
            </a:r>
            <a:r>
              <a:rPr sz="2000" i="1" spc="-138" dirty="0">
                <a:latin typeface="Meiryo"/>
                <a:cs typeface="Meiryo"/>
              </a:rPr>
              <a:t>· </a:t>
            </a:r>
            <a:r>
              <a:rPr sz="2000" spc="-85" dirty="0">
                <a:latin typeface="Tahoma"/>
                <a:cs typeface="Tahoma"/>
              </a:rPr>
              <a:t>((</a:t>
            </a:r>
            <a:r>
              <a:rPr sz="2000" i="1" spc="-85" dirty="0">
                <a:latin typeface="Meiryo"/>
                <a:cs typeface="Meiryo"/>
              </a:rPr>
              <a:t>−</a:t>
            </a:r>
            <a:r>
              <a:rPr sz="2000" spc="-85" dirty="0">
                <a:latin typeface="Tahoma"/>
                <a:cs typeface="Tahoma"/>
              </a:rPr>
              <a:t>1) </a:t>
            </a:r>
            <a:r>
              <a:rPr sz="2000" i="1" spc="-138" dirty="0">
                <a:latin typeface="Meiryo"/>
                <a:cs typeface="Meiryo"/>
              </a:rPr>
              <a:t>· </a:t>
            </a:r>
            <a:r>
              <a:rPr sz="2000" spc="-169" dirty="0">
                <a:latin typeface="Tahoma"/>
                <a:cs typeface="Tahoma"/>
              </a:rPr>
              <a:t>23 </a:t>
            </a:r>
            <a:r>
              <a:rPr sz="2000" spc="-21" dirty="0">
                <a:latin typeface="Tahoma"/>
                <a:cs typeface="Tahoma"/>
              </a:rPr>
              <a:t>+ </a:t>
            </a:r>
            <a:r>
              <a:rPr sz="2000" spc="-138" dirty="0">
                <a:latin typeface="Tahoma"/>
                <a:cs typeface="Tahoma"/>
              </a:rPr>
              <a:t>25)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21" dirty="0" smtClean="0">
                <a:latin typeface="Tahoma"/>
                <a:cs typeface="Tahoma"/>
              </a:rPr>
              <a:t>+</a:t>
            </a:r>
            <a:r>
              <a:rPr lang="en-US" sz="2000" spc="-21" dirty="0" smtClean="0">
                <a:latin typeface="Tahoma"/>
                <a:cs typeface="Tahoma"/>
              </a:rPr>
              <a:t>23</a:t>
            </a:r>
            <a:endParaRPr lang="en-US" sz="2000" dirty="0">
              <a:latin typeface="Tahoma"/>
              <a:cs typeface="Tahoma"/>
            </a:endParaRP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sz="2000" spc="-21" dirty="0" smtClean="0">
                <a:latin typeface="Tahoma"/>
                <a:cs typeface="Tahoma"/>
              </a:rPr>
              <a:t>=</a:t>
            </a:r>
            <a:r>
              <a:rPr lang="en-US" altLang="zh-CN" sz="2000" spc="-169" dirty="0" smtClean="0">
                <a:latin typeface="Tahoma"/>
                <a:cs typeface="Tahoma"/>
              </a:rPr>
              <a:t>12 </a:t>
            </a:r>
            <a:r>
              <a:rPr lang="en-US" altLang="zh-CN" sz="2000" i="1" spc="-138" dirty="0" smtClean="0">
                <a:latin typeface="Meiryo"/>
                <a:cs typeface="Meiryo"/>
              </a:rPr>
              <a:t>· </a:t>
            </a:r>
            <a:r>
              <a:rPr lang="en-US" altLang="zh-CN" sz="2000" spc="-85" dirty="0" smtClean="0">
                <a:latin typeface="Tahoma"/>
                <a:cs typeface="Tahoma"/>
              </a:rPr>
              <a:t>((</a:t>
            </a:r>
            <a:r>
              <a:rPr lang="zh-CN" altLang="en-US" sz="2000" i="1" spc="-85" dirty="0" smtClean="0">
                <a:latin typeface="Meiryo"/>
                <a:cs typeface="Meiryo"/>
              </a:rPr>
              <a:t>−</a:t>
            </a:r>
            <a:r>
              <a:rPr lang="en-US" altLang="zh-CN" sz="2000" spc="-85" dirty="0" smtClean="0">
                <a:latin typeface="Tahoma"/>
                <a:cs typeface="Tahoma"/>
              </a:rPr>
              <a:t>1) </a:t>
            </a:r>
            <a:r>
              <a:rPr lang="en-US" altLang="zh-CN" sz="2000" i="1" spc="-138" dirty="0" smtClean="0">
                <a:latin typeface="Meiryo"/>
                <a:cs typeface="Meiryo"/>
              </a:rPr>
              <a:t>· </a:t>
            </a:r>
            <a:r>
              <a:rPr lang="en-US" altLang="zh-CN" sz="2000" spc="-169" dirty="0" smtClean="0">
                <a:latin typeface="Tahoma"/>
                <a:cs typeface="Tahoma"/>
              </a:rPr>
              <a:t>25 </a:t>
            </a:r>
            <a:r>
              <a:rPr lang="en-US" altLang="zh-CN" sz="2000" spc="-21" dirty="0" smtClean="0">
                <a:latin typeface="Tahoma"/>
                <a:cs typeface="Tahoma"/>
              </a:rPr>
              <a:t>+ </a:t>
            </a:r>
            <a:r>
              <a:rPr lang="en-US" altLang="zh-CN" sz="2000" spc="-138" dirty="0" smtClean="0">
                <a:latin typeface="Tahoma"/>
                <a:cs typeface="Tahoma"/>
              </a:rPr>
              <a:t>48)</a:t>
            </a:r>
            <a:r>
              <a:rPr lang="zh-CN" altLang="en-US" sz="2000" spc="-53" dirty="0" smtClean="0">
                <a:latin typeface="Tahoma"/>
                <a:cs typeface="Tahoma"/>
              </a:rPr>
              <a:t> </a:t>
            </a:r>
            <a:r>
              <a:rPr lang="en-US" altLang="zh-CN" sz="2000" spc="-21" dirty="0" smtClean="0">
                <a:latin typeface="Tahoma"/>
                <a:cs typeface="Tahoma"/>
              </a:rPr>
              <a:t>+</a:t>
            </a:r>
            <a:r>
              <a:rPr lang="en-US" altLang="zh-CN" sz="2000" spc="-106" dirty="0" smtClean="0">
                <a:latin typeface="Tahoma"/>
                <a:cs typeface="Tahoma"/>
              </a:rPr>
              <a:t>(</a:t>
            </a:r>
            <a:r>
              <a:rPr lang="zh-CN" altLang="en-US" sz="2000" i="1" spc="-106" dirty="0" smtClean="0">
                <a:latin typeface="Meiryo"/>
                <a:cs typeface="Meiryo"/>
              </a:rPr>
              <a:t>−</a:t>
            </a:r>
            <a:r>
              <a:rPr lang="en-US" altLang="zh-CN" sz="2000" spc="-106" dirty="0" smtClean="0">
                <a:latin typeface="Tahoma"/>
                <a:cs typeface="Tahoma"/>
              </a:rPr>
              <a:t>11) </a:t>
            </a:r>
            <a:r>
              <a:rPr lang="en-US" altLang="zh-CN" sz="2000" i="1" spc="-138" dirty="0" smtClean="0">
                <a:latin typeface="Meiryo"/>
                <a:cs typeface="Meiryo"/>
              </a:rPr>
              <a:t>·</a:t>
            </a:r>
            <a:r>
              <a:rPr lang="zh-CN" altLang="en-US" sz="2000" i="1" spc="-391" dirty="0" smtClean="0">
                <a:latin typeface="Meiryo"/>
                <a:cs typeface="Meiryo"/>
              </a:rPr>
              <a:t> </a:t>
            </a:r>
            <a:r>
              <a:rPr lang="en-US" altLang="zh-CN" sz="2000" spc="-169" dirty="0" smtClean="0">
                <a:latin typeface="Tahoma"/>
                <a:cs typeface="Tahoma"/>
              </a:rPr>
              <a:t>25</a:t>
            </a: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lang="en-US" altLang="zh-CN" sz="2000" spc="-21" dirty="0" smtClean="0">
                <a:latin typeface="Tahoma"/>
                <a:cs typeface="Tahoma"/>
              </a:rPr>
              <a:t>= </a:t>
            </a:r>
            <a:r>
              <a:rPr lang="en-US" altLang="zh-CN" sz="2000" spc="-106" dirty="0" smtClean="0">
                <a:latin typeface="Tahoma"/>
                <a:cs typeface="Tahoma"/>
              </a:rPr>
              <a:t>(</a:t>
            </a:r>
            <a:r>
              <a:rPr lang="zh-CN" altLang="en-US" sz="2000" i="1" spc="-106" dirty="0" smtClean="0">
                <a:latin typeface="Meiryo"/>
                <a:cs typeface="Meiryo"/>
              </a:rPr>
              <a:t>−</a:t>
            </a:r>
            <a:r>
              <a:rPr lang="en-US" altLang="zh-CN" sz="2000" spc="-106" dirty="0" smtClean="0">
                <a:latin typeface="Tahoma"/>
                <a:cs typeface="Tahoma"/>
              </a:rPr>
              <a:t>23) </a:t>
            </a:r>
            <a:r>
              <a:rPr lang="en-US" altLang="zh-CN" sz="2000" i="1" spc="-138" dirty="0" smtClean="0">
                <a:latin typeface="Meiryo"/>
                <a:cs typeface="Meiryo"/>
              </a:rPr>
              <a:t>· </a:t>
            </a:r>
            <a:r>
              <a:rPr lang="en-US" altLang="zh-CN" sz="2000" spc="-85" dirty="0" smtClean="0">
                <a:latin typeface="Tahoma"/>
                <a:cs typeface="Tahoma"/>
              </a:rPr>
              <a:t>((</a:t>
            </a:r>
            <a:r>
              <a:rPr lang="zh-CN" altLang="en-US" sz="2000" i="1" spc="-85" dirty="0" smtClean="0">
                <a:latin typeface="Meiryo"/>
                <a:cs typeface="Meiryo"/>
              </a:rPr>
              <a:t>−</a:t>
            </a:r>
            <a:r>
              <a:rPr lang="en-US" altLang="zh-CN" sz="2000" spc="-85" dirty="0" smtClean="0">
                <a:latin typeface="Tahoma"/>
                <a:cs typeface="Tahoma"/>
              </a:rPr>
              <a:t>2) </a:t>
            </a:r>
            <a:r>
              <a:rPr lang="en-US" altLang="zh-CN" sz="2000" i="1" spc="-138" dirty="0" smtClean="0">
                <a:latin typeface="Meiryo"/>
                <a:cs typeface="Meiryo"/>
              </a:rPr>
              <a:t>· </a:t>
            </a:r>
            <a:r>
              <a:rPr lang="en-US" altLang="zh-CN" sz="2000" spc="-169" dirty="0" smtClean="0">
                <a:latin typeface="Tahoma"/>
                <a:cs typeface="Tahoma"/>
              </a:rPr>
              <a:t>48 </a:t>
            </a:r>
            <a:r>
              <a:rPr lang="en-US" altLang="zh-CN" sz="2000" spc="-21" dirty="0" smtClean="0">
                <a:latin typeface="Tahoma"/>
                <a:cs typeface="Tahoma"/>
              </a:rPr>
              <a:t>+ </a:t>
            </a:r>
            <a:r>
              <a:rPr lang="en-US" altLang="zh-CN" sz="2000" spc="-143" dirty="0" smtClean="0">
                <a:latin typeface="Tahoma"/>
                <a:cs typeface="Tahoma"/>
              </a:rPr>
              <a:t>121)</a:t>
            </a:r>
            <a:r>
              <a:rPr lang="zh-CN" altLang="en-US" sz="2000" spc="-201" dirty="0" smtClean="0">
                <a:latin typeface="Tahoma"/>
                <a:cs typeface="Tahoma"/>
              </a:rPr>
              <a:t> </a:t>
            </a:r>
            <a:r>
              <a:rPr lang="en-US" altLang="zh-CN" sz="2000" spc="-21" dirty="0" smtClean="0">
                <a:latin typeface="Tahoma"/>
                <a:cs typeface="Tahoma"/>
              </a:rPr>
              <a:t>+</a:t>
            </a:r>
            <a:r>
              <a:rPr lang="en-US" altLang="zh-CN" sz="2000" spc="-169" dirty="0" smtClean="0">
                <a:latin typeface="Tahoma"/>
                <a:cs typeface="Tahoma"/>
              </a:rPr>
              <a:t>12 </a:t>
            </a:r>
            <a:r>
              <a:rPr lang="en-US" altLang="zh-CN" sz="2000" i="1" spc="-138" dirty="0" smtClean="0">
                <a:latin typeface="Meiryo"/>
                <a:cs typeface="Meiryo"/>
              </a:rPr>
              <a:t>·</a:t>
            </a:r>
            <a:r>
              <a:rPr lang="zh-CN" altLang="en-US" sz="2000" i="1" spc="-344" dirty="0" smtClean="0">
                <a:latin typeface="Meiryo"/>
                <a:cs typeface="Meiryo"/>
              </a:rPr>
              <a:t> </a:t>
            </a:r>
            <a:r>
              <a:rPr lang="en-US" altLang="zh-CN" sz="2000" spc="-169" dirty="0" smtClean="0">
                <a:latin typeface="Tahoma"/>
                <a:cs typeface="Tahoma"/>
              </a:rPr>
              <a:t>48</a:t>
            </a:r>
            <a:endParaRPr lang="en-US" altLang="zh-CN" sz="2000" dirty="0">
              <a:latin typeface="Tahoma"/>
              <a:cs typeface="Tahoma"/>
            </a:endParaRP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lang="en-US" altLang="zh-CN" sz="2000" spc="-21" dirty="0" smtClean="0">
                <a:latin typeface="Tahoma"/>
                <a:cs typeface="Tahoma"/>
              </a:rPr>
              <a:t>=</a:t>
            </a:r>
            <a:r>
              <a:rPr lang="en-US" altLang="zh-CN" sz="2000" spc="-175" dirty="0" smtClean="0">
                <a:latin typeface="Tahoma"/>
                <a:cs typeface="Tahoma"/>
              </a:rPr>
              <a:t>58 </a:t>
            </a:r>
            <a:r>
              <a:rPr lang="en-US" altLang="zh-CN" sz="2000" i="1" spc="-138" dirty="0" smtClean="0">
                <a:latin typeface="Meiryo"/>
                <a:cs typeface="Meiryo"/>
              </a:rPr>
              <a:t>· </a:t>
            </a:r>
            <a:r>
              <a:rPr lang="en-US" altLang="zh-CN" sz="2000" spc="-85" dirty="0" smtClean="0">
                <a:latin typeface="Tahoma"/>
                <a:cs typeface="Tahoma"/>
              </a:rPr>
              <a:t>((</a:t>
            </a:r>
            <a:r>
              <a:rPr lang="zh-CN" altLang="en-US" sz="2000" i="1" spc="-85" dirty="0" smtClean="0">
                <a:latin typeface="Meiryo"/>
                <a:cs typeface="Meiryo"/>
              </a:rPr>
              <a:t>−</a:t>
            </a:r>
            <a:r>
              <a:rPr lang="en-US" altLang="zh-CN" sz="2000" spc="-85" dirty="0" smtClean="0">
                <a:latin typeface="Tahoma"/>
                <a:cs typeface="Tahoma"/>
              </a:rPr>
              <a:t>1) </a:t>
            </a:r>
            <a:r>
              <a:rPr lang="en-US" altLang="zh-CN" sz="2000" i="1" spc="-138" dirty="0" smtClean="0">
                <a:latin typeface="Meiryo"/>
                <a:cs typeface="Meiryo"/>
              </a:rPr>
              <a:t>· </a:t>
            </a:r>
            <a:r>
              <a:rPr lang="en-US" altLang="zh-CN" sz="2000" spc="-175" dirty="0" smtClean="0">
                <a:latin typeface="Tahoma"/>
                <a:cs typeface="Tahoma"/>
              </a:rPr>
              <a:t>121 </a:t>
            </a:r>
            <a:r>
              <a:rPr lang="en-US" altLang="zh-CN" sz="2000" spc="-21" dirty="0" smtClean="0">
                <a:latin typeface="Tahoma"/>
                <a:cs typeface="Tahoma"/>
              </a:rPr>
              <a:t>+</a:t>
            </a:r>
            <a:r>
              <a:rPr lang="zh-CN" altLang="en-US" sz="2000" spc="-423" dirty="0" smtClean="0">
                <a:latin typeface="Tahoma"/>
                <a:cs typeface="Tahoma"/>
              </a:rPr>
              <a:t> </a:t>
            </a:r>
            <a:r>
              <a:rPr lang="en-US" altLang="zh-CN" sz="2000" spc="-143" dirty="0" smtClean="0">
                <a:latin typeface="Tahoma"/>
                <a:cs typeface="Tahoma"/>
              </a:rPr>
              <a:t>169) </a:t>
            </a:r>
            <a:r>
              <a:rPr lang="zh-CN" altLang="en-US" sz="2000" spc="5" dirty="0" smtClean="0">
                <a:latin typeface="Tahoma"/>
                <a:cs typeface="Tahoma"/>
              </a:rPr>
              <a:t> </a:t>
            </a:r>
            <a:r>
              <a:rPr lang="en-US" altLang="zh-CN" sz="2000" spc="-21" dirty="0" smtClean="0">
                <a:latin typeface="Tahoma"/>
                <a:cs typeface="Tahoma"/>
              </a:rPr>
              <a:t>+</a:t>
            </a:r>
            <a:r>
              <a:rPr lang="en-US" altLang="zh-CN" sz="2000" spc="-106" dirty="0" smtClean="0">
                <a:latin typeface="Tahoma"/>
                <a:cs typeface="Tahoma"/>
              </a:rPr>
              <a:t>(</a:t>
            </a:r>
            <a:r>
              <a:rPr lang="zh-CN" altLang="en-US" sz="2000" i="1" spc="-106" dirty="0" smtClean="0">
                <a:latin typeface="Meiryo"/>
                <a:cs typeface="Meiryo"/>
              </a:rPr>
              <a:t>−</a:t>
            </a:r>
            <a:r>
              <a:rPr lang="en-US" altLang="zh-CN" sz="2000" spc="-106" dirty="0" smtClean="0">
                <a:latin typeface="Tahoma"/>
                <a:cs typeface="Tahoma"/>
              </a:rPr>
              <a:t>23) </a:t>
            </a:r>
            <a:r>
              <a:rPr lang="en-US" altLang="zh-CN" sz="2000" i="1" spc="-138" dirty="0" smtClean="0">
                <a:latin typeface="Meiryo"/>
                <a:cs typeface="Meiryo"/>
              </a:rPr>
              <a:t>·</a:t>
            </a:r>
            <a:r>
              <a:rPr lang="zh-CN" altLang="en-US" sz="2000" i="1" spc="-381" dirty="0" smtClean="0">
                <a:latin typeface="Meiryo"/>
                <a:cs typeface="Meiryo"/>
              </a:rPr>
              <a:t> </a:t>
            </a:r>
            <a:r>
              <a:rPr lang="en-US" altLang="zh-CN" sz="2000" spc="-175" dirty="0" smtClean="0">
                <a:latin typeface="Tahoma"/>
                <a:cs typeface="Tahoma"/>
              </a:rPr>
              <a:t>121</a:t>
            </a: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lang="en-US" altLang="zh-CN" sz="2000" spc="-21" dirty="0" smtClean="0">
                <a:latin typeface="Tahoma"/>
                <a:cs typeface="Tahoma"/>
              </a:rPr>
              <a:t>=</a:t>
            </a:r>
            <a:r>
              <a:rPr lang="en-US" altLang="zh-CN" sz="2000" spc="-169" dirty="0" smtClean="0">
                <a:latin typeface="Tahoma"/>
                <a:cs typeface="Tahoma"/>
              </a:rPr>
              <a:t>58 </a:t>
            </a:r>
            <a:r>
              <a:rPr lang="en-US" altLang="zh-CN" sz="2000" i="1" spc="-138" dirty="0" smtClean="0">
                <a:latin typeface="Meiryo"/>
                <a:cs typeface="Meiryo"/>
              </a:rPr>
              <a:t>· </a:t>
            </a:r>
            <a:r>
              <a:rPr lang="en-US" altLang="zh-CN" sz="2000" spc="-175" dirty="0" smtClean="0">
                <a:latin typeface="Tahoma"/>
                <a:cs typeface="Tahoma"/>
              </a:rPr>
              <a:t>169  </a:t>
            </a:r>
            <a:r>
              <a:rPr lang="en-US" altLang="zh-CN" sz="2000" spc="-21" dirty="0" smtClean="0">
                <a:latin typeface="Tahoma"/>
                <a:cs typeface="Tahoma"/>
              </a:rPr>
              <a:t>+  </a:t>
            </a:r>
            <a:r>
              <a:rPr lang="en-US" altLang="zh-CN" sz="2000" spc="-106" dirty="0" smtClean="0">
                <a:latin typeface="Tahoma"/>
                <a:cs typeface="Tahoma"/>
              </a:rPr>
              <a:t>(</a:t>
            </a:r>
            <a:r>
              <a:rPr lang="zh-CN" altLang="en-US" sz="2000" i="1" spc="-106" dirty="0" smtClean="0">
                <a:latin typeface="Meiryo"/>
                <a:cs typeface="Meiryo"/>
              </a:rPr>
              <a:t>−</a:t>
            </a:r>
            <a:r>
              <a:rPr lang="en-US" altLang="zh-CN" sz="2000" spc="-106" dirty="0" smtClean="0">
                <a:latin typeface="Tahoma"/>
                <a:cs typeface="Tahoma"/>
              </a:rPr>
              <a:t>81) </a:t>
            </a:r>
            <a:r>
              <a:rPr lang="en-US" altLang="zh-CN" sz="2000" i="1" spc="-138" dirty="0" smtClean="0">
                <a:latin typeface="Meiryo"/>
                <a:cs typeface="Meiryo"/>
              </a:rPr>
              <a:t>·</a:t>
            </a:r>
            <a:r>
              <a:rPr lang="zh-CN" altLang="en-US" sz="2000" i="1" spc="-354" dirty="0" smtClean="0">
                <a:latin typeface="Meiryo"/>
                <a:cs typeface="Meiryo"/>
              </a:rPr>
              <a:t> </a:t>
            </a:r>
            <a:r>
              <a:rPr lang="en-US" altLang="zh-CN" sz="2000" spc="-121" dirty="0" smtClean="0">
                <a:latin typeface="Tahoma"/>
                <a:cs typeface="Tahoma"/>
              </a:rPr>
              <a:t>121</a:t>
            </a:r>
            <a:endParaRPr sz="1904" dirty="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62253" y="4858808"/>
            <a:ext cx="6143347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745" spc="143" dirty="0">
                <a:latin typeface="PMingLiU"/>
                <a:cs typeface="PMingLiU"/>
              </a:rPr>
              <a:t>因</a:t>
            </a:r>
            <a:r>
              <a:rPr sz="1745" spc="138" dirty="0">
                <a:latin typeface="PMingLiU"/>
                <a:cs typeface="PMingLiU"/>
              </a:rPr>
              <a:t>此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整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904" i="1" spc="132" dirty="0">
                <a:latin typeface="Times New Roman"/>
                <a:cs typeface="Times New Roman"/>
              </a:rPr>
              <a:t>s</a:t>
            </a:r>
            <a:r>
              <a:rPr sz="1904" i="1" spc="37" dirty="0">
                <a:latin typeface="Times New Roman"/>
                <a:cs typeface="Times New Roman"/>
              </a:rPr>
              <a:t> </a:t>
            </a:r>
            <a:r>
              <a:rPr sz="1904" spc="-21" dirty="0">
                <a:latin typeface="Tahoma"/>
                <a:cs typeface="Tahoma"/>
              </a:rPr>
              <a:t>=</a:t>
            </a:r>
            <a:r>
              <a:rPr sz="1904" spc="-74" dirty="0">
                <a:latin typeface="Tahoma"/>
                <a:cs typeface="Tahoma"/>
              </a:rPr>
              <a:t> </a:t>
            </a:r>
            <a:r>
              <a:rPr sz="1904" spc="-106" dirty="0">
                <a:latin typeface="Tahoma"/>
                <a:cs typeface="Tahoma"/>
              </a:rPr>
              <a:t>58</a:t>
            </a:r>
            <a:r>
              <a:rPr sz="1904" i="1" spc="-106" dirty="0">
                <a:latin typeface="Times New Roman"/>
                <a:cs typeface="Times New Roman"/>
              </a:rPr>
              <a:t>,</a:t>
            </a:r>
            <a:r>
              <a:rPr sz="1904" i="1" spc="-63" dirty="0">
                <a:latin typeface="Times New Roman"/>
                <a:cs typeface="Times New Roman"/>
              </a:rPr>
              <a:t> </a:t>
            </a:r>
            <a:r>
              <a:rPr sz="1904" i="1" spc="132" dirty="0">
                <a:latin typeface="Times New Roman"/>
                <a:cs typeface="Times New Roman"/>
              </a:rPr>
              <a:t>t</a:t>
            </a:r>
            <a:r>
              <a:rPr sz="1904" i="1" spc="37" dirty="0">
                <a:latin typeface="Times New Roman"/>
                <a:cs typeface="Times New Roman"/>
              </a:rPr>
              <a:t> </a:t>
            </a:r>
            <a:r>
              <a:rPr sz="1904" spc="-21" dirty="0">
                <a:latin typeface="Tahoma"/>
                <a:cs typeface="Tahoma"/>
              </a:rPr>
              <a:t>=</a:t>
            </a:r>
            <a:r>
              <a:rPr sz="1904" spc="-74" dirty="0">
                <a:latin typeface="Tahoma"/>
                <a:cs typeface="Tahoma"/>
              </a:rPr>
              <a:t> </a:t>
            </a:r>
            <a:r>
              <a:rPr sz="1904" i="1" spc="-138" dirty="0">
                <a:latin typeface="Meiryo"/>
                <a:cs typeface="Meiryo"/>
              </a:rPr>
              <a:t>−</a:t>
            </a:r>
            <a:r>
              <a:rPr sz="1904" spc="-138" dirty="0">
                <a:latin typeface="Tahoma"/>
                <a:cs typeface="Tahoma"/>
              </a:rPr>
              <a:t>81</a:t>
            </a:r>
            <a:r>
              <a:rPr sz="1904" spc="-132" dirty="0">
                <a:latin typeface="Tahoma"/>
                <a:cs typeface="Tahoma"/>
              </a:rPr>
              <a:t> </a:t>
            </a:r>
            <a:r>
              <a:rPr sz="1745" spc="143" dirty="0">
                <a:latin typeface="PMingLiU"/>
                <a:cs typeface="PMingLiU"/>
              </a:rPr>
              <a:t>满足</a:t>
            </a:r>
            <a:r>
              <a:rPr sz="1904" i="1" spc="132" dirty="0">
                <a:latin typeface="Times New Roman"/>
                <a:cs typeface="Times New Roman"/>
              </a:rPr>
              <a:t>s</a:t>
            </a:r>
            <a:r>
              <a:rPr sz="1904" i="1" spc="-63" dirty="0">
                <a:latin typeface="Times New Roman"/>
                <a:cs typeface="Times New Roman"/>
              </a:rPr>
              <a:t> </a:t>
            </a:r>
            <a:r>
              <a:rPr sz="1904" i="1" spc="-138" dirty="0">
                <a:latin typeface="Meiryo"/>
                <a:cs typeface="Meiryo"/>
              </a:rPr>
              <a:t>·</a:t>
            </a:r>
            <a:r>
              <a:rPr sz="1904" i="1" spc="-233" dirty="0">
                <a:latin typeface="Meiryo"/>
                <a:cs typeface="Meiryo"/>
              </a:rPr>
              <a:t> </a:t>
            </a:r>
            <a:r>
              <a:rPr sz="1904" i="1" spc="16" dirty="0">
                <a:latin typeface="Times New Roman"/>
                <a:cs typeface="Times New Roman"/>
              </a:rPr>
              <a:t>a</a:t>
            </a:r>
            <a:r>
              <a:rPr sz="1904" i="1" spc="-63" dirty="0">
                <a:latin typeface="Times New Roman"/>
                <a:cs typeface="Times New Roman"/>
              </a:rPr>
              <a:t> </a:t>
            </a:r>
            <a:r>
              <a:rPr sz="1904" spc="-21" dirty="0">
                <a:latin typeface="Tahoma"/>
                <a:cs typeface="Tahoma"/>
              </a:rPr>
              <a:t>+</a:t>
            </a:r>
            <a:r>
              <a:rPr sz="1904" spc="-180" dirty="0">
                <a:latin typeface="Tahoma"/>
                <a:cs typeface="Tahoma"/>
              </a:rPr>
              <a:t> </a:t>
            </a:r>
            <a:r>
              <a:rPr sz="1904" i="1" spc="132" dirty="0">
                <a:latin typeface="Times New Roman"/>
                <a:cs typeface="Times New Roman"/>
              </a:rPr>
              <a:t>t</a:t>
            </a:r>
            <a:r>
              <a:rPr sz="1904" i="1" spc="-63" dirty="0">
                <a:latin typeface="Times New Roman"/>
                <a:cs typeface="Times New Roman"/>
              </a:rPr>
              <a:t> </a:t>
            </a:r>
            <a:r>
              <a:rPr sz="1904" i="1" spc="-138" dirty="0">
                <a:latin typeface="Meiryo"/>
                <a:cs typeface="Meiryo"/>
              </a:rPr>
              <a:t>·</a:t>
            </a:r>
            <a:r>
              <a:rPr sz="1904" i="1" spc="-233" dirty="0">
                <a:latin typeface="Meiryo"/>
                <a:cs typeface="Meiryo"/>
              </a:rPr>
              <a:t> </a:t>
            </a:r>
            <a:r>
              <a:rPr sz="1904" i="1" spc="-164" dirty="0">
                <a:latin typeface="Times New Roman"/>
                <a:cs typeface="Times New Roman"/>
              </a:rPr>
              <a:t>b</a:t>
            </a:r>
            <a:r>
              <a:rPr sz="1904" i="1" spc="37" dirty="0">
                <a:latin typeface="Times New Roman"/>
                <a:cs typeface="Times New Roman"/>
              </a:rPr>
              <a:t> </a:t>
            </a:r>
            <a:r>
              <a:rPr sz="1904" spc="-21" dirty="0">
                <a:latin typeface="Tahoma"/>
                <a:cs typeface="Tahoma"/>
              </a:rPr>
              <a:t>=</a:t>
            </a:r>
            <a:r>
              <a:rPr sz="1904" spc="-74" dirty="0">
                <a:latin typeface="Tahoma"/>
                <a:cs typeface="Tahoma"/>
              </a:rPr>
              <a:t> </a:t>
            </a:r>
            <a:r>
              <a:rPr sz="1904" dirty="0">
                <a:latin typeface="Tahoma"/>
                <a:cs typeface="Tahoma"/>
              </a:rPr>
              <a:t>(</a:t>
            </a:r>
            <a:r>
              <a:rPr sz="1904" i="1" dirty="0">
                <a:latin typeface="Times New Roman"/>
                <a:cs typeface="Times New Roman"/>
              </a:rPr>
              <a:t>a,</a:t>
            </a:r>
            <a:r>
              <a:rPr sz="1904" i="1" spc="-169" dirty="0">
                <a:latin typeface="Times New Roman"/>
                <a:cs typeface="Times New Roman"/>
              </a:rPr>
              <a:t> </a:t>
            </a:r>
            <a:r>
              <a:rPr sz="1904" i="1" spc="-63" dirty="0">
                <a:latin typeface="Times New Roman"/>
                <a:cs typeface="Times New Roman"/>
              </a:rPr>
              <a:t>b</a:t>
            </a:r>
            <a:r>
              <a:rPr sz="1904" spc="-63" dirty="0">
                <a:latin typeface="Tahoma"/>
                <a:cs typeface="Tahoma"/>
              </a:rPr>
              <a:t>)</a:t>
            </a:r>
            <a:r>
              <a:rPr sz="1904" i="1" spc="-63" dirty="0">
                <a:latin typeface="Times New Roman"/>
                <a:cs typeface="Times New Roman"/>
              </a:rPr>
              <a:t>.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101" name="object 93"/>
          <p:cNvSpPr txBox="1"/>
          <p:nvPr/>
        </p:nvSpPr>
        <p:spPr>
          <a:xfrm>
            <a:off x="762000" y="1840447"/>
            <a:ext cx="3285257" cy="2759110"/>
          </a:xfrm>
          <a:prstGeom prst="rect">
            <a:avLst/>
          </a:prstGeom>
        </p:spPr>
        <p:txBody>
          <a:bodyPr vert="horz" wrap="square" lIns="0" tIns="93366" rIns="0" bIns="0" rtlCol="0">
            <a:spAutoFit/>
          </a:bodyPr>
          <a:lstStyle/>
          <a:p>
            <a:pPr marL="470634" indent="-457200">
              <a:spcBef>
                <a:spcPts val="735"/>
              </a:spcBef>
              <a:buAutoNum type="arabicPlain" startAt="169"/>
              <a:tabLst>
                <a:tab pos="2099744" algn="l"/>
              </a:tabLst>
            </a:pPr>
            <a:r>
              <a:rPr sz="2400" spc="-21" dirty="0" smtClean="0">
                <a:latin typeface="Tahoma"/>
                <a:cs typeface="Tahoma"/>
              </a:rPr>
              <a:t>=</a:t>
            </a:r>
            <a:r>
              <a:rPr lang="en-US" sz="2400" spc="-21" dirty="0" smtClean="0">
                <a:latin typeface="Tahoma"/>
                <a:cs typeface="Tahoma"/>
              </a:rPr>
              <a:t> 1</a:t>
            </a:r>
            <a:r>
              <a:rPr lang="zh-CN" altLang="en-US" sz="2400" i="1" spc="-138" dirty="0" smtClean="0">
                <a:latin typeface="Meiryo"/>
                <a:cs typeface="Meiryo"/>
              </a:rPr>
              <a:t> </a:t>
            </a:r>
            <a:r>
              <a:rPr lang="en-US" altLang="zh-CN" sz="2400" i="1" spc="-138" dirty="0" smtClean="0">
                <a:latin typeface="Meiryo"/>
                <a:cs typeface="Meiryo"/>
              </a:rPr>
              <a:t>· 121+48</a:t>
            </a: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lang="en-US" sz="2400" spc="-21" dirty="0" smtClean="0">
                <a:latin typeface="Tahoma"/>
                <a:cs typeface="Tahoma"/>
              </a:rPr>
              <a:t>121= 2</a:t>
            </a:r>
            <a:r>
              <a:rPr lang="zh-CN" altLang="en-US" sz="2400" i="1" spc="-138" dirty="0" smtClean="0">
                <a:latin typeface="Meiryo"/>
                <a:cs typeface="Meiryo"/>
              </a:rPr>
              <a:t> </a:t>
            </a:r>
            <a:r>
              <a:rPr lang="en-US" altLang="zh-CN" sz="2400" i="1" spc="-138" dirty="0" smtClean="0">
                <a:latin typeface="Meiryo"/>
                <a:cs typeface="Meiryo"/>
              </a:rPr>
              <a:t>· 48+25</a:t>
            </a:r>
            <a:endParaRPr lang="en-US" altLang="zh-CN" sz="2400" spc="-21" dirty="0">
              <a:latin typeface="Tahoma"/>
              <a:cs typeface="Tahoma"/>
            </a:endParaRP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lang="en-US" sz="2400" spc="-21" dirty="0" smtClean="0">
                <a:latin typeface="Tahoma"/>
                <a:cs typeface="Tahoma"/>
              </a:rPr>
              <a:t>48=1</a:t>
            </a:r>
            <a:r>
              <a:rPr lang="zh-CN" altLang="en-US" sz="2400" i="1" spc="-138" dirty="0" smtClean="0">
                <a:latin typeface="Meiryo"/>
                <a:cs typeface="Meiryo"/>
              </a:rPr>
              <a:t> </a:t>
            </a:r>
            <a:r>
              <a:rPr lang="en-US" altLang="zh-CN" sz="2400" i="1" spc="-138" dirty="0" smtClean="0">
                <a:latin typeface="Meiryo"/>
                <a:cs typeface="Meiryo"/>
              </a:rPr>
              <a:t>· 25+23</a:t>
            </a: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lang="en-US" sz="2400" i="1" spc="-138" dirty="0" smtClean="0">
                <a:latin typeface="Meiryo"/>
                <a:cs typeface="Meiryo"/>
              </a:rPr>
              <a:t>25=1</a:t>
            </a:r>
            <a:r>
              <a:rPr lang="zh-CN" altLang="en-US" sz="2400" i="1" spc="-138" dirty="0" smtClean="0">
                <a:latin typeface="Meiryo"/>
                <a:cs typeface="Meiryo"/>
              </a:rPr>
              <a:t> </a:t>
            </a:r>
            <a:r>
              <a:rPr lang="en-US" altLang="zh-CN" sz="2400" i="1" spc="-138" dirty="0" smtClean="0">
                <a:latin typeface="Meiryo"/>
                <a:cs typeface="Meiryo"/>
              </a:rPr>
              <a:t>· 23+2</a:t>
            </a: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lang="en-US" sz="2400" i="1" spc="-138" dirty="0" smtClean="0">
                <a:latin typeface="Meiryo"/>
                <a:cs typeface="Meiryo"/>
              </a:rPr>
              <a:t>23=11</a:t>
            </a:r>
            <a:r>
              <a:rPr lang="zh-CN" altLang="en-US" sz="2400" i="1" spc="-138" dirty="0" smtClean="0">
                <a:latin typeface="Meiryo"/>
                <a:cs typeface="Meiryo"/>
              </a:rPr>
              <a:t> </a:t>
            </a:r>
            <a:r>
              <a:rPr lang="en-US" altLang="zh-CN" sz="2400" i="1" spc="-138" dirty="0" smtClean="0">
                <a:latin typeface="Meiryo"/>
                <a:cs typeface="Meiryo"/>
              </a:rPr>
              <a:t>· 2+1</a:t>
            </a:r>
          </a:p>
          <a:p>
            <a:pPr marL="13434">
              <a:spcBef>
                <a:spcPts val="735"/>
              </a:spcBef>
              <a:tabLst>
                <a:tab pos="2099744" algn="l"/>
              </a:tabLst>
            </a:pPr>
            <a:r>
              <a:rPr lang="en-US" sz="2400" i="1" spc="-138" dirty="0" smtClean="0">
                <a:latin typeface="Meiryo"/>
                <a:cs typeface="Meiryo"/>
              </a:rPr>
              <a:t>2=2</a:t>
            </a:r>
            <a:r>
              <a:rPr lang="en-US" altLang="zh-CN" sz="2400" i="1" spc="-138" dirty="0" smtClean="0">
                <a:latin typeface="Meiryo"/>
                <a:cs typeface="Meiryo"/>
              </a:rPr>
              <a:t>· 1+0</a:t>
            </a: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432009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0FB770-D1E3-4B64-92B1-4EB01E54FEE3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33400" y="609600"/>
          <a:ext cx="65532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3" imgW="2705100" imgH="698500" progId="Equation.DSMT4">
                  <p:embed/>
                </p:oleObj>
              </mc:Choice>
              <mc:Fallback>
                <p:oleObj name="Equation" r:id="rId3" imgW="27051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65532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85800" y="2286000"/>
            <a:ext cx="7778750" cy="1333500"/>
            <a:chOff x="521" y="1480"/>
            <a:chExt cx="4900" cy="840"/>
          </a:xfrm>
        </p:grpSpPr>
        <p:graphicFrame>
          <p:nvGraphicFramePr>
            <p:cNvPr id="19465" name="Object 4"/>
            <p:cNvGraphicFramePr>
              <a:graphicFrameLocks noChangeAspect="1"/>
            </p:cNvGraphicFramePr>
            <p:nvPr/>
          </p:nvGraphicFramePr>
          <p:xfrm>
            <a:off x="521" y="1480"/>
            <a:ext cx="3506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Equation" r:id="rId5" imgW="2171700" imgH="520700" progId="Equation.DSMT4">
                    <p:embed/>
                  </p:oleObj>
                </mc:Choice>
                <mc:Fallback>
                  <p:oleObj name="Equation" r:id="rId5" imgW="2171700" imgH="5207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480"/>
                          <a:ext cx="3506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5"/>
            <p:cNvGraphicFramePr>
              <a:graphicFrameLocks noChangeAspect="1"/>
            </p:cNvGraphicFramePr>
            <p:nvPr/>
          </p:nvGraphicFramePr>
          <p:xfrm>
            <a:off x="4105" y="1752"/>
            <a:ext cx="131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7" name="Equation" r:id="rId7" imgW="850531" imgH="203112" progId="Equation.DSMT4">
                    <p:embed/>
                  </p:oleObj>
                </mc:Choice>
                <mc:Fallback>
                  <p:oleObj name="Equation" r:id="rId7" imgW="850531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752"/>
                          <a:ext cx="131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68313" y="3644900"/>
          <a:ext cx="655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9" imgW="2832100" imgH="241300" progId="Equation.DSMT4">
                  <p:embed/>
                </p:oleObj>
              </mc:Choice>
              <mc:Fallback>
                <p:oleObj name="Equation" r:id="rId9" imgW="28321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44900"/>
                        <a:ext cx="655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57200" y="4191000"/>
          <a:ext cx="64325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1" imgW="2692400" imgH="736600" progId="Equation.DSMT4">
                  <p:embed/>
                </p:oleObj>
              </mc:Choice>
              <mc:Fallback>
                <p:oleObj name="Equation" r:id="rId11" imgW="26924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64325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268538" y="5876925"/>
          <a:ext cx="33845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3" imgW="1397000" imgH="228600" progId="Equation.DSMT4">
                  <p:embed/>
                </p:oleObj>
              </mc:Choice>
              <mc:Fallback>
                <p:oleObj name="Equation" r:id="rId13" imgW="1397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876925"/>
                        <a:ext cx="33845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372225" y="5373688"/>
          <a:ext cx="24844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5" imgW="1028254" imgH="215806" progId="Equation.DSMT4">
                  <p:embed/>
                </p:oleObj>
              </mc:Choice>
              <mc:Fallback>
                <p:oleObj name="Equation" r:id="rId15" imgW="1028254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373688"/>
                        <a:ext cx="24844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96AFD9-3202-4BF6-8A3B-87AAC0A86C89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3400" y="1295400"/>
          <a:ext cx="6080125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" imgW="2501900" imgH="698500" progId="Equation.DSMT4">
                  <p:embed/>
                </p:oleObj>
              </mc:Choice>
              <mc:Fallback>
                <p:oleObj name="Equation" r:id="rId3" imgW="25019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6080125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84213" y="620713"/>
          <a:ext cx="3095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5" imgW="1256755" imgH="215806" progId="Equation.DSMT4">
                  <p:embed/>
                </p:oleObj>
              </mc:Choice>
              <mc:Fallback>
                <p:oleObj name="Equation" r:id="rId5" imgW="1256755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3095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57200" y="3124200"/>
          <a:ext cx="60071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7" imgW="2476500" imgH="698500" progId="Equation.DSMT4">
                  <p:embed/>
                </p:oleObj>
              </mc:Choice>
              <mc:Fallback>
                <p:oleObj name="Equation" r:id="rId7" imgW="24765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60071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990600" y="5029200"/>
          <a:ext cx="54006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9" imgW="2235200" imgH="482600" progId="Equation.DSMT4">
                  <p:embed/>
                </p:oleObj>
              </mc:Choice>
              <mc:Fallback>
                <p:oleObj name="Equation" r:id="rId9" imgW="22352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540067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82ACE4-1135-4C99-9B60-8E79A685EC7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333375"/>
            <a:ext cx="7848600" cy="1011238"/>
          </a:xfrm>
        </p:spPr>
        <p:txBody>
          <a:bodyPr anchor="ctr"/>
          <a:lstStyle/>
          <a:p>
            <a:pPr algn="l" eaLnBrk="1" hangingPunct="1"/>
            <a:r>
              <a:rPr lang="en-US" altLang="zh-CN" sz="3200" b="1" smtClean="0">
                <a:solidFill>
                  <a:srgbClr val="0000FF"/>
                </a:solidFill>
                <a:latin typeface="宋体" panose="02010600030101010101" pitchFamily="2" charset="-122"/>
              </a:rPr>
              <a:t>1.3 </a:t>
            </a:r>
            <a:r>
              <a:rPr lang="zh-CN" altLang="en-US" sz="3200" b="1" smtClean="0">
                <a:solidFill>
                  <a:srgbClr val="0000FF"/>
                </a:solidFill>
                <a:latin typeface="宋体" panose="02010600030101010101" pitchFamily="2" charset="-122"/>
              </a:rPr>
              <a:t>最大公因数与广义欧几里得除法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268413"/>
            <a:ext cx="2913063" cy="479425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800" b="1" smtClean="0">
                <a:solidFill>
                  <a:srgbClr val="FF00FF"/>
                </a:solidFill>
              </a:rPr>
              <a:t>一、最大公因数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09600" y="1828800"/>
          <a:ext cx="753268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3314700" imgH="698500" progId="Equation.DSMT4">
                  <p:embed/>
                </p:oleObj>
              </mc:Choice>
              <mc:Fallback>
                <p:oleObj name="Equation" r:id="rId4" imgW="33147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532688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09600" y="3505200"/>
          <a:ext cx="7605713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3327400" imgH="711200" progId="Equation.DSMT4">
                  <p:embed/>
                </p:oleObj>
              </mc:Choice>
              <mc:Fallback>
                <p:oleObj name="Equation" r:id="rId6" imgW="33274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7605713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09600" y="5257800"/>
          <a:ext cx="75898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8" imgW="3276600" imgH="444500" progId="Equation.DSMT4">
                  <p:embed/>
                </p:oleObj>
              </mc:Choice>
              <mc:Fallback>
                <p:oleObj name="Equation" r:id="rId8" imgW="32766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758983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ED286-358A-4E18-82E4-819A1A14AD55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39750" y="620713"/>
          <a:ext cx="54737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2209800" imgH="457200" progId="Equation.DSMT4">
                  <p:embed/>
                </p:oleObj>
              </mc:Choice>
              <mc:Fallback>
                <p:oleObj name="Equation" r:id="rId3" imgW="22098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54737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85800" y="1828800"/>
          <a:ext cx="2809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1155199" imgH="215806" progId="Equation.DSMT4">
                  <p:embed/>
                </p:oleObj>
              </mc:Choice>
              <mc:Fallback>
                <p:oleObj name="Equation" r:id="rId5" imgW="1155199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8098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042988" y="3789363"/>
          <a:ext cx="58832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7" imgW="2374900" imgH="228600" progId="Equation.DSMT4">
                  <p:embed/>
                </p:oleObj>
              </mc:Choice>
              <mc:Fallback>
                <p:oleObj name="Equation" r:id="rId7" imgW="2374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58832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11188" y="2492375"/>
          <a:ext cx="62658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9" imgW="2413000" imgH="457200" progId="Equation.DSMT4">
                  <p:embed/>
                </p:oleObj>
              </mc:Choice>
              <mc:Fallback>
                <p:oleObj name="Equation" r:id="rId9" imgW="2413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62658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042988" y="4437063"/>
          <a:ext cx="18716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11" imgW="723586" imgH="228501" progId="Equation.DSMT4">
                  <p:embed/>
                </p:oleObj>
              </mc:Choice>
              <mc:Fallback>
                <p:oleObj name="Equation" r:id="rId11" imgW="723586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18716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684213" y="5084763"/>
          <a:ext cx="35290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13" imgW="1459866" imgH="215806" progId="Equation.DSMT4">
                  <p:embed/>
                </p:oleObj>
              </mc:Choice>
              <mc:Fallback>
                <p:oleObj name="Equation" r:id="rId13" imgW="1459866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84763"/>
                        <a:ext cx="352901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371600" y="5638800"/>
          <a:ext cx="69119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15" imgW="2857500" imgH="215900" progId="Equation.DSMT4">
                  <p:embed/>
                </p:oleObj>
              </mc:Choice>
              <mc:Fallback>
                <p:oleObj name="Equation" r:id="rId15" imgW="28575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69119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42D3D5-525C-4F7B-9B04-8B36CA94A83C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85800" y="533400"/>
          <a:ext cx="711676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3" imgW="2870200" imgH="660400" progId="Equation.DSMT4">
                  <p:embed/>
                </p:oleObj>
              </mc:Choice>
              <mc:Fallback>
                <p:oleObj name="Equation" r:id="rId3" imgW="28702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11676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987675" y="2924175"/>
          <a:ext cx="219392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5" imgW="939800" imgH="698500" progId="Equation.DSMT4">
                  <p:embed/>
                </p:oleObj>
              </mc:Choice>
              <mc:Fallback>
                <p:oleObj name="Equation" r:id="rId5" imgW="9398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24175"/>
                        <a:ext cx="2193925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2286000"/>
          <a:ext cx="15128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7" imgW="596641" imgH="215806" progId="Equation.DSMT4">
                  <p:embed/>
                </p:oleObj>
              </mc:Choice>
              <mc:Fallback>
                <p:oleObj name="Equation" r:id="rId7" imgW="596641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15128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524000" y="4724400"/>
          <a:ext cx="40116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9" imgW="1663700" imgH="457200" progId="Equation.DSMT4">
                  <p:embed/>
                </p:oleObj>
              </mc:Choice>
              <mc:Fallback>
                <p:oleObj name="Equation" r:id="rId9" imgW="1663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401161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09600" y="5943600"/>
          <a:ext cx="1657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11" imgW="698197" imgH="203112" progId="Equation.DSMT4">
                  <p:embed/>
                </p:oleObj>
              </mc:Choice>
              <mc:Fallback>
                <p:oleObj name="Equation" r:id="rId11" imgW="69819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43600"/>
                        <a:ext cx="16573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238AE7-C427-4EDD-BF29-99FCAEC1E5E7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90800" y="990600"/>
          <a:ext cx="36718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3" imgW="1600200" imgH="482600" progId="Equation.DSMT4">
                  <p:embed/>
                </p:oleObj>
              </mc:Choice>
              <mc:Fallback>
                <p:oleObj name="Equation" r:id="rId3" imgW="16002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0"/>
                        <a:ext cx="36718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24000" y="533400"/>
          <a:ext cx="17287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5" imgW="736600" imgH="203200" progId="Equation.DSMT4">
                  <p:embed/>
                </p:oleObj>
              </mc:Choice>
              <mc:Fallback>
                <p:oleObj name="Equation" r:id="rId5" imgW="736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"/>
                        <a:ext cx="17287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524000" y="2133600"/>
          <a:ext cx="39624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7" imgW="1612900" imgH="457200" progId="Equation.DSMT4">
                  <p:embed/>
                </p:oleObj>
              </mc:Choice>
              <mc:Fallback>
                <p:oleObj name="Equation" r:id="rId7" imgW="1612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39624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09600" y="3276600"/>
          <a:ext cx="1752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9" imgW="698197" imgH="203112" progId="Equation.DSMT4">
                  <p:embed/>
                </p:oleObj>
              </mc:Choice>
              <mc:Fallback>
                <p:oleObj name="Equation" r:id="rId9" imgW="69819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1752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447800" y="3886200"/>
          <a:ext cx="17287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11" imgW="736600" imgH="203200" progId="Equation.DSMT4">
                  <p:embed/>
                </p:oleObj>
              </mc:Choice>
              <mc:Fallback>
                <p:oleObj name="Equation" r:id="rId11" imgW="7366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17287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362200" y="4343400"/>
          <a:ext cx="37306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12" imgW="1625600" imgH="482600" progId="Equation.DSMT4">
                  <p:embed/>
                </p:oleObj>
              </mc:Choice>
              <mc:Fallback>
                <p:oleObj name="Equation" r:id="rId12" imgW="16256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37306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36588" y="5516563"/>
          <a:ext cx="62896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14" imgW="2463800" imgH="419100" progId="Equation.DSMT4">
                  <p:embed/>
                </p:oleObj>
              </mc:Choice>
              <mc:Fallback>
                <p:oleObj name="Equation" r:id="rId14" imgW="24638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5516563"/>
                        <a:ext cx="62896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E613A4-A230-40AD-BEC8-6017373035EB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447800" y="533400"/>
          <a:ext cx="43783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1816100" imgH="508000" progId="Equation.DSMT4">
                  <p:embed/>
                </p:oleObj>
              </mc:Choice>
              <mc:Fallback>
                <p:oleObj name="Equation" r:id="rId3" imgW="18161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"/>
                        <a:ext cx="43783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755650" y="1773238"/>
          <a:ext cx="17287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5" imgW="736600" imgH="203200" progId="Equation.DSMT4">
                  <p:embed/>
                </p:oleObj>
              </mc:Choice>
              <mc:Fallback>
                <p:oleObj name="Equation" r:id="rId5" imgW="736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17287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979613" y="2276475"/>
          <a:ext cx="44005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7" imgW="1917700" imgH="520700" progId="Equation.DSMT4">
                  <p:embed/>
                </p:oleObj>
              </mc:Choice>
              <mc:Fallback>
                <p:oleObj name="Equation" r:id="rId7" imgW="19177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440055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11188" y="3573463"/>
          <a:ext cx="7683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9" imgW="3009900" imgH="241300" progId="Equation.DSMT4">
                  <p:embed/>
                </p:oleObj>
              </mc:Choice>
              <mc:Fallback>
                <p:oleObj name="Equation" r:id="rId9" imgW="30099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76835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295400" y="4267200"/>
          <a:ext cx="48244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1" imgW="1993900" imgH="228600" progId="Equation.DSMT4">
                  <p:embed/>
                </p:oleObj>
              </mc:Choice>
              <mc:Fallback>
                <p:oleObj name="Equation" r:id="rId11" imgW="1993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48244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916238" y="4941888"/>
          <a:ext cx="23891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13" imgW="990600" imgH="228600" progId="Equation.DSMT4">
                  <p:embed/>
                </p:oleObj>
              </mc:Choice>
              <mc:Fallback>
                <p:oleObj name="Equation" r:id="rId13" imgW="990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41888"/>
                        <a:ext cx="23891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09600" y="5562600"/>
          <a:ext cx="1657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15" imgW="698197" imgH="203112" progId="Equation.DSMT4">
                  <p:embed/>
                </p:oleObj>
              </mc:Choice>
              <mc:Fallback>
                <p:oleObj name="Equation" r:id="rId15" imgW="698197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16573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329B1A-AE5B-433A-96A6-F19C7A658BCB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/>
        </p:nvGraphicFramePr>
        <p:xfrm>
          <a:off x="754063" y="1125538"/>
          <a:ext cx="7559675" cy="4679953"/>
        </p:xfrm>
        <a:graphic>
          <a:graphicData uri="http://schemas.openxmlformats.org/drawingml/2006/table">
            <a:tbl>
              <a:tblPr/>
              <a:tblGrid>
                <a:gridCol w="94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677" name="Object 76"/>
          <p:cNvGraphicFramePr>
            <a:graphicFrameLocks noChangeAspect="1"/>
          </p:cNvGraphicFramePr>
          <p:nvPr/>
        </p:nvGraphicFramePr>
        <p:xfrm>
          <a:off x="1978025" y="1125538"/>
          <a:ext cx="3825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6" name="Equation" r:id="rId3" imgW="164957" imgH="241091" progId="Equation.DSMT4">
                  <p:embed/>
                </p:oleObj>
              </mc:Choice>
              <mc:Fallback>
                <p:oleObj name="Equation" r:id="rId3" imgW="164957" imgH="241091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125538"/>
                        <a:ext cx="3825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8" name="Object 77"/>
          <p:cNvGraphicFramePr>
            <a:graphicFrameLocks noChangeAspect="1"/>
          </p:cNvGraphicFramePr>
          <p:nvPr/>
        </p:nvGraphicFramePr>
        <p:xfrm>
          <a:off x="1978025" y="2492375"/>
          <a:ext cx="3841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7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492375"/>
                        <a:ext cx="3841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9" name="Object 78"/>
          <p:cNvGraphicFramePr>
            <a:graphicFrameLocks noChangeAspect="1"/>
          </p:cNvGraphicFramePr>
          <p:nvPr/>
        </p:nvGraphicFramePr>
        <p:xfrm>
          <a:off x="1978025" y="3213100"/>
          <a:ext cx="3841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Equation" r:id="rId7" imgW="165028" imgH="228501" progId="Equation.DSMT4">
                  <p:embed/>
                </p:oleObj>
              </mc:Choice>
              <mc:Fallback>
                <p:oleObj name="Equation" r:id="rId7" imgW="165028" imgH="228501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213100"/>
                        <a:ext cx="3841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0" name="Object 79"/>
          <p:cNvGraphicFramePr>
            <a:graphicFrameLocks noChangeAspect="1"/>
          </p:cNvGraphicFramePr>
          <p:nvPr/>
        </p:nvGraphicFramePr>
        <p:xfrm>
          <a:off x="1978025" y="3860800"/>
          <a:ext cx="3825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9" name="Equation" r:id="rId9" imgW="165028" imgH="228501" progId="Equation.DSMT4">
                  <p:embed/>
                </p:oleObj>
              </mc:Choice>
              <mc:Fallback>
                <p:oleObj name="Equation" r:id="rId9" imgW="165028" imgH="228501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860800"/>
                        <a:ext cx="3825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1" name="Object 80"/>
          <p:cNvGraphicFramePr>
            <a:graphicFrameLocks noChangeAspect="1"/>
          </p:cNvGraphicFramePr>
          <p:nvPr/>
        </p:nvGraphicFramePr>
        <p:xfrm>
          <a:off x="1978025" y="5157788"/>
          <a:ext cx="4127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0"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5157788"/>
                        <a:ext cx="4127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2" name="Object 81"/>
          <p:cNvGraphicFramePr>
            <a:graphicFrameLocks noChangeAspect="1"/>
          </p:cNvGraphicFramePr>
          <p:nvPr/>
        </p:nvGraphicFramePr>
        <p:xfrm>
          <a:off x="2986088" y="1196975"/>
          <a:ext cx="323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1" name="Equation" r:id="rId13" imgW="139639" imgH="241195" progId="Equation.DSMT4">
                  <p:embed/>
                </p:oleObj>
              </mc:Choice>
              <mc:Fallback>
                <p:oleObj name="Equation" r:id="rId13" imgW="139639" imgH="241195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1196975"/>
                        <a:ext cx="323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3" name="Object 82"/>
          <p:cNvGraphicFramePr>
            <a:graphicFrameLocks noChangeAspect="1"/>
          </p:cNvGraphicFramePr>
          <p:nvPr/>
        </p:nvGraphicFramePr>
        <p:xfrm>
          <a:off x="3778250" y="1196975"/>
          <a:ext cx="5588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2" name="Equation" r:id="rId15" imgW="241195" imgH="241195" progId="Equation.DSMT4">
                  <p:embed/>
                </p:oleObj>
              </mc:Choice>
              <mc:Fallback>
                <p:oleObj name="Equation" r:id="rId15" imgW="241195" imgH="241195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196975"/>
                        <a:ext cx="5588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4" name="Object 83"/>
          <p:cNvGraphicFramePr>
            <a:graphicFrameLocks noChangeAspect="1"/>
          </p:cNvGraphicFramePr>
          <p:nvPr/>
        </p:nvGraphicFramePr>
        <p:xfrm>
          <a:off x="2914650" y="2492375"/>
          <a:ext cx="323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3" name="Equation" r:id="rId17" imgW="139700" imgH="228600" progId="Equation.DSMT4">
                  <p:embed/>
                </p:oleObj>
              </mc:Choice>
              <mc:Fallback>
                <p:oleObj name="Equation" r:id="rId17" imgW="139700" imgH="2286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492375"/>
                        <a:ext cx="3238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5" name="Object 84"/>
          <p:cNvGraphicFramePr>
            <a:graphicFrameLocks noChangeAspect="1"/>
          </p:cNvGraphicFramePr>
          <p:nvPr/>
        </p:nvGraphicFramePr>
        <p:xfrm>
          <a:off x="3851275" y="2492375"/>
          <a:ext cx="323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4" name="Equation" r:id="rId19" imgW="139700" imgH="228600" progId="Equation.DSMT4">
                  <p:embed/>
                </p:oleObj>
              </mc:Choice>
              <mc:Fallback>
                <p:oleObj name="Equation" r:id="rId19" imgW="139700" imgH="2286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492375"/>
                        <a:ext cx="3238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6" name="Object 85"/>
          <p:cNvGraphicFramePr>
            <a:graphicFrameLocks noChangeAspect="1"/>
          </p:cNvGraphicFramePr>
          <p:nvPr/>
        </p:nvGraphicFramePr>
        <p:xfrm>
          <a:off x="2986088" y="3213100"/>
          <a:ext cx="323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5" name="Equation" r:id="rId21" imgW="139700" imgH="228600" progId="Equation.DSMT4">
                  <p:embed/>
                </p:oleObj>
              </mc:Choice>
              <mc:Fallback>
                <p:oleObj name="Equation" r:id="rId21" imgW="139700" imgH="2286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213100"/>
                        <a:ext cx="3238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7" name="Object 86"/>
          <p:cNvGraphicFramePr>
            <a:graphicFrameLocks noChangeAspect="1"/>
          </p:cNvGraphicFramePr>
          <p:nvPr/>
        </p:nvGraphicFramePr>
        <p:xfrm>
          <a:off x="3851275" y="3213100"/>
          <a:ext cx="323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6" name="Equation" r:id="rId23" imgW="139700" imgH="228600" progId="Equation.DSMT4">
                  <p:embed/>
                </p:oleObj>
              </mc:Choice>
              <mc:Fallback>
                <p:oleObj name="Equation" r:id="rId23" imgW="139700" imgH="2286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13100"/>
                        <a:ext cx="3238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8" name="Object 87"/>
          <p:cNvGraphicFramePr>
            <a:graphicFrameLocks noChangeAspect="1"/>
          </p:cNvGraphicFramePr>
          <p:nvPr/>
        </p:nvGraphicFramePr>
        <p:xfrm>
          <a:off x="2986088" y="3860800"/>
          <a:ext cx="323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" name="Equation" r:id="rId25" imgW="139700" imgH="228600" progId="Equation.DSMT4">
                  <p:embed/>
                </p:oleObj>
              </mc:Choice>
              <mc:Fallback>
                <p:oleObj name="Equation" r:id="rId25" imgW="139700" imgH="2286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860800"/>
                        <a:ext cx="3238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9" name="Object 88"/>
          <p:cNvGraphicFramePr>
            <a:graphicFrameLocks noChangeAspect="1"/>
          </p:cNvGraphicFramePr>
          <p:nvPr/>
        </p:nvGraphicFramePr>
        <p:xfrm>
          <a:off x="3922713" y="3860800"/>
          <a:ext cx="323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8" name="Equation" r:id="rId27" imgW="139700" imgH="228600" progId="Equation.DSMT4">
                  <p:embed/>
                </p:oleObj>
              </mc:Choice>
              <mc:Fallback>
                <p:oleObj name="Equation" r:id="rId27" imgW="139700" imgH="2286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3860800"/>
                        <a:ext cx="3238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0" name="Object 89"/>
          <p:cNvGraphicFramePr>
            <a:graphicFrameLocks noChangeAspect="1"/>
          </p:cNvGraphicFramePr>
          <p:nvPr/>
        </p:nvGraphicFramePr>
        <p:xfrm>
          <a:off x="2986088" y="5229225"/>
          <a:ext cx="3524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Equation" r:id="rId29" imgW="152334" imgH="228501" progId="Equation.DSMT4">
                  <p:embed/>
                </p:oleObj>
              </mc:Choice>
              <mc:Fallback>
                <p:oleObj name="Equation" r:id="rId29" imgW="152334" imgH="228501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5229225"/>
                        <a:ext cx="3524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1" name="Object 90"/>
          <p:cNvGraphicFramePr>
            <a:graphicFrameLocks noChangeAspect="1"/>
          </p:cNvGraphicFramePr>
          <p:nvPr/>
        </p:nvGraphicFramePr>
        <p:xfrm>
          <a:off x="3778250" y="5229225"/>
          <a:ext cx="5572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0" name="Equation" r:id="rId31" imgW="241300" imgH="228600" progId="Equation.DSMT4">
                  <p:embed/>
                </p:oleObj>
              </mc:Choice>
              <mc:Fallback>
                <p:oleObj name="Equation" r:id="rId31" imgW="241300" imgH="2286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229225"/>
                        <a:ext cx="5572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2" name="Object 91"/>
          <p:cNvGraphicFramePr>
            <a:graphicFrameLocks noChangeAspect="1"/>
          </p:cNvGraphicFramePr>
          <p:nvPr/>
        </p:nvGraphicFramePr>
        <p:xfrm>
          <a:off x="4786313" y="1196975"/>
          <a:ext cx="5667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1" name="Equation" r:id="rId33" imgW="253890" imgH="241195" progId="Equation.DSMT4">
                  <p:embed/>
                </p:oleObj>
              </mc:Choice>
              <mc:Fallback>
                <p:oleObj name="Equation" r:id="rId33" imgW="253890" imgH="241195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196975"/>
                        <a:ext cx="5667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3" name="Object 92"/>
          <p:cNvGraphicFramePr>
            <a:graphicFrameLocks noChangeAspect="1"/>
          </p:cNvGraphicFramePr>
          <p:nvPr/>
        </p:nvGraphicFramePr>
        <p:xfrm>
          <a:off x="5722938" y="1196975"/>
          <a:ext cx="3413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2" name="Equation" r:id="rId35" imgW="152334" imgH="241195" progId="Equation.DSMT4">
                  <p:embed/>
                </p:oleObj>
              </mc:Choice>
              <mc:Fallback>
                <p:oleObj name="Equation" r:id="rId35" imgW="152334" imgH="241195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196975"/>
                        <a:ext cx="3413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4" name="Object 93"/>
          <p:cNvGraphicFramePr>
            <a:graphicFrameLocks noChangeAspect="1"/>
          </p:cNvGraphicFramePr>
          <p:nvPr/>
        </p:nvGraphicFramePr>
        <p:xfrm>
          <a:off x="5651500" y="3141663"/>
          <a:ext cx="4238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3" name="Equation" r:id="rId37" imgW="165028" imgH="228501" progId="Equation.DSMT4">
                  <p:embed/>
                </p:oleObj>
              </mc:Choice>
              <mc:Fallback>
                <p:oleObj name="Equation" r:id="rId37" imgW="165028" imgH="228501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141663"/>
                        <a:ext cx="4238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5" name="Object 94"/>
          <p:cNvGraphicFramePr>
            <a:graphicFrameLocks noChangeAspect="1"/>
          </p:cNvGraphicFramePr>
          <p:nvPr/>
        </p:nvGraphicFramePr>
        <p:xfrm>
          <a:off x="4786313" y="3860800"/>
          <a:ext cx="425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4" name="Equation" r:id="rId39" imgW="165028" imgH="228501" progId="Equation.DSMT4">
                  <p:embed/>
                </p:oleObj>
              </mc:Choice>
              <mc:Fallback>
                <p:oleObj name="Equation" r:id="rId39" imgW="165028" imgH="228501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860800"/>
                        <a:ext cx="4254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6" name="Object 95"/>
          <p:cNvGraphicFramePr>
            <a:graphicFrameLocks noChangeAspect="1"/>
          </p:cNvGraphicFramePr>
          <p:nvPr/>
        </p:nvGraphicFramePr>
        <p:xfrm>
          <a:off x="4714875" y="3141663"/>
          <a:ext cx="3905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5" name="Equation" r:id="rId41" imgW="152334" imgH="228501" progId="Equation.DSMT4">
                  <p:embed/>
                </p:oleObj>
              </mc:Choice>
              <mc:Fallback>
                <p:oleObj name="Equation" r:id="rId41" imgW="152334" imgH="228501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141663"/>
                        <a:ext cx="3905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7" name="Object 96"/>
          <p:cNvGraphicFramePr>
            <a:graphicFrameLocks noChangeAspect="1"/>
          </p:cNvGraphicFramePr>
          <p:nvPr/>
        </p:nvGraphicFramePr>
        <p:xfrm>
          <a:off x="5722938" y="3860800"/>
          <a:ext cx="425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6" name="Equation" r:id="rId43" imgW="165028" imgH="228501" progId="Equation.DSMT4">
                  <p:embed/>
                </p:oleObj>
              </mc:Choice>
              <mc:Fallback>
                <p:oleObj name="Equation" r:id="rId43" imgW="165028" imgH="228501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860800"/>
                        <a:ext cx="4254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8" name="Object 97"/>
          <p:cNvGraphicFramePr>
            <a:graphicFrameLocks noChangeAspect="1"/>
          </p:cNvGraphicFramePr>
          <p:nvPr/>
        </p:nvGraphicFramePr>
        <p:xfrm>
          <a:off x="4643438" y="5229225"/>
          <a:ext cx="658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45" imgW="266584" imgH="228501" progId="Equation.DSMT4">
                  <p:embed/>
                </p:oleObj>
              </mc:Choice>
              <mc:Fallback>
                <p:oleObj name="Equation" r:id="rId45" imgW="266584" imgH="228501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229225"/>
                        <a:ext cx="658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9" name="Object 98"/>
          <p:cNvGraphicFramePr>
            <a:graphicFrameLocks noChangeAspect="1"/>
          </p:cNvGraphicFramePr>
          <p:nvPr/>
        </p:nvGraphicFramePr>
        <p:xfrm>
          <a:off x="5722938" y="5157788"/>
          <a:ext cx="425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Equation" r:id="rId47" imgW="165028" imgH="228501" progId="Equation.DSMT4">
                  <p:embed/>
                </p:oleObj>
              </mc:Choice>
              <mc:Fallback>
                <p:oleObj name="Equation" r:id="rId47" imgW="165028" imgH="228501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5157788"/>
                        <a:ext cx="4254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0" name="Object 99"/>
          <p:cNvGraphicFramePr>
            <a:graphicFrameLocks noChangeAspect="1"/>
          </p:cNvGraphicFramePr>
          <p:nvPr/>
        </p:nvGraphicFramePr>
        <p:xfrm>
          <a:off x="6586538" y="1196975"/>
          <a:ext cx="58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Equation" r:id="rId49" imgW="241195" imgH="241195" progId="Equation.DSMT4">
                  <p:embed/>
                </p:oleObj>
              </mc:Choice>
              <mc:Fallback>
                <p:oleObj name="Equation" r:id="rId49" imgW="241195" imgH="241195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1196975"/>
                        <a:ext cx="58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1" name="Object 100"/>
          <p:cNvGraphicFramePr>
            <a:graphicFrameLocks noChangeAspect="1"/>
          </p:cNvGraphicFramePr>
          <p:nvPr/>
        </p:nvGraphicFramePr>
        <p:xfrm>
          <a:off x="7667625" y="1196975"/>
          <a:ext cx="3381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51" imgW="139639" imgH="241195" progId="Equation.DSMT4">
                  <p:embed/>
                </p:oleObj>
              </mc:Choice>
              <mc:Fallback>
                <p:oleObj name="Equation" r:id="rId51" imgW="139639" imgH="241195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196975"/>
                        <a:ext cx="3381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" name="Object 101"/>
          <p:cNvGraphicFramePr>
            <a:graphicFrameLocks noChangeAspect="1"/>
          </p:cNvGraphicFramePr>
          <p:nvPr/>
        </p:nvGraphicFramePr>
        <p:xfrm>
          <a:off x="6731000" y="3213100"/>
          <a:ext cx="3381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1" name="Equation" r:id="rId53" imgW="139700" imgH="228600" progId="Equation.DSMT4">
                  <p:embed/>
                </p:oleObj>
              </mc:Choice>
              <mc:Fallback>
                <p:oleObj name="Equation" r:id="rId53" imgW="139700" imgH="2286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3213100"/>
                        <a:ext cx="3381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" name="Object 102"/>
          <p:cNvGraphicFramePr>
            <a:graphicFrameLocks noChangeAspect="1"/>
          </p:cNvGraphicFramePr>
          <p:nvPr/>
        </p:nvGraphicFramePr>
        <p:xfrm>
          <a:off x="7667625" y="3213100"/>
          <a:ext cx="3381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2" name="Equation" r:id="rId55" imgW="139700" imgH="228600" progId="Equation.DSMT4">
                  <p:embed/>
                </p:oleObj>
              </mc:Choice>
              <mc:Fallback>
                <p:oleObj name="Equation" r:id="rId55" imgW="139700" imgH="2286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213100"/>
                        <a:ext cx="3381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" name="Object 103"/>
          <p:cNvGraphicFramePr>
            <a:graphicFrameLocks noChangeAspect="1"/>
          </p:cNvGraphicFramePr>
          <p:nvPr/>
        </p:nvGraphicFramePr>
        <p:xfrm>
          <a:off x="6731000" y="3860800"/>
          <a:ext cx="3381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3" name="Equation" r:id="rId57" imgW="139700" imgH="228600" progId="Equation.DSMT4">
                  <p:embed/>
                </p:oleObj>
              </mc:Choice>
              <mc:Fallback>
                <p:oleObj name="Equation" r:id="rId57" imgW="139700" imgH="22860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3860800"/>
                        <a:ext cx="3381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5" name="Object 104"/>
          <p:cNvGraphicFramePr>
            <a:graphicFrameLocks noChangeAspect="1"/>
          </p:cNvGraphicFramePr>
          <p:nvPr/>
        </p:nvGraphicFramePr>
        <p:xfrm>
          <a:off x="7667625" y="3860800"/>
          <a:ext cx="3381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4" name="Equation" r:id="rId59" imgW="139700" imgH="228600" progId="Equation.DSMT4">
                  <p:embed/>
                </p:oleObj>
              </mc:Choice>
              <mc:Fallback>
                <p:oleObj name="Equation" r:id="rId59" imgW="139700" imgH="22860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860800"/>
                        <a:ext cx="3381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6" name="Object 105"/>
          <p:cNvGraphicFramePr>
            <a:graphicFrameLocks noChangeAspect="1"/>
          </p:cNvGraphicFramePr>
          <p:nvPr/>
        </p:nvGraphicFramePr>
        <p:xfrm>
          <a:off x="6659563" y="5229225"/>
          <a:ext cx="5826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5" name="Equation" r:id="rId61" imgW="241300" imgH="228600" progId="Equation.DSMT4">
                  <p:embed/>
                </p:oleObj>
              </mc:Choice>
              <mc:Fallback>
                <p:oleObj name="Equation" r:id="rId61" imgW="241300" imgH="2286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229225"/>
                        <a:ext cx="5826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7" name="Object 106"/>
          <p:cNvGraphicFramePr>
            <a:graphicFrameLocks noChangeAspect="1"/>
          </p:cNvGraphicFramePr>
          <p:nvPr/>
        </p:nvGraphicFramePr>
        <p:xfrm>
          <a:off x="7667625" y="5229225"/>
          <a:ext cx="368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6" name="Equation" r:id="rId63" imgW="152334" imgH="228501" progId="Equation.DSMT4">
                  <p:embed/>
                </p:oleObj>
              </mc:Choice>
              <mc:Fallback>
                <p:oleObj name="Equation" r:id="rId63" imgW="152334" imgH="228501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229225"/>
                        <a:ext cx="368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3" name="Line 107"/>
          <p:cNvSpPr>
            <a:spLocks noChangeShapeType="1"/>
          </p:cNvSpPr>
          <p:nvPr/>
        </p:nvSpPr>
        <p:spPr bwMode="auto">
          <a:xfrm flipH="1">
            <a:off x="2338388" y="3717925"/>
            <a:ext cx="360362" cy="360363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4" name="Line 108"/>
          <p:cNvSpPr>
            <a:spLocks noChangeShapeType="1"/>
          </p:cNvSpPr>
          <p:nvPr/>
        </p:nvSpPr>
        <p:spPr bwMode="auto">
          <a:xfrm>
            <a:off x="2411413" y="4149725"/>
            <a:ext cx="5032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5" name="Line 109"/>
          <p:cNvSpPr>
            <a:spLocks noChangeShapeType="1"/>
          </p:cNvSpPr>
          <p:nvPr/>
        </p:nvSpPr>
        <p:spPr bwMode="auto">
          <a:xfrm>
            <a:off x="3346450" y="4149725"/>
            <a:ext cx="504825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6" name="Line 110"/>
          <p:cNvSpPr>
            <a:spLocks noChangeShapeType="1"/>
          </p:cNvSpPr>
          <p:nvPr/>
        </p:nvSpPr>
        <p:spPr bwMode="auto">
          <a:xfrm>
            <a:off x="3130550" y="2997200"/>
            <a:ext cx="0" cy="2873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7" name="Line 111"/>
          <p:cNvSpPr>
            <a:spLocks noChangeShapeType="1"/>
          </p:cNvSpPr>
          <p:nvPr/>
        </p:nvSpPr>
        <p:spPr bwMode="auto">
          <a:xfrm>
            <a:off x="2411413" y="3500438"/>
            <a:ext cx="5032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688" name="Object 112"/>
          <p:cNvGraphicFramePr>
            <a:graphicFrameLocks noChangeAspect="1"/>
          </p:cNvGraphicFramePr>
          <p:nvPr/>
        </p:nvGraphicFramePr>
        <p:xfrm>
          <a:off x="5938838" y="3213100"/>
          <a:ext cx="38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" name="Equation" r:id="rId65" imgW="203112" imgH="228501" progId="Equation.DSMT4">
                  <p:embed/>
                </p:oleObj>
              </mc:Choice>
              <mc:Fallback>
                <p:oleObj name="Equation" r:id="rId65" imgW="203112" imgH="228501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213100"/>
                        <a:ext cx="384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9" name="Line 113"/>
          <p:cNvSpPr>
            <a:spLocks noChangeShapeType="1"/>
          </p:cNvSpPr>
          <p:nvPr/>
        </p:nvSpPr>
        <p:spPr bwMode="auto">
          <a:xfrm>
            <a:off x="5075238" y="3500438"/>
            <a:ext cx="576262" cy="0"/>
          </a:xfrm>
          <a:prstGeom prst="line">
            <a:avLst/>
          </a:prstGeom>
          <a:noFill/>
          <a:ln w="1905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90" name="Line 114"/>
          <p:cNvSpPr>
            <a:spLocks noChangeShapeType="1"/>
          </p:cNvSpPr>
          <p:nvPr/>
        </p:nvSpPr>
        <p:spPr bwMode="auto">
          <a:xfrm>
            <a:off x="6011863" y="3644900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691" name="Object 115"/>
          <p:cNvGraphicFramePr>
            <a:graphicFrameLocks noChangeAspect="1"/>
          </p:cNvGraphicFramePr>
          <p:nvPr/>
        </p:nvGraphicFramePr>
        <p:xfrm>
          <a:off x="7883525" y="3213100"/>
          <a:ext cx="38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" name="Equation" r:id="rId67" imgW="203112" imgH="228501" progId="Equation.DSMT4">
                  <p:embed/>
                </p:oleObj>
              </mc:Choice>
              <mc:Fallback>
                <p:oleObj name="Equation" r:id="rId67" imgW="203112" imgH="228501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3213100"/>
                        <a:ext cx="384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92" name="Line 116"/>
          <p:cNvSpPr>
            <a:spLocks noChangeShapeType="1"/>
          </p:cNvSpPr>
          <p:nvPr/>
        </p:nvSpPr>
        <p:spPr bwMode="auto">
          <a:xfrm>
            <a:off x="7091363" y="3429000"/>
            <a:ext cx="503237" cy="0"/>
          </a:xfrm>
          <a:prstGeom prst="line">
            <a:avLst/>
          </a:prstGeom>
          <a:noFill/>
          <a:ln w="1905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93" name="Line 117"/>
          <p:cNvSpPr>
            <a:spLocks noChangeShapeType="1"/>
          </p:cNvSpPr>
          <p:nvPr/>
        </p:nvSpPr>
        <p:spPr bwMode="auto">
          <a:xfrm>
            <a:off x="7883525" y="3717925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719" name="Object 118"/>
          <p:cNvGraphicFramePr>
            <a:graphicFrameLocks noChangeAspect="1"/>
          </p:cNvGraphicFramePr>
          <p:nvPr/>
        </p:nvGraphicFramePr>
        <p:xfrm>
          <a:off x="468313" y="476250"/>
          <a:ext cx="40322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" name="Equation" r:id="rId68" imgW="1663700" imgH="203200" progId="Equation.DSMT4">
                  <p:embed/>
                </p:oleObj>
              </mc:Choice>
              <mc:Fallback>
                <p:oleObj name="Equation" r:id="rId68" imgW="1663700" imgH="20320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40322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95" name="Object 119"/>
          <p:cNvGraphicFramePr>
            <a:graphicFrameLocks noChangeAspect="1"/>
          </p:cNvGraphicFramePr>
          <p:nvPr/>
        </p:nvGraphicFramePr>
        <p:xfrm>
          <a:off x="7667625" y="5749925"/>
          <a:ext cx="3302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" name="Equation" r:id="rId70" imgW="101556" imgH="291973" progId="Equation.DSMT4">
                  <p:embed/>
                </p:oleObj>
              </mc:Choice>
              <mc:Fallback>
                <p:oleObj name="Equation" r:id="rId70" imgW="101556" imgH="291973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749925"/>
                        <a:ext cx="3302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96" name="Object 120"/>
          <p:cNvGraphicFramePr>
            <a:graphicFrameLocks noChangeAspect="1"/>
          </p:cNvGraphicFramePr>
          <p:nvPr/>
        </p:nvGraphicFramePr>
        <p:xfrm>
          <a:off x="5724525" y="5734050"/>
          <a:ext cx="3714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" name="Equation" r:id="rId72" imgW="114201" imgH="291847" progId="Equation.DSMT4">
                  <p:embed/>
                </p:oleObj>
              </mc:Choice>
              <mc:Fallback>
                <p:oleObj name="Equation" r:id="rId72" imgW="114201" imgH="291847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734050"/>
                        <a:ext cx="3714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97" name="Object 121"/>
          <p:cNvGraphicFramePr>
            <a:graphicFrameLocks noChangeAspect="1"/>
          </p:cNvGraphicFramePr>
          <p:nvPr/>
        </p:nvGraphicFramePr>
        <p:xfrm>
          <a:off x="2554288" y="5772150"/>
          <a:ext cx="11969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" name="Equation" r:id="rId74" imgW="368140" imgH="317362" progId="Equation.DSMT4">
                  <p:embed/>
                </p:oleObj>
              </mc:Choice>
              <mc:Fallback>
                <p:oleObj name="Equation" r:id="rId74" imgW="368140" imgH="317362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772150"/>
                        <a:ext cx="11969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98" name="Object 122"/>
          <p:cNvGraphicFramePr>
            <a:graphicFrameLocks noChangeAspect="1"/>
          </p:cNvGraphicFramePr>
          <p:nvPr/>
        </p:nvGraphicFramePr>
        <p:xfrm>
          <a:off x="3851275" y="5734050"/>
          <a:ext cx="4127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" name="Equation" r:id="rId76" imgW="126890" imgH="291847" progId="Equation.DSMT4">
                  <p:embed/>
                </p:oleObj>
              </mc:Choice>
              <mc:Fallback>
                <p:oleObj name="Equation" r:id="rId76" imgW="126890" imgH="291847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734050"/>
                        <a:ext cx="4127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47C221-313F-4231-A336-15CA3B1A88C1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763713" y="2924175"/>
            <a:ext cx="6138862" cy="3335338"/>
            <a:chOff x="1111" y="1842"/>
            <a:chExt cx="3867" cy="2101"/>
          </a:xfrm>
        </p:grpSpPr>
        <p:graphicFrame>
          <p:nvGraphicFramePr>
            <p:cNvPr id="26630" name="Object 3"/>
            <p:cNvGraphicFramePr>
              <a:graphicFrameLocks noChangeAspect="1"/>
            </p:cNvGraphicFramePr>
            <p:nvPr/>
          </p:nvGraphicFramePr>
          <p:xfrm>
            <a:off x="1111" y="1842"/>
            <a:ext cx="2223" cy="2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Equation" r:id="rId3" imgW="1384300" imgH="1308100" progId="Equation.DSMT4">
                    <p:embed/>
                  </p:oleObj>
                </mc:Choice>
                <mc:Fallback>
                  <p:oleObj name="Equation" r:id="rId3" imgW="1384300" imgH="1308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842"/>
                          <a:ext cx="2223" cy="2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4"/>
            <p:cNvGraphicFramePr>
              <a:graphicFrameLocks noChangeAspect="1"/>
            </p:cNvGraphicFramePr>
            <p:nvPr/>
          </p:nvGraphicFramePr>
          <p:xfrm>
            <a:off x="3424" y="2387"/>
            <a:ext cx="126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name="Equation" r:id="rId5" imgW="837836" imgH="203112" progId="Equation.DSMT4">
                    <p:embed/>
                  </p:oleObj>
                </mc:Choice>
                <mc:Fallback>
                  <p:oleObj name="Equation" r:id="rId5" imgW="837836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387"/>
                          <a:ext cx="126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5"/>
            <p:cNvGraphicFramePr>
              <a:graphicFrameLocks noChangeAspect="1"/>
            </p:cNvGraphicFramePr>
            <p:nvPr/>
          </p:nvGraphicFramePr>
          <p:xfrm>
            <a:off x="3696" y="3385"/>
            <a:ext cx="128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7" name="Equation" r:id="rId7" imgW="850531" imgH="203112" progId="Equation.DSMT4">
                    <p:embed/>
                  </p:oleObj>
                </mc:Choice>
                <mc:Fallback>
                  <p:oleObj name="Equation" r:id="rId7" imgW="850531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385"/>
                          <a:ext cx="128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3" name="AutoShape 6"/>
            <p:cNvSpPr>
              <a:spLocks/>
            </p:cNvSpPr>
            <p:nvPr/>
          </p:nvSpPr>
          <p:spPr bwMode="auto">
            <a:xfrm>
              <a:off x="3379" y="3294"/>
              <a:ext cx="91" cy="576"/>
            </a:xfrm>
            <a:prstGeom prst="rightBrace">
              <a:avLst>
                <a:gd name="adj1" fmla="val 52747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4" name="AutoShape 7"/>
            <p:cNvSpPr>
              <a:spLocks/>
            </p:cNvSpPr>
            <p:nvPr/>
          </p:nvSpPr>
          <p:spPr bwMode="auto">
            <a:xfrm>
              <a:off x="3152" y="2296"/>
              <a:ext cx="91" cy="576"/>
            </a:xfrm>
            <a:prstGeom prst="rightBrace">
              <a:avLst>
                <a:gd name="adj1" fmla="val 52747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195513" y="981075"/>
          <a:ext cx="219392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9" imgW="939800" imgH="698500" progId="Equation.DSMT4">
                  <p:embed/>
                </p:oleObj>
              </mc:Choice>
              <mc:Fallback>
                <p:oleObj name="Equation" r:id="rId9" imgW="939800" imgH="698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981075"/>
                        <a:ext cx="2193925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755650" y="549275"/>
          <a:ext cx="11525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1" imgW="444114" imgH="215713" progId="Equation.DSMT4">
                  <p:embed/>
                </p:oleObj>
              </mc:Choice>
              <mc:Fallback>
                <p:oleObj name="Equation" r:id="rId11" imgW="444114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9275"/>
                        <a:ext cx="11525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DBB382-0911-4D78-89FA-02611682FA65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2662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91326"/>
              </p:ext>
            </p:extLst>
          </p:nvPr>
        </p:nvGraphicFramePr>
        <p:xfrm>
          <a:off x="611188" y="1773238"/>
          <a:ext cx="7921625" cy="43195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70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887658"/>
              </p:ext>
            </p:extLst>
          </p:nvPr>
        </p:nvGraphicFramePr>
        <p:xfrm>
          <a:off x="1281113" y="247650"/>
          <a:ext cx="65532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6" name="Equation" r:id="rId3" imgW="2819400" imgH="444500" progId="Equation.DSMT4">
                  <p:embed/>
                </p:oleObj>
              </mc:Choice>
              <mc:Fallback>
                <p:oleObj name="Equation" r:id="rId3" imgW="2819400" imgH="4445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47650"/>
                        <a:ext cx="65532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10" name="Group 86"/>
          <p:cNvGrpSpPr>
            <a:grpSpLocks/>
          </p:cNvGrpSpPr>
          <p:nvPr/>
        </p:nvGrpSpPr>
        <p:grpSpPr bwMode="auto">
          <a:xfrm>
            <a:off x="1714500" y="1704975"/>
            <a:ext cx="6242050" cy="585788"/>
            <a:chOff x="1202" y="1116"/>
            <a:chExt cx="3932" cy="369"/>
          </a:xfrm>
        </p:grpSpPr>
        <p:graphicFrame>
          <p:nvGraphicFramePr>
            <p:cNvPr id="27789" name="Object 87"/>
            <p:cNvGraphicFramePr>
              <a:graphicFrameLocks noChangeAspect="1"/>
            </p:cNvGraphicFramePr>
            <p:nvPr/>
          </p:nvGraphicFramePr>
          <p:xfrm>
            <a:off x="1202" y="1117"/>
            <a:ext cx="241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7" name="Equation" r:id="rId5" imgW="164957" imgH="241091" progId="Equation.DSMT4">
                    <p:embed/>
                  </p:oleObj>
                </mc:Choice>
                <mc:Fallback>
                  <p:oleObj name="Equation" r:id="rId5" imgW="164957" imgH="241091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17"/>
                          <a:ext cx="241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90" name="Object 88"/>
            <p:cNvGraphicFramePr>
              <a:graphicFrameLocks noChangeAspect="1"/>
            </p:cNvGraphicFramePr>
            <p:nvPr/>
          </p:nvGraphicFramePr>
          <p:xfrm>
            <a:off x="1882" y="1116"/>
            <a:ext cx="20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8" name="Equation" r:id="rId7" imgW="139639" imgH="241195" progId="Equation.DSMT4">
                    <p:embed/>
                  </p:oleObj>
                </mc:Choice>
                <mc:Fallback>
                  <p:oleObj name="Equation" r:id="rId7" imgW="139639" imgH="241195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116"/>
                          <a:ext cx="20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91" name="Object 89"/>
            <p:cNvGraphicFramePr>
              <a:graphicFrameLocks noChangeAspect="1"/>
            </p:cNvGraphicFramePr>
            <p:nvPr/>
          </p:nvGraphicFramePr>
          <p:xfrm>
            <a:off x="2381" y="1116"/>
            <a:ext cx="35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9" name="Equation" r:id="rId9" imgW="241195" imgH="241195" progId="Equation.DSMT4">
                    <p:embed/>
                  </p:oleObj>
                </mc:Choice>
                <mc:Fallback>
                  <p:oleObj name="Equation" r:id="rId9" imgW="241195" imgH="241195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116"/>
                          <a:ext cx="35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92" name="Object 90"/>
            <p:cNvGraphicFramePr>
              <a:graphicFrameLocks noChangeAspect="1"/>
            </p:cNvGraphicFramePr>
            <p:nvPr/>
          </p:nvGraphicFramePr>
          <p:xfrm>
            <a:off x="3016" y="1116"/>
            <a:ext cx="35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0" name="Equation" r:id="rId11" imgW="253890" imgH="241195" progId="Equation.DSMT4">
                    <p:embed/>
                  </p:oleObj>
                </mc:Choice>
                <mc:Fallback>
                  <p:oleObj name="Equation" r:id="rId11" imgW="253890" imgH="241195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116"/>
                          <a:ext cx="35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93" name="Object 91"/>
            <p:cNvGraphicFramePr>
              <a:graphicFrameLocks noChangeAspect="1"/>
            </p:cNvGraphicFramePr>
            <p:nvPr/>
          </p:nvGraphicFramePr>
          <p:xfrm>
            <a:off x="3696" y="1117"/>
            <a:ext cx="21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1" name="Equation" r:id="rId13" imgW="152334" imgH="241195" progId="Equation.DSMT4">
                    <p:embed/>
                  </p:oleObj>
                </mc:Choice>
                <mc:Fallback>
                  <p:oleObj name="Equation" r:id="rId13" imgW="152334" imgH="241195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17"/>
                          <a:ext cx="21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94" name="Object 92"/>
            <p:cNvGraphicFramePr>
              <a:graphicFrameLocks noChangeAspect="1"/>
            </p:cNvGraphicFramePr>
            <p:nvPr/>
          </p:nvGraphicFramePr>
          <p:xfrm>
            <a:off x="4241" y="1117"/>
            <a:ext cx="36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2" name="Equation" r:id="rId15" imgW="241195" imgH="241195" progId="Equation.DSMT4">
                    <p:embed/>
                  </p:oleObj>
                </mc:Choice>
                <mc:Fallback>
                  <p:oleObj name="Equation" r:id="rId15" imgW="241195" imgH="241195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117"/>
                          <a:ext cx="36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95" name="Object 93"/>
            <p:cNvGraphicFramePr>
              <a:graphicFrameLocks noChangeAspect="1"/>
            </p:cNvGraphicFramePr>
            <p:nvPr/>
          </p:nvGraphicFramePr>
          <p:xfrm>
            <a:off x="4921" y="1117"/>
            <a:ext cx="21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3" name="Equation" r:id="rId17" imgW="139639" imgH="241195" progId="Equation.DSMT4">
                    <p:embed/>
                  </p:oleObj>
                </mc:Choice>
                <mc:Fallback>
                  <p:oleObj name="Equation" r:id="rId17" imgW="139639" imgH="241195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117"/>
                          <a:ext cx="21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726" name="Object 102"/>
          <p:cNvGraphicFramePr>
            <a:graphicFrameLocks noChangeAspect="1"/>
          </p:cNvGraphicFramePr>
          <p:nvPr/>
        </p:nvGraphicFramePr>
        <p:xfrm>
          <a:off x="1908175" y="2852738"/>
          <a:ext cx="306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4" name="Equation" r:id="rId19" imgW="114151" imgH="164885" progId="Equation.DSMT4">
                  <p:embed/>
                </p:oleObj>
              </mc:Choice>
              <mc:Fallback>
                <p:oleObj name="Equation" r:id="rId19" imgW="114151" imgH="164885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52738"/>
                        <a:ext cx="3063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" name="Object 103"/>
          <p:cNvGraphicFramePr>
            <a:graphicFrameLocks noChangeAspect="1"/>
          </p:cNvGraphicFramePr>
          <p:nvPr/>
        </p:nvGraphicFramePr>
        <p:xfrm>
          <a:off x="3779838" y="2924175"/>
          <a:ext cx="6381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5" name="Equation" r:id="rId21" imgW="266353" imgH="177569" progId="Equation.DSMT4">
                  <p:embed/>
                </p:oleObj>
              </mc:Choice>
              <mc:Fallback>
                <p:oleObj name="Equation" r:id="rId21" imgW="266353" imgH="177569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24175"/>
                        <a:ext cx="6381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4" name="Object 110"/>
          <p:cNvGraphicFramePr>
            <a:graphicFrameLocks noChangeAspect="1"/>
          </p:cNvGraphicFramePr>
          <p:nvPr/>
        </p:nvGraphicFramePr>
        <p:xfrm>
          <a:off x="1908175" y="3429000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6" name="Equation" r:id="rId23" imgW="126725" imgH="177415" progId="Equation.DSMT4">
                  <p:embed/>
                </p:oleObj>
              </mc:Choice>
              <mc:Fallback>
                <p:oleObj name="Equation" r:id="rId23" imgW="126725" imgH="177415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29000"/>
                        <a:ext cx="320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5" name="Object 111"/>
          <p:cNvGraphicFramePr>
            <a:graphicFrameLocks noChangeAspect="1"/>
          </p:cNvGraphicFramePr>
          <p:nvPr/>
        </p:nvGraphicFramePr>
        <p:xfrm>
          <a:off x="3779838" y="3429000"/>
          <a:ext cx="504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7" name="Equation" r:id="rId25" imgW="202936" imgH="177569" progId="Equation.DSMT4">
                  <p:embed/>
                </p:oleObj>
              </mc:Choice>
              <mc:Fallback>
                <p:oleObj name="Equation" r:id="rId25" imgW="202936" imgH="177569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429000"/>
                        <a:ext cx="504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6" name="Object 112"/>
          <p:cNvGraphicFramePr>
            <a:graphicFrameLocks noChangeAspect="1"/>
          </p:cNvGraphicFramePr>
          <p:nvPr/>
        </p:nvGraphicFramePr>
        <p:xfrm>
          <a:off x="4859338" y="3429000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8" name="Equation" r:id="rId27" imgW="126725" imgH="177415" progId="Equation.DSMT4">
                  <p:embed/>
                </p:oleObj>
              </mc:Choice>
              <mc:Fallback>
                <p:oleObj name="Equation" r:id="rId27" imgW="126725" imgH="177415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29000"/>
                        <a:ext cx="320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7" name="Object 113"/>
          <p:cNvGraphicFramePr>
            <a:graphicFrameLocks noChangeAspect="1"/>
          </p:cNvGraphicFramePr>
          <p:nvPr/>
        </p:nvGraphicFramePr>
        <p:xfrm>
          <a:off x="6877050" y="3429000"/>
          <a:ext cx="306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9" name="Equation" r:id="rId29" imgW="114151" imgH="164885" progId="Equation.DSMT4">
                  <p:embed/>
                </p:oleObj>
              </mc:Choice>
              <mc:Fallback>
                <p:oleObj name="Equation" r:id="rId29" imgW="114151" imgH="164885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429000"/>
                        <a:ext cx="306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8" name="Object 114"/>
          <p:cNvGraphicFramePr>
            <a:graphicFrameLocks noChangeAspect="1"/>
          </p:cNvGraphicFramePr>
          <p:nvPr/>
        </p:nvGraphicFramePr>
        <p:xfrm>
          <a:off x="5940425" y="3429000"/>
          <a:ext cx="306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0" name="Equation" r:id="rId30" imgW="114151" imgH="164885" progId="Equation.DSMT4">
                  <p:embed/>
                </p:oleObj>
              </mc:Choice>
              <mc:Fallback>
                <p:oleObj name="Equation" r:id="rId30" imgW="114151" imgH="164885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429000"/>
                        <a:ext cx="306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9" name="Object 115"/>
          <p:cNvGraphicFramePr>
            <a:graphicFrameLocks noChangeAspect="1"/>
          </p:cNvGraphicFramePr>
          <p:nvPr/>
        </p:nvGraphicFramePr>
        <p:xfrm>
          <a:off x="7766050" y="3429000"/>
          <a:ext cx="544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1" name="Equation" r:id="rId31" imgW="203024" imgH="164957" progId="Equation.DSMT4">
                  <p:embed/>
                </p:oleObj>
              </mc:Choice>
              <mc:Fallback>
                <p:oleObj name="Equation" r:id="rId31" imgW="203024" imgH="164957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3429000"/>
                        <a:ext cx="544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1" name="Object 117"/>
          <p:cNvGraphicFramePr>
            <a:graphicFrameLocks noChangeAspect="1"/>
          </p:cNvGraphicFramePr>
          <p:nvPr/>
        </p:nvGraphicFramePr>
        <p:xfrm>
          <a:off x="4932363" y="4005263"/>
          <a:ext cx="3063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2" name="Equation" r:id="rId33" imgW="114151" imgH="164885" progId="Equation.DSMT4">
                  <p:embed/>
                </p:oleObj>
              </mc:Choice>
              <mc:Fallback>
                <p:oleObj name="Equation" r:id="rId33" imgW="114151" imgH="164885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05263"/>
                        <a:ext cx="3063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2" name="Object 118"/>
          <p:cNvGraphicFramePr>
            <a:graphicFrameLocks noChangeAspect="1"/>
          </p:cNvGraphicFramePr>
          <p:nvPr/>
        </p:nvGraphicFramePr>
        <p:xfrm>
          <a:off x="6804025" y="4005263"/>
          <a:ext cx="5445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3" name="Equation" r:id="rId34" imgW="203024" imgH="164957" progId="Equation.DSMT4">
                  <p:embed/>
                </p:oleObj>
              </mc:Choice>
              <mc:Fallback>
                <p:oleObj name="Equation" r:id="rId34" imgW="203024" imgH="164957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005263"/>
                        <a:ext cx="5445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3" name="Object 119"/>
          <p:cNvGraphicFramePr>
            <a:graphicFrameLocks noChangeAspect="1"/>
          </p:cNvGraphicFramePr>
          <p:nvPr/>
        </p:nvGraphicFramePr>
        <p:xfrm>
          <a:off x="1908175" y="4005263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4" name="Equation" r:id="rId36" imgW="126780" imgH="164814" progId="Equation.DSMT4">
                  <p:embed/>
                </p:oleObj>
              </mc:Choice>
              <mc:Fallback>
                <p:oleObj name="Equation" r:id="rId36" imgW="126780" imgH="164814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4" name="Object 120"/>
          <p:cNvGraphicFramePr>
            <a:graphicFrameLocks noChangeAspect="1"/>
          </p:cNvGraphicFramePr>
          <p:nvPr/>
        </p:nvGraphicFramePr>
        <p:xfrm>
          <a:off x="3779838" y="3933825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5" name="Equation" r:id="rId38" imgW="190335" imgH="177646" progId="Equation.DSMT4">
                  <p:embed/>
                </p:oleObj>
              </mc:Choice>
              <mc:Fallback>
                <p:oleObj name="Equation" r:id="rId38" imgW="190335" imgH="177646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933825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6" name="Object 122"/>
          <p:cNvGraphicFramePr>
            <a:graphicFrameLocks noChangeAspect="1"/>
          </p:cNvGraphicFramePr>
          <p:nvPr/>
        </p:nvGraphicFramePr>
        <p:xfrm>
          <a:off x="5795963" y="3933825"/>
          <a:ext cx="533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6" name="Equation" r:id="rId40" imgW="202936" imgH="177569" progId="Equation.DSMT4">
                  <p:embed/>
                </p:oleObj>
              </mc:Choice>
              <mc:Fallback>
                <p:oleObj name="Equation" r:id="rId40" imgW="202936" imgH="177569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933825"/>
                        <a:ext cx="5334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7" name="Object 123"/>
          <p:cNvGraphicFramePr>
            <a:graphicFrameLocks noChangeAspect="1"/>
          </p:cNvGraphicFramePr>
          <p:nvPr/>
        </p:nvGraphicFramePr>
        <p:xfrm>
          <a:off x="4859338" y="4508500"/>
          <a:ext cx="533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7" name="Equation" r:id="rId42" imgW="202936" imgH="177569" progId="Equation.DSMT4">
                  <p:embed/>
                </p:oleObj>
              </mc:Choice>
              <mc:Fallback>
                <p:oleObj name="Equation" r:id="rId42" imgW="202936" imgH="177569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508500"/>
                        <a:ext cx="5334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8" name="Object 124"/>
          <p:cNvGraphicFramePr>
            <a:graphicFrameLocks noChangeAspect="1"/>
          </p:cNvGraphicFramePr>
          <p:nvPr/>
        </p:nvGraphicFramePr>
        <p:xfrm>
          <a:off x="7885113" y="4005263"/>
          <a:ext cx="3397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8" name="Equation" r:id="rId44" imgW="126780" imgH="164814" progId="Equation.DSMT4">
                  <p:embed/>
                </p:oleObj>
              </mc:Choice>
              <mc:Fallback>
                <p:oleObj name="Equation" r:id="rId44" imgW="126780" imgH="164814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005263"/>
                        <a:ext cx="3397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49" name="Object 125"/>
          <p:cNvGraphicFramePr>
            <a:graphicFrameLocks noChangeAspect="1"/>
          </p:cNvGraphicFramePr>
          <p:nvPr/>
        </p:nvGraphicFramePr>
        <p:xfrm>
          <a:off x="6877050" y="4508500"/>
          <a:ext cx="3397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9" name="Equation" r:id="rId46" imgW="126780" imgH="164814" progId="Equation.DSMT4">
                  <p:embed/>
                </p:oleObj>
              </mc:Choice>
              <mc:Fallback>
                <p:oleObj name="Equation" r:id="rId46" imgW="126780" imgH="164814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508500"/>
                        <a:ext cx="3397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50" name="Object 126"/>
          <p:cNvGraphicFramePr>
            <a:graphicFrameLocks noChangeAspect="1"/>
          </p:cNvGraphicFramePr>
          <p:nvPr/>
        </p:nvGraphicFramePr>
        <p:xfrm>
          <a:off x="1908175" y="4508500"/>
          <a:ext cx="3333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0" name="Equation" r:id="rId48" imgW="126780" imgH="164814" progId="Equation.DSMT4">
                  <p:embed/>
                </p:oleObj>
              </mc:Choice>
              <mc:Fallback>
                <p:oleObj name="Equation" r:id="rId48" imgW="126780" imgH="164814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08500"/>
                        <a:ext cx="3333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51" name="Object 127"/>
          <p:cNvGraphicFramePr>
            <a:graphicFrameLocks noChangeAspect="1"/>
          </p:cNvGraphicFramePr>
          <p:nvPr/>
        </p:nvGraphicFramePr>
        <p:xfrm>
          <a:off x="3851275" y="4508500"/>
          <a:ext cx="309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1" name="Equation" r:id="rId50" imgW="126725" imgH="177415" progId="Equation.DSMT4">
                  <p:embed/>
                </p:oleObj>
              </mc:Choice>
              <mc:Fallback>
                <p:oleObj name="Equation" r:id="rId50" imgW="126725" imgH="177415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508500"/>
                        <a:ext cx="3095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53" name="Object 129"/>
          <p:cNvGraphicFramePr>
            <a:graphicFrameLocks noChangeAspect="1"/>
          </p:cNvGraphicFramePr>
          <p:nvPr/>
        </p:nvGraphicFramePr>
        <p:xfrm>
          <a:off x="5867400" y="4508500"/>
          <a:ext cx="504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2" name="Equation" r:id="rId52" imgW="202936" imgH="177569" progId="Equation.DSMT4">
                  <p:embed/>
                </p:oleObj>
              </mc:Choice>
              <mc:Fallback>
                <p:oleObj name="Equation" r:id="rId52" imgW="202936" imgH="177569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08500"/>
                        <a:ext cx="5048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54" name="Object 130"/>
          <p:cNvGraphicFramePr>
            <a:graphicFrameLocks noChangeAspect="1"/>
          </p:cNvGraphicFramePr>
          <p:nvPr/>
        </p:nvGraphicFramePr>
        <p:xfrm>
          <a:off x="4932363" y="5084763"/>
          <a:ext cx="504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3" name="Equation" r:id="rId54" imgW="202936" imgH="177569" progId="Equation.DSMT4">
                  <p:embed/>
                </p:oleObj>
              </mc:Choice>
              <mc:Fallback>
                <p:oleObj name="Equation" r:id="rId54" imgW="202936" imgH="177569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084763"/>
                        <a:ext cx="5048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55" name="Object 131"/>
          <p:cNvGraphicFramePr>
            <a:graphicFrameLocks noChangeAspect="1"/>
          </p:cNvGraphicFramePr>
          <p:nvPr/>
        </p:nvGraphicFramePr>
        <p:xfrm>
          <a:off x="7596188" y="4508500"/>
          <a:ext cx="7207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4" name="Equation" r:id="rId55" imgW="279158" imgH="177646" progId="Equation.DSMT4">
                  <p:embed/>
                </p:oleObj>
              </mc:Choice>
              <mc:Fallback>
                <p:oleObj name="Equation" r:id="rId55" imgW="279158" imgH="177646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508500"/>
                        <a:ext cx="7207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56" name="Object 132"/>
          <p:cNvGraphicFramePr>
            <a:graphicFrameLocks noChangeAspect="1"/>
          </p:cNvGraphicFramePr>
          <p:nvPr/>
        </p:nvGraphicFramePr>
        <p:xfrm>
          <a:off x="6659563" y="5084763"/>
          <a:ext cx="6492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5" name="Equation" r:id="rId57" imgW="279158" imgH="177646" progId="Equation.DSMT4">
                  <p:embed/>
                </p:oleObj>
              </mc:Choice>
              <mc:Fallback>
                <p:oleObj name="Equation" r:id="rId57" imgW="279158" imgH="177646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084763"/>
                        <a:ext cx="6492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57" name="Object 133"/>
          <p:cNvGraphicFramePr>
            <a:graphicFrameLocks noChangeAspect="1"/>
          </p:cNvGraphicFramePr>
          <p:nvPr/>
        </p:nvGraphicFramePr>
        <p:xfrm>
          <a:off x="1908175" y="5084763"/>
          <a:ext cx="309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6" name="Equation" r:id="rId58" imgW="126725" imgH="177415" progId="Equation.DSMT4">
                  <p:embed/>
                </p:oleObj>
              </mc:Choice>
              <mc:Fallback>
                <p:oleObj name="Equation" r:id="rId58" imgW="126725" imgH="177415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84763"/>
                        <a:ext cx="3095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58" name="Object 134"/>
          <p:cNvGraphicFramePr>
            <a:graphicFrameLocks noChangeAspect="1"/>
          </p:cNvGraphicFramePr>
          <p:nvPr/>
        </p:nvGraphicFramePr>
        <p:xfrm>
          <a:off x="3924300" y="5084763"/>
          <a:ext cx="306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7" name="Equation" r:id="rId60" imgW="114151" imgH="164885" progId="Equation.DSMT4">
                  <p:embed/>
                </p:oleObj>
              </mc:Choice>
              <mc:Fallback>
                <p:oleObj name="Equation" r:id="rId60" imgW="114151" imgH="164885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84763"/>
                        <a:ext cx="3063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0" name="Object 136"/>
          <p:cNvGraphicFramePr>
            <a:graphicFrameLocks noChangeAspect="1"/>
          </p:cNvGraphicFramePr>
          <p:nvPr/>
        </p:nvGraphicFramePr>
        <p:xfrm>
          <a:off x="5795963" y="5084763"/>
          <a:ext cx="644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8" name="Equation" r:id="rId61" imgW="279158" imgH="177646" progId="Equation.DSMT4">
                  <p:embed/>
                </p:oleObj>
              </mc:Choice>
              <mc:Fallback>
                <p:oleObj name="Equation" r:id="rId61" imgW="279158" imgH="177646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084763"/>
                        <a:ext cx="6445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1" name="Object 137"/>
          <p:cNvGraphicFramePr>
            <a:graphicFrameLocks noChangeAspect="1"/>
          </p:cNvGraphicFramePr>
          <p:nvPr/>
        </p:nvGraphicFramePr>
        <p:xfrm>
          <a:off x="4787900" y="5589588"/>
          <a:ext cx="644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9" name="Equation" r:id="rId63" imgW="279158" imgH="177646" progId="Equation.DSMT4">
                  <p:embed/>
                </p:oleObj>
              </mc:Choice>
              <mc:Fallback>
                <p:oleObj name="Equation" r:id="rId63" imgW="279158" imgH="177646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89588"/>
                        <a:ext cx="6445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2" name="Object 138"/>
          <p:cNvGraphicFramePr>
            <a:graphicFrameLocks noChangeAspect="1"/>
          </p:cNvGraphicFramePr>
          <p:nvPr/>
        </p:nvGraphicFramePr>
        <p:xfrm>
          <a:off x="7740650" y="5084763"/>
          <a:ext cx="504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0" name="Equation" r:id="rId64" imgW="202936" imgH="177569" progId="Equation.DSMT4">
                  <p:embed/>
                </p:oleObj>
              </mc:Choice>
              <mc:Fallback>
                <p:oleObj name="Equation" r:id="rId64" imgW="202936" imgH="177569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084763"/>
                        <a:ext cx="504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3" name="Object 139"/>
          <p:cNvGraphicFramePr>
            <a:graphicFrameLocks noChangeAspect="1"/>
          </p:cNvGraphicFramePr>
          <p:nvPr/>
        </p:nvGraphicFramePr>
        <p:xfrm>
          <a:off x="6804025" y="5589588"/>
          <a:ext cx="504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1" name="Equation" r:id="rId66" imgW="202936" imgH="177569" progId="Equation.DSMT4">
                  <p:embed/>
                </p:oleObj>
              </mc:Choice>
              <mc:Fallback>
                <p:oleObj name="Equation" r:id="rId66" imgW="202936" imgH="177569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589588"/>
                        <a:ext cx="504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4" name="Object 140"/>
          <p:cNvGraphicFramePr>
            <a:graphicFrameLocks noChangeAspect="1"/>
          </p:cNvGraphicFramePr>
          <p:nvPr/>
        </p:nvGraphicFramePr>
        <p:xfrm>
          <a:off x="1979613" y="5589588"/>
          <a:ext cx="3095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2" name="Equation" r:id="rId67" imgW="126725" imgH="177415" progId="Equation.DSMT4">
                  <p:embed/>
                </p:oleObj>
              </mc:Choice>
              <mc:Fallback>
                <p:oleObj name="Equation" r:id="rId67" imgW="126725" imgH="177415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89588"/>
                        <a:ext cx="3095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5" name="Object 141"/>
          <p:cNvGraphicFramePr>
            <a:graphicFrameLocks noChangeAspect="1"/>
          </p:cNvGraphicFramePr>
          <p:nvPr/>
        </p:nvGraphicFramePr>
        <p:xfrm>
          <a:off x="3924300" y="5589588"/>
          <a:ext cx="3206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3" name="Equation" r:id="rId68" imgW="126725" imgH="177415" progId="Equation.DSMT4">
                  <p:embed/>
                </p:oleObj>
              </mc:Choice>
              <mc:Fallback>
                <p:oleObj name="Equation" r:id="rId68" imgW="126725" imgH="177415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89588"/>
                        <a:ext cx="3206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6" name="Object 142"/>
          <p:cNvGraphicFramePr>
            <a:graphicFrameLocks noChangeAspect="1"/>
          </p:cNvGraphicFramePr>
          <p:nvPr/>
        </p:nvGraphicFramePr>
        <p:xfrm>
          <a:off x="5795963" y="5589588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4" name="Equation" r:id="rId70" imgW="266353" imgH="177569" progId="Equation.DSMT4">
                  <p:embed/>
                </p:oleObj>
              </mc:Choice>
              <mc:Fallback>
                <p:oleObj name="Equation" r:id="rId70" imgW="266353" imgH="177569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589588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7" name="Object 143"/>
          <p:cNvGraphicFramePr>
            <a:graphicFrameLocks noChangeAspect="1"/>
          </p:cNvGraphicFramePr>
          <p:nvPr/>
        </p:nvGraphicFramePr>
        <p:xfrm>
          <a:off x="7524750" y="5589588"/>
          <a:ext cx="7921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5" name="Equation" r:id="rId72" imgW="355292" imgH="164957" progId="Equation.DSMT4">
                  <p:embed/>
                </p:oleObj>
              </mc:Choice>
              <mc:Fallback>
                <p:oleObj name="Equation" r:id="rId72" imgW="355292" imgH="164957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589588"/>
                        <a:ext cx="7921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8" name="Object 144"/>
          <p:cNvGraphicFramePr>
            <a:graphicFrameLocks noChangeAspect="1"/>
          </p:cNvGraphicFramePr>
          <p:nvPr/>
        </p:nvGraphicFramePr>
        <p:xfrm>
          <a:off x="7885113" y="5949950"/>
          <a:ext cx="2460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6" name="Equation" r:id="rId74" imgW="101556" imgH="291973" progId="Equation.DSMT4">
                  <p:embed/>
                </p:oleObj>
              </mc:Choice>
              <mc:Fallback>
                <p:oleObj name="Equation" r:id="rId74" imgW="101556" imgH="291973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949950"/>
                        <a:ext cx="2460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9" name="Object 145"/>
          <p:cNvGraphicFramePr>
            <a:graphicFrameLocks noChangeAspect="1"/>
          </p:cNvGraphicFramePr>
          <p:nvPr/>
        </p:nvGraphicFramePr>
        <p:xfrm>
          <a:off x="5940425" y="5949950"/>
          <a:ext cx="2524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7" name="Equation" r:id="rId76" imgW="114201" imgH="291847" progId="Equation.DSMT4">
                  <p:embed/>
                </p:oleObj>
              </mc:Choice>
              <mc:Fallback>
                <p:oleObj name="Equation" r:id="rId76" imgW="114201" imgH="291847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949950"/>
                        <a:ext cx="2524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70" name="Object 146"/>
          <p:cNvGraphicFramePr>
            <a:graphicFrameLocks noChangeAspect="1"/>
          </p:cNvGraphicFramePr>
          <p:nvPr/>
        </p:nvGraphicFramePr>
        <p:xfrm>
          <a:off x="2700338" y="5949950"/>
          <a:ext cx="8143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8" name="Equation" r:id="rId78" imgW="368140" imgH="317362" progId="Equation.DSMT4">
                  <p:embed/>
                </p:oleObj>
              </mc:Choice>
              <mc:Fallback>
                <p:oleObj name="Equation" r:id="rId78" imgW="368140" imgH="317362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949950"/>
                        <a:ext cx="81438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451034"/>
              </p:ext>
            </p:extLst>
          </p:nvPr>
        </p:nvGraphicFramePr>
        <p:xfrm>
          <a:off x="2728913" y="2346327"/>
          <a:ext cx="647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9" name="Equation" r:id="rId80" imgW="279158" imgH="177646" progId="Equation.DSMT4">
                  <p:embed/>
                </p:oleObj>
              </mc:Choice>
              <mc:Fallback>
                <p:oleObj name="Equation" r:id="rId80" imgW="279158" imgH="177646" progId="Equation.DSMT4">
                  <p:embed/>
                  <p:pic>
                    <p:nvPicPr>
                      <p:cNvPr id="27785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346327"/>
                        <a:ext cx="6477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46068"/>
              </p:ext>
            </p:extLst>
          </p:nvPr>
        </p:nvGraphicFramePr>
        <p:xfrm>
          <a:off x="2760663" y="2913206"/>
          <a:ext cx="619320" cy="39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0" name="Equation" r:id="rId82" imgW="279158" imgH="177646" progId="Equation.DSMT4">
                  <p:embed/>
                </p:oleObj>
              </mc:Choice>
              <mc:Fallback>
                <p:oleObj name="Equation" r:id="rId82" imgW="279158" imgH="177646" progId="Equation.DSMT4">
                  <p:embed/>
                  <p:pic>
                    <p:nvPicPr>
                      <p:cNvPr id="27784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913206"/>
                        <a:ext cx="619320" cy="393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87000"/>
              </p:ext>
            </p:extLst>
          </p:nvPr>
        </p:nvGraphicFramePr>
        <p:xfrm>
          <a:off x="2703515" y="3451226"/>
          <a:ext cx="6381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1" name="Equation" r:id="rId84" imgW="266353" imgH="177569" progId="Equation.DSMT4">
                  <p:embed/>
                </p:oleObj>
              </mc:Choice>
              <mc:Fallback>
                <p:oleObj name="Equation" r:id="rId84" imgW="266353" imgH="177569" progId="Equation.DSMT4">
                  <p:embed/>
                  <p:pic>
                    <p:nvPicPr>
                      <p:cNvPr id="26727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5" y="3451226"/>
                        <a:ext cx="6381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68991"/>
              </p:ext>
            </p:extLst>
          </p:nvPr>
        </p:nvGraphicFramePr>
        <p:xfrm>
          <a:off x="2761457" y="3976687"/>
          <a:ext cx="504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2" name="Equation" r:id="rId25" imgW="202936" imgH="177569" progId="Equation.DSMT4">
                  <p:embed/>
                </p:oleObj>
              </mc:Choice>
              <mc:Fallback>
                <p:oleObj name="Equation" r:id="rId25" imgW="202936" imgH="177569" progId="Equation.DSMT4">
                  <p:embed/>
                  <p:pic>
                    <p:nvPicPr>
                      <p:cNvPr id="26735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457" y="3976687"/>
                        <a:ext cx="504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76448"/>
              </p:ext>
            </p:extLst>
          </p:nvPr>
        </p:nvGraphicFramePr>
        <p:xfrm>
          <a:off x="2798763" y="4479924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3" name="Equation" r:id="rId38" imgW="190335" imgH="177646" progId="Equation.DSMT4">
                  <p:embed/>
                </p:oleObj>
              </mc:Choice>
              <mc:Fallback>
                <p:oleObj name="Equation" r:id="rId38" imgW="190335" imgH="177646" progId="Equation.DSMT4">
                  <p:embed/>
                  <p:pic>
                    <p:nvPicPr>
                      <p:cNvPr id="26744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4479924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666001"/>
              </p:ext>
            </p:extLst>
          </p:nvPr>
        </p:nvGraphicFramePr>
        <p:xfrm>
          <a:off x="2853530" y="5022848"/>
          <a:ext cx="309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4" name="Equation" r:id="rId50" imgW="126725" imgH="177415" progId="Equation.DSMT4">
                  <p:embed/>
                </p:oleObj>
              </mc:Choice>
              <mc:Fallback>
                <p:oleObj name="Equation" r:id="rId50" imgW="126725" imgH="177415" progId="Equation.DSMT4">
                  <p:embed/>
                  <p:pic>
                    <p:nvPicPr>
                      <p:cNvPr id="26751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530" y="5022848"/>
                        <a:ext cx="3095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004642"/>
              </p:ext>
            </p:extLst>
          </p:nvPr>
        </p:nvGraphicFramePr>
        <p:xfrm>
          <a:off x="2882106" y="5552282"/>
          <a:ext cx="306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5" name="Equation" r:id="rId60" imgW="114151" imgH="164885" progId="Equation.DSMT4">
                  <p:embed/>
                </p:oleObj>
              </mc:Choice>
              <mc:Fallback>
                <p:oleObj name="Equation" r:id="rId60" imgW="114151" imgH="164885" progId="Equation.DSMT4">
                  <p:embed/>
                  <p:pic>
                    <p:nvPicPr>
                      <p:cNvPr id="26758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06" y="5552282"/>
                        <a:ext cx="3063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325865"/>
              </p:ext>
            </p:extLst>
          </p:nvPr>
        </p:nvGraphicFramePr>
        <p:xfrm>
          <a:off x="3665343" y="2378218"/>
          <a:ext cx="619320" cy="39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6" name="Equation" r:id="rId85" imgW="279158" imgH="177646" progId="Equation.DSMT4">
                  <p:embed/>
                </p:oleObj>
              </mc:Choice>
              <mc:Fallback>
                <p:oleObj name="Equation" r:id="rId85" imgW="279158" imgH="177646" progId="Equation.DSMT4">
                  <p:embed/>
                  <p:pic>
                    <p:nvPicPr>
                      <p:cNvPr id="76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343" y="2378218"/>
                        <a:ext cx="619320" cy="393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99"/>
          <p:cNvGraphicFramePr>
            <a:graphicFrameLocks noChangeAspect="1"/>
          </p:cNvGraphicFramePr>
          <p:nvPr/>
        </p:nvGraphicFramePr>
        <p:xfrm>
          <a:off x="5940425" y="2349500"/>
          <a:ext cx="2555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7" name="Equation" r:id="rId86" imgW="114151" imgH="164885" progId="Equation.DSMT4">
                  <p:embed/>
                </p:oleObj>
              </mc:Choice>
              <mc:Fallback>
                <p:oleObj name="Equation" r:id="rId86" imgW="114151" imgH="164885" progId="Equation.DSMT4">
                  <p:embed/>
                  <p:pic>
                    <p:nvPicPr>
                      <p:cNvPr id="27787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49500"/>
                        <a:ext cx="25558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100"/>
          <p:cNvGraphicFramePr>
            <a:graphicFrameLocks noChangeAspect="1"/>
          </p:cNvGraphicFramePr>
          <p:nvPr/>
        </p:nvGraphicFramePr>
        <p:xfrm>
          <a:off x="7812088" y="2349500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8" name="Equation" r:id="rId88" imgW="126725" imgH="177415" progId="Equation.DSMT4">
                  <p:embed/>
                </p:oleObj>
              </mc:Choice>
              <mc:Fallback>
                <p:oleObj name="Equation" r:id="rId88" imgW="126725" imgH="177415" progId="Equation.DSMT4">
                  <p:embed/>
                  <p:pic>
                    <p:nvPicPr>
                      <p:cNvPr id="27788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2349500"/>
                        <a:ext cx="320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18178"/>
              </p:ext>
            </p:extLst>
          </p:nvPr>
        </p:nvGraphicFramePr>
        <p:xfrm>
          <a:off x="5902325" y="2903537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9" name="Equation" r:id="rId88" imgW="126725" imgH="177415" progId="Equation.DSMT4">
                  <p:embed/>
                </p:oleObj>
              </mc:Choice>
              <mc:Fallback>
                <p:oleObj name="Equation" r:id="rId88" imgW="126725" imgH="177415" progId="Equation.DSMT4">
                  <p:embed/>
                  <p:pic>
                    <p:nvPicPr>
                      <p:cNvPr id="88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2903537"/>
                        <a:ext cx="320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76879"/>
              </p:ext>
            </p:extLst>
          </p:nvPr>
        </p:nvGraphicFramePr>
        <p:xfrm>
          <a:off x="7817644" y="2913063"/>
          <a:ext cx="2555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0" name="Equation" r:id="rId90" imgW="114151" imgH="164885" progId="Equation.DSMT4">
                  <p:embed/>
                </p:oleObj>
              </mc:Choice>
              <mc:Fallback>
                <p:oleObj name="Equation" r:id="rId90" imgW="114151" imgH="164885" progId="Equation.DSMT4">
                  <p:embed/>
                  <p:pic>
                    <p:nvPicPr>
                      <p:cNvPr id="87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644" y="2913063"/>
                        <a:ext cx="25558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85137"/>
              </p:ext>
            </p:extLst>
          </p:nvPr>
        </p:nvGraphicFramePr>
        <p:xfrm>
          <a:off x="4817868" y="2863849"/>
          <a:ext cx="2555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1" name="Equation" r:id="rId91" imgW="114151" imgH="164885" progId="Equation.DSMT4">
                  <p:embed/>
                </p:oleObj>
              </mc:Choice>
              <mc:Fallback>
                <p:oleObj name="Equation" r:id="rId91" imgW="114151" imgH="164885" progId="Equation.DSMT4">
                  <p:embed/>
                  <p:pic>
                    <p:nvPicPr>
                      <p:cNvPr id="87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868" y="2863849"/>
                        <a:ext cx="25558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23666"/>
              </p:ext>
            </p:extLst>
          </p:nvPr>
        </p:nvGraphicFramePr>
        <p:xfrm>
          <a:off x="6797675" y="2892424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2" name="Equation" r:id="rId88" imgW="126725" imgH="177415" progId="Equation.DSMT4">
                  <p:embed/>
                </p:oleObj>
              </mc:Choice>
              <mc:Fallback>
                <p:oleObj name="Equation" r:id="rId88" imgW="126725" imgH="177415" progId="Equation.DSMT4">
                  <p:embed/>
                  <p:pic>
                    <p:nvPicPr>
                      <p:cNvPr id="89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2892424"/>
                        <a:ext cx="3206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07AD12-96F3-4285-B0C7-5C05E86CA940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84213" y="620713"/>
          <a:ext cx="5327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3" imgW="2247900" imgH="215900" progId="Equation.DSMT4">
                  <p:embed/>
                </p:oleObj>
              </mc:Choice>
              <mc:Fallback>
                <p:oleObj name="Equation" r:id="rId3" imgW="22479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5327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11188" y="1268413"/>
          <a:ext cx="777557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5" imgW="3263900" imgH="673100" progId="Equation.DSMT4">
                  <p:embed/>
                </p:oleObj>
              </mc:Choice>
              <mc:Fallback>
                <p:oleObj name="Equation" r:id="rId5" imgW="32639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413"/>
                        <a:ext cx="7775575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219200" y="2971800"/>
          <a:ext cx="58324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7" imgW="2501900" imgH="419100" progId="Equation.DSMT4">
                  <p:embed/>
                </p:oleObj>
              </mc:Choice>
              <mc:Fallback>
                <p:oleObj name="Equation" r:id="rId7" imgW="2501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58324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33400" y="5867400"/>
          <a:ext cx="7450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9" imgW="3035300" imgH="215900" progId="Equation.DSMT4">
                  <p:embed/>
                </p:oleObj>
              </mc:Choice>
              <mc:Fallback>
                <p:oleObj name="Equation" r:id="rId9" imgW="30353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74501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219200" y="4114800"/>
          <a:ext cx="43195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11" imgW="1765300" imgH="203200" progId="Equation.DSMT4">
                  <p:embed/>
                </p:oleObj>
              </mc:Choice>
              <mc:Fallback>
                <p:oleObj name="Equation" r:id="rId11" imgW="17653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43195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187450" y="4797425"/>
          <a:ext cx="61928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3" imgW="2527300" imgH="215900" progId="Equation.DSMT4">
                  <p:embed/>
                </p:oleObj>
              </mc:Choice>
              <mc:Fallback>
                <p:oleObj name="Equation" r:id="rId13" imgW="25273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97425"/>
                        <a:ext cx="61928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492500" y="5373688"/>
          <a:ext cx="1638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5" imgW="685502" imgH="177723" progId="Equation.DSMT4">
                  <p:embed/>
                </p:oleObj>
              </mc:Choice>
              <mc:Fallback>
                <p:oleObj name="Equation" r:id="rId15" imgW="685502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373688"/>
                        <a:ext cx="16383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54B28F-C212-4D8F-B728-D72C92FA9B40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44513" y="549275"/>
          <a:ext cx="7910512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3" imgW="3238500" imgH="914400" progId="Equation.DSMT4">
                  <p:embed/>
                </p:oleObj>
              </mc:Choice>
              <mc:Fallback>
                <p:oleObj name="Equation" r:id="rId3" imgW="323850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49275"/>
                        <a:ext cx="7910512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143000" y="2971800"/>
          <a:ext cx="55451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5" imgW="2311400" imgH="215900" progId="Equation.DSMT4">
                  <p:embed/>
                </p:oleObj>
              </mc:Choice>
              <mc:Fallback>
                <p:oleObj name="Equation" r:id="rId5" imgW="23114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55451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09600" y="3581400"/>
          <a:ext cx="46815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7" imgW="1866900" imgH="419100" progId="Equation.DSMT4">
                  <p:embed/>
                </p:oleObj>
              </mc:Choice>
              <mc:Fallback>
                <p:oleObj name="Equation" r:id="rId7" imgW="1866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468153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09600" y="4724400"/>
          <a:ext cx="6553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9" imgW="2603500" imgH="215900" progId="Equation.DSMT4">
                  <p:embed/>
                </p:oleObj>
              </mc:Choice>
              <mc:Fallback>
                <p:oleObj name="Equation" r:id="rId9" imgW="26035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6553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026EB-CFA9-41F8-AA04-58B701F27C5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362383"/>
              </p:ext>
            </p:extLst>
          </p:nvPr>
        </p:nvGraphicFramePr>
        <p:xfrm>
          <a:off x="1295400" y="990600"/>
          <a:ext cx="6118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3" imgW="2438400" imgH="215900" progId="Equation.DSMT4">
                  <p:embed/>
                </p:oleObj>
              </mc:Choice>
              <mc:Fallback>
                <p:oleObj name="Equation" r:id="rId3" imgW="2438400" imgH="21590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61182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9605"/>
              </p:ext>
            </p:extLst>
          </p:nvPr>
        </p:nvGraphicFramePr>
        <p:xfrm>
          <a:off x="393700" y="1828800"/>
          <a:ext cx="82931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5" imgW="3225800" imgH="215900" progId="Equation.DSMT4">
                  <p:embed/>
                </p:oleObj>
              </mc:Choice>
              <mc:Fallback>
                <p:oleObj name="Equation" r:id="rId5" imgW="3225800" imgH="215900" progId="Equation.DSMT4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828800"/>
                        <a:ext cx="82931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458380"/>
              </p:ext>
            </p:extLst>
          </p:nvPr>
        </p:nvGraphicFramePr>
        <p:xfrm>
          <a:off x="430212" y="2579687"/>
          <a:ext cx="48339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7" imgW="1841500" imgH="215900" progId="Equation.DSMT4">
                  <p:embed/>
                </p:oleObj>
              </mc:Choice>
              <mc:Fallback>
                <p:oleObj name="Equation" r:id="rId7" imgW="1841500" imgH="215900" progId="Equation.DSMT4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" y="2579687"/>
                        <a:ext cx="48339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59564"/>
              </p:ext>
            </p:extLst>
          </p:nvPr>
        </p:nvGraphicFramePr>
        <p:xfrm>
          <a:off x="365125" y="3341687"/>
          <a:ext cx="8353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9" imgW="3530600" imgH="215900" progId="Equation.DSMT4">
                  <p:embed/>
                </p:oleObj>
              </mc:Choice>
              <mc:Fallback>
                <p:oleObj name="Equation" r:id="rId9" imgW="3530600" imgH="21590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3341687"/>
                        <a:ext cx="8353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ject 78"/>
          <p:cNvSpPr txBox="1">
            <a:spLocks/>
          </p:cNvSpPr>
          <p:nvPr/>
        </p:nvSpPr>
        <p:spPr>
          <a:xfrm>
            <a:off x="533400" y="4106862"/>
            <a:ext cx="7010400" cy="88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zh-CN" altLang="en-US" sz="2800" spc="185" dirty="0" smtClean="0"/>
              <a:t>例</a:t>
            </a:r>
            <a:r>
              <a:rPr lang="zh-CN" altLang="en-US" sz="2800" b="1" spc="-10" dirty="0" smtClean="0">
                <a:latin typeface="Times New Roman"/>
                <a:cs typeface="Times New Roman"/>
              </a:rPr>
              <a:t> </a:t>
            </a:r>
            <a:r>
              <a:rPr lang="zh-CN" altLang="en-US" sz="2800" spc="130" dirty="0" smtClean="0"/>
              <a:t>设</a:t>
            </a:r>
            <a:r>
              <a:rPr lang="zh-CN" altLang="en-US" sz="2800" spc="135" dirty="0" smtClean="0"/>
              <a:t>四个整</a:t>
            </a:r>
            <a:r>
              <a:rPr lang="zh-CN" altLang="en-US" sz="2800" spc="130" dirty="0" smtClean="0"/>
              <a:t>数</a:t>
            </a:r>
            <a:r>
              <a:rPr lang="en-US" altLang="zh-CN" sz="2800" i="1" spc="25" dirty="0" smtClean="0">
                <a:latin typeface="Times New Roman"/>
                <a:cs typeface="Times New Roman"/>
              </a:rPr>
              <a:t>a,</a:t>
            </a:r>
            <a:r>
              <a:rPr lang="zh-CN" altLang="en-US" sz="2800" i="1" spc="280" dirty="0" smtClean="0">
                <a:latin typeface="Times New Roman"/>
                <a:cs typeface="Times New Roman"/>
              </a:rPr>
              <a:t> </a:t>
            </a:r>
            <a:r>
              <a:rPr lang="en-US" altLang="zh-CN" sz="2800" i="1" spc="-60" dirty="0" smtClean="0">
                <a:latin typeface="Times New Roman"/>
                <a:cs typeface="Times New Roman"/>
              </a:rPr>
              <a:t>b,</a:t>
            </a:r>
            <a:r>
              <a:rPr lang="zh-CN" altLang="en-US" sz="2800" i="1" spc="280" dirty="0" smtClean="0">
                <a:latin typeface="Times New Roman"/>
                <a:cs typeface="Times New Roman"/>
              </a:rPr>
              <a:t> </a:t>
            </a:r>
            <a:r>
              <a:rPr lang="en-US" altLang="zh-CN" sz="2800" i="1" spc="-5" dirty="0" smtClean="0">
                <a:latin typeface="Times New Roman"/>
                <a:cs typeface="Times New Roman"/>
              </a:rPr>
              <a:t>c,</a:t>
            </a:r>
            <a:r>
              <a:rPr lang="zh-CN" altLang="en-US" sz="2800" i="1" spc="280" dirty="0" smtClean="0">
                <a:latin typeface="Times New Roman"/>
                <a:cs typeface="Times New Roman"/>
              </a:rPr>
              <a:t> </a:t>
            </a:r>
            <a:r>
              <a:rPr lang="en-US" altLang="zh-CN" sz="2800" i="1" spc="5" dirty="0" smtClean="0">
                <a:latin typeface="Times New Roman"/>
                <a:cs typeface="Times New Roman"/>
              </a:rPr>
              <a:t>d</a:t>
            </a:r>
            <a:r>
              <a:rPr lang="zh-CN" altLang="en-US" sz="2800" i="1" spc="-10" dirty="0" smtClean="0">
                <a:latin typeface="Times New Roman"/>
                <a:cs typeface="Times New Roman"/>
              </a:rPr>
              <a:t> </a:t>
            </a:r>
            <a:r>
              <a:rPr lang="zh-CN" altLang="en-US" sz="2800" spc="135" dirty="0" smtClean="0"/>
              <a:t>满足</a:t>
            </a:r>
            <a:r>
              <a:rPr lang="zh-CN" altLang="en-US" sz="2800" spc="130" dirty="0" smtClean="0"/>
              <a:t>关</a:t>
            </a:r>
            <a:r>
              <a:rPr lang="zh-CN" altLang="en-US" sz="2800" spc="185" dirty="0" smtClean="0"/>
              <a:t>系</a:t>
            </a:r>
            <a:r>
              <a:rPr lang="zh-CN" altLang="en-US" sz="2800" spc="135" dirty="0" smtClean="0"/>
              <a:t>式</a:t>
            </a:r>
            <a:r>
              <a:rPr lang="en-US" altLang="zh-CN" sz="2800" spc="-5" dirty="0" smtClean="0">
                <a:latin typeface="Times New Roman"/>
                <a:cs typeface="Times New Roman"/>
              </a:rPr>
              <a:t>:</a:t>
            </a:r>
          </a:p>
          <a:p>
            <a:pPr marL="12700">
              <a:spcBef>
                <a:spcPts val="90"/>
              </a:spcBef>
            </a:pPr>
            <a:r>
              <a:rPr lang="pt-BR" altLang="zh-CN" sz="2800" i="1" spc="15" dirty="0" smtClean="0">
                <a:latin typeface="Times New Roman"/>
                <a:cs typeface="Times New Roman"/>
              </a:rPr>
              <a:t>a </a:t>
            </a:r>
            <a:r>
              <a:rPr lang="pt-BR" altLang="zh-CN" sz="2800" i="1" spc="-130" dirty="0" smtClean="0">
                <a:latin typeface="Meiryo"/>
                <a:cs typeface="Meiryo"/>
              </a:rPr>
              <a:t>· </a:t>
            </a:r>
            <a:r>
              <a:rPr lang="pt-BR" altLang="zh-CN" sz="2800" i="1" spc="5" dirty="0" smtClean="0">
                <a:latin typeface="Times New Roman"/>
                <a:cs typeface="Times New Roman"/>
              </a:rPr>
              <a:t>d </a:t>
            </a:r>
            <a:r>
              <a:rPr lang="pt-BR" altLang="zh-CN" sz="2800" i="1" spc="-55" dirty="0" smtClean="0">
                <a:latin typeface="Meiryo"/>
                <a:cs typeface="Meiryo"/>
              </a:rPr>
              <a:t>− </a:t>
            </a:r>
            <a:r>
              <a:rPr lang="pt-BR" altLang="zh-CN" sz="2800" i="1" spc="-155" dirty="0" smtClean="0">
                <a:latin typeface="Times New Roman"/>
                <a:cs typeface="Times New Roman"/>
              </a:rPr>
              <a:t>b </a:t>
            </a:r>
            <a:r>
              <a:rPr lang="pt-BR" altLang="zh-CN" sz="2800" i="1" spc="-130" dirty="0" smtClean="0">
                <a:latin typeface="Meiryo"/>
                <a:cs typeface="Meiryo"/>
              </a:rPr>
              <a:t>· </a:t>
            </a:r>
            <a:r>
              <a:rPr lang="pt-BR" altLang="zh-CN" sz="2800" i="1" spc="-45" dirty="0" smtClean="0">
                <a:latin typeface="Times New Roman"/>
                <a:cs typeface="Times New Roman"/>
              </a:rPr>
              <a:t>c </a:t>
            </a:r>
            <a:r>
              <a:rPr lang="pt-BR" altLang="zh-CN" sz="2800" spc="-20" dirty="0" smtClean="0">
                <a:latin typeface="Tahoma"/>
                <a:cs typeface="Tahoma"/>
              </a:rPr>
              <a:t>=</a:t>
            </a:r>
            <a:r>
              <a:rPr lang="pt-BR" altLang="zh-CN" sz="2800" spc="-400" dirty="0" smtClean="0">
                <a:latin typeface="Tahoma"/>
                <a:cs typeface="Tahoma"/>
              </a:rPr>
              <a:t> </a:t>
            </a:r>
            <a:r>
              <a:rPr lang="pt-BR" altLang="zh-CN" sz="2800" spc="-65" dirty="0" smtClean="0">
                <a:latin typeface="Tahoma"/>
                <a:cs typeface="Tahoma"/>
              </a:rPr>
              <a:t>1</a:t>
            </a:r>
            <a:r>
              <a:rPr lang="pt-BR" altLang="zh-CN" sz="2800" i="1" spc="-65" dirty="0" smtClean="0">
                <a:latin typeface="Times New Roman"/>
                <a:cs typeface="Times New Roman"/>
              </a:rPr>
              <a:t>.</a:t>
            </a:r>
            <a:endParaRPr lang="zh-CN" altLang="en-US" sz="2800" dirty="0">
              <a:latin typeface="Times New Roman"/>
              <a:cs typeface="Times New Roman"/>
            </a:endParaRPr>
          </a:p>
        </p:txBody>
      </p:sp>
      <p:sp>
        <p:nvSpPr>
          <p:cNvPr id="8" name="object 79"/>
          <p:cNvSpPr txBox="1"/>
          <p:nvPr/>
        </p:nvSpPr>
        <p:spPr>
          <a:xfrm>
            <a:off x="2209800" y="5103717"/>
            <a:ext cx="4994505" cy="11297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800" spc="185" dirty="0" smtClean="0">
                <a:latin typeface="PMingLiU"/>
                <a:cs typeface="PMingLiU"/>
              </a:rPr>
              <a:t>则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a, </a:t>
            </a:r>
            <a:r>
              <a:rPr sz="2800" i="1" spc="-110" dirty="0">
                <a:latin typeface="Times New Roman"/>
                <a:cs typeface="Times New Roman"/>
              </a:rPr>
              <a:t>b</a:t>
            </a:r>
            <a:r>
              <a:rPr sz="2800" spc="-110" dirty="0">
                <a:latin typeface="Tahoma"/>
                <a:cs typeface="Tahoma"/>
              </a:rPr>
              <a:t>) </a:t>
            </a:r>
            <a:r>
              <a:rPr sz="2800" spc="-20" dirty="0">
                <a:latin typeface="Tahoma"/>
                <a:cs typeface="Tahoma"/>
              </a:rPr>
              <a:t>= </a:t>
            </a:r>
            <a:r>
              <a:rPr sz="2800" spc="-65" dirty="0">
                <a:latin typeface="Tahoma"/>
                <a:cs typeface="Tahoma"/>
              </a:rPr>
              <a:t>1</a:t>
            </a:r>
            <a:r>
              <a:rPr sz="2800" i="1" spc="-6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a, </a:t>
            </a:r>
            <a:r>
              <a:rPr sz="2800" i="1" spc="-50" dirty="0">
                <a:latin typeface="Times New Roman"/>
                <a:cs typeface="Times New Roman"/>
              </a:rPr>
              <a:t>c</a:t>
            </a:r>
            <a:r>
              <a:rPr sz="2800" spc="-50" dirty="0">
                <a:latin typeface="Tahoma"/>
                <a:cs typeface="Tahoma"/>
              </a:rPr>
              <a:t>) </a:t>
            </a:r>
            <a:r>
              <a:rPr sz="2800" spc="-20" dirty="0">
                <a:latin typeface="Tahoma"/>
                <a:cs typeface="Tahoma"/>
              </a:rPr>
              <a:t>= </a:t>
            </a:r>
            <a:r>
              <a:rPr sz="2800" spc="-65" dirty="0">
                <a:latin typeface="Tahoma"/>
                <a:cs typeface="Tahoma"/>
              </a:rPr>
              <a:t>1</a:t>
            </a:r>
            <a:r>
              <a:rPr sz="2800" i="1" spc="-65" dirty="0">
                <a:latin typeface="Times New Roman"/>
                <a:cs typeface="Times New Roman"/>
              </a:rPr>
              <a:t>, </a:t>
            </a:r>
            <a:endParaRPr lang="en-US" sz="2800" i="1" spc="-6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800" spc="-5" dirty="0" smtClean="0">
                <a:latin typeface="Tahoma"/>
                <a:cs typeface="Tahoma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d, </a:t>
            </a:r>
            <a:r>
              <a:rPr sz="2800" i="1" spc="-105" dirty="0">
                <a:latin typeface="Times New Roman"/>
                <a:cs typeface="Times New Roman"/>
              </a:rPr>
              <a:t>b</a:t>
            </a:r>
            <a:r>
              <a:rPr sz="2800" spc="-105" dirty="0">
                <a:latin typeface="Tahoma"/>
                <a:cs typeface="Tahoma"/>
              </a:rPr>
              <a:t>) </a:t>
            </a:r>
            <a:r>
              <a:rPr sz="2800" spc="-20" dirty="0">
                <a:latin typeface="Tahoma"/>
                <a:cs typeface="Tahoma"/>
              </a:rPr>
              <a:t>= </a:t>
            </a:r>
            <a:r>
              <a:rPr sz="2800" spc="-65" dirty="0">
                <a:latin typeface="Tahoma"/>
                <a:cs typeface="Tahoma"/>
              </a:rPr>
              <a:t>1</a:t>
            </a:r>
            <a:r>
              <a:rPr sz="2800" i="1" spc="-65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d, </a:t>
            </a:r>
            <a:r>
              <a:rPr sz="2800" i="1" spc="-50" dirty="0">
                <a:latin typeface="Times New Roman"/>
                <a:cs typeface="Times New Roman"/>
              </a:rPr>
              <a:t>c</a:t>
            </a:r>
            <a:r>
              <a:rPr sz="2800" spc="-50" dirty="0">
                <a:latin typeface="Tahoma"/>
                <a:cs typeface="Tahoma"/>
              </a:rPr>
              <a:t>) </a:t>
            </a:r>
            <a:r>
              <a:rPr sz="2800" spc="-20" dirty="0">
                <a:latin typeface="Tahoma"/>
                <a:cs typeface="Tahoma"/>
              </a:rPr>
              <a:t>=</a:t>
            </a:r>
            <a:r>
              <a:rPr sz="2800" spc="-315" dirty="0">
                <a:latin typeface="Tahoma"/>
                <a:cs typeface="Tahoma"/>
              </a:rPr>
              <a:t> </a:t>
            </a:r>
            <a:r>
              <a:rPr sz="2800" spc="-65" dirty="0">
                <a:latin typeface="Tahoma"/>
                <a:cs typeface="Tahoma"/>
              </a:rPr>
              <a:t>1</a:t>
            </a:r>
            <a:r>
              <a:rPr sz="2800" i="1" spc="-6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49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270FED-2189-46B8-A198-7EB51D95A0B6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55650" y="1268413"/>
          <a:ext cx="60007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2717800" imgH="711200" progId="Equation.DSMT4">
                  <p:embed/>
                </p:oleObj>
              </mc:Choice>
              <mc:Fallback>
                <p:oleObj name="Equation" r:id="rId3" imgW="27178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600075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11188" y="692150"/>
          <a:ext cx="35290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1497950" imgH="203112" progId="Equation.DSMT4">
                  <p:embed/>
                </p:oleObj>
              </mc:Choice>
              <mc:Fallback>
                <p:oleObj name="Equation" r:id="rId5" imgW="1497950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92150"/>
                        <a:ext cx="35290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84213" y="3068638"/>
          <a:ext cx="7632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3098800" imgH="215900" progId="Equation.DSMT4">
                  <p:embed/>
                </p:oleObj>
              </mc:Choice>
              <mc:Fallback>
                <p:oleObj name="Equation" r:id="rId7" imgW="30988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7632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84213" y="3789363"/>
          <a:ext cx="49672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2044700" imgH="457200" progId="Equation.DSMT4">
                  <p:embed/>
                </p:oleObj>
              </mc:Choice>
              <mc:Fallback>
                <p:oleObj name="Equation" r:id="rId9" imgW="2044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4967287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84213" y="4941888"/>
          <a:ext cx="59848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1" imgW="2463800" imgH="457200" progId="Equation.DSMT4">
                  <p:embed/>
                </p:oleObj>
              </mc:Choice>
              <mc:Fallback>
                <p:oleObj name="Equation" r:id="rId11" imgW="2463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59848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6727825" y="600076"/>
            <a:ext cx="1676400" cy="1631950"/>
          </a:xfrm>
          <a:prstGeom prst="wedgeEllipseCallout">
            <a:avLst>
              <a:gd name="adj1" fmla="val -82765"/>
              <a:gd name="adj2" fmla="val 64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spc="135" dirty="0" smtClean="0">
                <a:solidFill>
                  <a:srgbClr val="FF0000"/>
                </a:solidFill>
                <a:latin typeface="PMingLiU"/>
                <a:cs typeface="PMingLiU"/>
              </a:rPr>
              <a:t>注意此处</a:t>
            </a:r>
            <a:r>
              <a:rPr lang="zh-CN" altLang="en-US" sz="1800" spc="-15" dirty="0" smtClean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lang="en-US" altLang="zh-CN" sz="2000" i="1" spc="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zh-CN" altLang="en-US" sz="2000" i="1" spc="-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800" spc="135" dirty="0" smtClean="0">
                <a:solidFill>
                  <a:srgbClr val="FF0000"/>
                </a:solidFill>
                <a:latin typeface="PMingLiU"/>
                <a:cs typeface="PMingLiU"/>
              </a:rPr>
              <a:t>为最大整数的表述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2178E5-64E0-4238-827B-911D41DABAF8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04966"/>
              </p:ext>
            </p:extLst>
          </p:nvPr>
        </p:nvGraphicFramePr>
        <p:xfrm>
          <a:off x="654050" y="1143000"/>
          <a:ext cx="803275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3" imgW="3289300" imgH="1346200" progId="Equation.DSMT4">
                  <p:embed/>
                </p:oleObj>
              </mc:Choice>
              <mc:Fallback>
                <p:oleObj name="Equation" r:id="rId3" imgW="3289300" imgH="1346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143000"/>
                        <a:ext cx="803275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62400" y="4429125"/>
            <a:ext cx="209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5950" algn="l"/>
                <a:tab pos="1437640" algn="l"/>
              </a:tabLst>
            </a:pPr>
            <a:r>
              <a:rPr lang="en-US" altLang="zh-CN" sz="2000" spc="-5" dirty="0" smtClean="0">
                <a:latin typeface="Times New Roman"/>
                <a:cs typeface="Times New Roman"/>
              </a:rPr>
              <a:t>(</a:t>
            </a:r>
            <a:r>
              <a:rPr lang="zh-CN" altLang="en-US" sz="1600" spc="235" dirty="0" smtClean="0">
                <a:solidFill>
                  <a:srgbClr val="FF0000"/>
                </a:solidFill>
                <a:latin typeface="PMingLiU"/>
                <a:cs typeface="PMingLiU"/>
              </a:rPr>
              <a:t>互</a:t>
            </a:r>
            <a:r>
              <a:rPr lang="zh-CN" altLang="en-US" sz="1800" spc="130" dirty="0" smtClean="0">
                <a:solidFill>
                  <a:srgbClr val="FF0000"/>
                </a:solidFill>
                <a:latin typeface="PMingLiU"/>
                <a:cs typeface="PMingLiU"/>
              </a:rPr>
              <a:t>素</a:t>
            </a:r>
            <a:r>
              <a:rPr lang="zh-CN" altLang="en-US" sz="1800" spc="135" dirty="0" smtClean="0">
                <a:solidFill>
                  <a:srgbClr val="FF0000"/>
                </a:solidFill>
                <a:latin typeface="PMingLiU"/>
                <a:cs typeface="PMingLiU"/>
              </a:rPr>
              <a:t>整数的</a:t>
            </a:r>
            <a:r>
              <a:rPr lang="zh-CN" altLang="en-US" sz="1800" spc="130" dirty="0" smtClean="0">
                <a:solidFill>
                  <a:srgbClr val="FF0000"/>
                </a:solidFill>
                <a:latin typeface="PMingLiU"/>
                <a:cs typeface="PMingLiU"/>
              </a:rPr>
              <a:t>构</a:t>
            </a:r>
            <a:r>
              <a:rPr lang="zh-CN" altLang="en-US" sz="1800" spc="185" dirty="0" smtClean="0">
                <a:solidFill>
                  <a:srgbClr val="FF0000"/>
                </a:solidFill>
                <a:latin typeface="PMingLiU"/>
                <a:cs typeface="PMingLiU"/>
              </a:rPr>
              <a:t>造</a:t>
            </a:r>
            <a:r>
              <a:rPr lang="en-US" altLang="zh-CN" sz="2000" spc="-5" dirty="0" smtClean="0">
                <a:latin typeface="Times New Roman"/>
                <a:cs typeface="Times New Roman"/>
              </a:rPr>
              <a:t>)</a:t>
            </a:r>
            <a:endParaRPr lang="zh-CN" alt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3DA1C1-12F0-4F84-9B7C-8B93DFE41602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33400" y="3581400"/>
          <a:ext cx="22129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3" imgW="825142" imgH="215806" progId="Equation.DSMT4">
                  <p:embed/>
                </p:oleObj>
              </mc:Choice>
              <mc:Fallback>
                <p:oleObj name="Equation" r:id="rId3" imgW="825142" imgH="21580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22129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33400" y="609600"/>
          <a:ext cx="7796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5" imgW="3200400" imgH="215900" progId="Equation.DSMT4">
                  <p:embed/>
                </p:oleObj>
              </mc:Choice>
              <mc:Fallback>
                <p:oleObj name="Equation" r:id="rId5" imgW="32004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77962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059113" y="1628775"/>
          <a:ext cx="21621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7" imgW="723272" imgH="177646" progId="Equation.DSMT4">
                  <p:embed/>
                </p:oleObj>
              </mc:Choice>
              <mc:Fallback>
                <p:oleObj name="Equation" r:id="rId7" imgW="723272" imgH="1776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628775"/>
                        <a:ext cx="21621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295400" y="2362200"/>
          <a:ext cx="51149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9" imgW="1943100" imgH="444500" progId="Equation.DSMT4">
                  <p:embed/>
                </p:oleObj>
              </mc:Choice>
              <mc:Fallback>
                <p:oleObj name="Equation" r:id="rId9" imgW="19431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51149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066800" y="4267200"/>
          <a:ext cx="61198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11" imgW="2451100" imgH="215900" progId="Equation.DSMT4">
                  <p:embed/>
                </p:oleObj>
              </mc:Choice>
              <mc:Fallback>
                <p:oleObj name="Equation" r:id="rId11" imgW="24511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61198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7086600" y="4343400"/>
          <a:ext cx="1724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13" imgW="710891" imgH="203112" progId="Equation.DSMT4">
                  <p:embed/>
                </p:oleObj>
              </mc:Choice>
              <mc:Fallback>
                <p:oleObj name="Equation" r:id="rId13" imgW="71089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343400"/>
                        <a:ext cx="1724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609600" y="5029200"/>
          <a:ext cx="61928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15" imgW="2616200" imgH="203200" progId="Equation.DSMT4">
                  <p:embed/>
                </p:oleObj>
              </mc:Choice>
              <mc:Fallback>
                <p:oleObj name="Equation" r:id="rId15" imgW="26162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61928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916238" y="5661025"/>
          <a:ext cx="31686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17" imgW="1269449" imgH="203112" progId="Equation.DSMT4">
                  <p:embed/>
                </p:oleObj>
              </mc:Choice>
              <mc:Fallback>
                <p:oleObj name="Equation" r:id="rId17" imgW="1269449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661025"/>
                        <a:ext cx="31686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541338" y="1252538"/>
          <a:ext cx="19399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19" imgW="736280" imgH="215806" progId="Equation.DSMT4">
                  <p:embed/>
                </p:oleObj>
              </mc:Choice>
              <mc:Fallback>
                <p:oleObj name="Equation" r:id="rId19" imgW="736280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252538"/>
                        <a:ext cx="19399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75B2E1-640D-443A-A020-AF4F769007DF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979613" y="2205038"/>
          <a:ext cx="22336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3" imgW="888614" imgH="406224" progId="Equation.DSMT4">
                  <p:embed/>
                </p:oleObj>
              </mc:Choice>
              <mc:Fallback>
                <p:oleObj name="Equation" r:id="rId3" imgW="888614" imgH="406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5038"/>
                        <a:ext cx="2233612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066800" y="533400"/>
          <a:ext cx="43195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5" imgW="1764534" imgH="215806" progId="Equation.DSMT4">
                  <p:embed/>
                </p:oleObj>
              </mc:Choice>
              <mc:Fallback>
                <p:oleObj name="Equation" r:id="rId5" imgW="1764534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43195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116013" y="1125538"/>
          <a:ext cx="73437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7" imgW="2921000" imgH="431800" progId="Equation.DSMT4">
                  <p:embed/>
                </p:oleObj>
              </mc:Choice>
              <mc:Fallback>
                <p:oleObj name="Equation" r:id="rId7" imgW="2921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73437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71550" y="3213100"/>
          <a:ext cx="37338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9" imgW="1485900" imgH="431800" progId="Equation.DSMT4">
                  <p:embed/>
                </p:oleObj>
              </mc:Choice>
              <mc:Fallback>
                <p:oleObj name="Equation" r:id="rId9" imgW="1485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37338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971550" y="4365625"/>
          <a:ext cx="44656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11" imgW="1739900" imgH="215900" progId="Equation.DSMT4">
                  <p:embed/>
                </p:oleObj>
              </mc:Choice>
              <mc:Fallback>
                <p:oleObj name="Equation" r:id="rId11" imgW="17399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44656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411413" y="4941888"/>
          <a:ext cx="31273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13" imgW="1244600" imgH="431800" progId="Equation.DSMT4">
                  <p:embed/>
                </p:oleObj>
              </mc:Choice>
              <mc:Fallback>
                <p:oleObj name="Equation" r:id="rId13" imgW="1244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41888"/>
                        <a:ext cx="312737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DDE91A-B533-44D2-86CB-7E9C957D03C8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57200" y="533400"/>
          <a:ext cx="81851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3" imgW="3276600" imgH="444500" progId="Equation.DSMT4">
                  <p:embed/>
                </p:oleObj>
              </mc:Choice>
              <mc:Fallback>
                <p:oleObj name="Equation" r:id="rId3" imgW="32766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81851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514600" y="3124200"/>
          <a:ext cx="44307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5" imgW="1803400" imgH="203200" progId="Equation.DSMT4">
                  <p:embed/>
                </p:oleObj>
              </mc:Choice>
              <mc:Fallback>
                <p:oleObj name="Equation" r:id="rId5" imgW="18034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44307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066800" y="1752600"/>
          <a:ext cx="36718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7" imgW="1511300" imgH="215900" progId="Equation.DSMT4">
                  <p:embed/>
                </p:oleObj>
              </mc:Choice>
              <mc:Fallback>
                <p:oleObj name="Equation" r:id="rId7" imgW="15113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6718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600200" y="2438400"/>
          <a:ext cx="55451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9" imgW="2159000" imgH="203200" progId="Equation.DSMT4">
                  <p:embed/>
                </p:oleObj>
              </mc:Choice>
              <mc:Fallback>
                <p:oleObj name="Equation" r:id="rId9" imgW="21590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55451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81000" y="3810000"/>
          <a:ext cx="64801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11" imgW="2781300" imgH="228600" progId="Equation.DSMT4">
                  <p:embed/>
                </p:oleObj>
              </mc:Choice>
              <mc:Fallback>
                <p:oleObj name="Equation" r:id="rId11" imgW="27813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64801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04800" y="4572000"/>
          <a:ext cx="804862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13" imgW="3289300" imgH="711200" progId="Equation.DSMT4">
                  <p:embed/>
                </p:oleObj>
              </mc:Choice>
              <mc:Fallback>
                <p:oleObj name="Equation" r:id="rId13" imgW="32893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804862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95EE84-8264-4734-A404-4F0E8CA03300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295400" y="609600"/>
          <a:ext cx="72342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3" imgW="2755900" imgH="215900" progId="Equation.DSMT4">
                  <p:embed/>
                </p:oleObj>
              </mc:Choice>
              <mc:Fallback>
                <p:oleObj name="Equation" r:id="rId3" imgW="27559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72342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295400" y="1295400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5" imgW="2197100" imgH="215900" progId="Equation.DSMT4">
                  <p:embed/>
                </p:oleObj>
              </mc:Choice>
              <mc:Fallback>
                <p:oleObj name="Equation" r:id="rId5" imgW="21971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5943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667000" y="2057400"/>
          <a:ext cx="2514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7" imgW="914400" imgH="203200" progId="Equation.DSMT4">
                  <p:embed/>
                </p:oleObj>
              </mc:Choice>
              <mc:Fallback>
                <p:oleObj name="Equation" r:id="rId7" imgW="9144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2514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895600" y="2743200"/>
          <a:ext cx="2057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9" imgW="748975" imgH="203112" progId="Equation.DSMT4">
                  <p:embed/>
                </p:oleObj>
              </mc:Choice>
              <mc:Fallback>
                <p:oleObj name="Equation" r:id="rId9" imgW="748975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2057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85800" y="3505200"/>
          <a:ext cx="72675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11" imgW="2768600" imgH="215900" progId="Equation.DSMT4">
                  <p:embed/>
                </p:oleObj>
              </mc:Choice>
              <mc:Fallback>
                <p:oleObj name="Equation" r:id="rId11" imgW="27686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72675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85800" y="5029200"/>
          <a:ext cx="7239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13" imgW="2730500" imgH="203200" progId="Equation.DSMT4">
                  <p:embed/>
                </p:oleObj>
              </mc:Choice>
              <mc:Fallback>
                <p:oleObj name="Equation" r:id="rId13" imgW="2730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7239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62DFBD-866B-4CD5-B64A-BBA9B50965BA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09600" y="609600"/>
          <a:ext cx="78867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3" imgW="3124200" imgH="698500" progId="Equation.DSMT4">
                  <p:embed/>
                </p:oleObj>
              </mc:Choice>
              <mc:Fallback>
                <p:oleObj name="Equation" r:id="rId3" imgW="31242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8867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590800" y="5181600"/>
          <a:ext cx="3733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5" imgW="1371600" imgH="241300" progId="Equation.DSMT4">
                  <p:embed/>
                </p:oleObj>
              </mc:Choice>
              <mc:Fallback>
                <p:oleObj name="Equation" r:id="rId5" imgW="13716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3733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190625" y="2438400"/>
          <a:ext cx="75993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7" imgW="2997200" imgH="215900" progId="Equation.DSMT4">
                  <p:embed/>
                </p:oleObj>
              </mc:Choice>
              <mc:Fallback>
                <p:oleObj name="Equation" r:id="rId7" imgW="29972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438400"/>
                        <a:ext cx="75993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819400" y="3048000"/>
          <a:ext cx="3733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9" imgW="1435100" imgH="203200" progId="Equation.DSMT4">
                  <p:embed/>
                </p:oleObj>
              </mc:Choice>
              <mc:Fallback>
                <p:oleObj name="Equation" r:id="rId9" imgW="14351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3733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457200" y="3657600"/>
          <a:ext cx="3962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Equation" r:id="rId11" imgW="1459866" imgH="215806" progId="Equation.DSMT4">
                  <p:embed/>
                </p:oleObj>
              </mc:Choice>
              <mc:Fallback>
                <p:oleObj name="Equation" r:id="rId11" imgW="1459866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3962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419600" y="3657600"/>
          <a:ext cx="2057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13" imgW="710891" imgH="190417" progId="Equation.DSMT4">
                  <p:embed/>
                </p:oleObj>
              </mc:Choice>
              <mc:Fallback>
                <p:oleObj name="Equation" r:id="rId13" imgW="710891" imgH="19041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2057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2454275" y="4419600"/>
          <a:ext cx="38544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Equation" r:id="rId15" imgW="1435100" imgH="228600" progId="Equation.DSMT4">
                  <p:embed/>
                </p:oleObj>
              </mc:Choice>
              <mc:Fallback>
                <p:oleObj name="Equation" r:id="rId15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4419600"/>
                        <a:ext cx="38544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533400" y="5943600"/>
          <a:ext cx="5715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17" imgW="2260600" imgH="241300" progId="Equation.DSMT4">
                  <p:embed/>
                </p:oleObj>
              </mc:Choice>
              <mc:Fallback>
                <p:oleObj name="Equation" r:id="rId17" imgW="22606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943600"/>
                        <a:ext cx="5715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6324600" y="5943600"/>
          <a:ext cx="22542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19" imgW="850531" imgH="203112" progId="Equation.DSMT4">
                  <p:embed/>
                </p:oleObj>
              </mc:Choice>
              <mc:Fallback>
                <p:oleObj name="Equation" r:id="rId19" imgW="850531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943600"/>
                        <a:ext cx="22542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26FB12-4487-46E2-B5E2-5E0ADAA23703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25450" y="609600"/>
          <a:ext cx="821848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3" imgW="3225800" imgH="457200" progId="Equation.DSMT4">
                  <p:embed/>
                </p:oleObj>
              </mc:Choice>
              <mc:Fallback>
                <p:oleObj name="Equation" r:id="rId3" imgW="3225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609600"/>
                        <a:ext cx="8218488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295400" y="1905000"/>
          <a:ext cx="57642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5" imgW="2273300" imgH="215900" progId="Equation.DSMT4">
                  <p:embed/>
                </p:oleObj>
              </mc:Choice>
              <mc:Fallback>
                <p:oleObj name="Equation" r:id="rId5" imgW="22733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57642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973263" y="2590800"/>
          <a:ext cx="5121275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7" imgW="1968500" imgH="1397000" progId="Equation.DSMT4">
                  <p:embed/>
                </p:oleObj>
              </mc:Choice>
              <mc:Fallback>
                <p:oleObj name="Equation" r:id="rId7" imgW="1968500" imgH="139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2590800"/>
                        <a:ext cx="5121275" cy="363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9792F1-496A-4453-9A7C-7B70A3E27283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09600" y="609600"/>
          <a:ext cx="7061200" cy="405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3" imgW="2603500" imgH="1498600" progId="Equation.DSMT4">
                  <p:embed/>
                </p:oleObj>
              </mc:Choice>
              <mc:Fallback>
                <p:oleObj name="Equation" r:id="rId3" imgW="2603500" imgH="149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061200" cy="405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685800" y="4800600"/>
          <a:ext cx="4495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5" imgW="1714500" imgH="228600" progId="Equation.DSMT4">
                  <p:embed/>
                </p:oleObj>
              </mc:Choice>
              <mc:Fallback>
                <p:oleObj name="Equation" r:id="rId5" imgW="17145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4495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609600" y="5562600"/>
          <a:ext cx="81534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7" imgW="3136900" imgH="228600" progId="Equation.DSMT4">
                  <p:embed/>
                </p:oleObj>
              </mc:Choice>
              <mc:Fallback>
                <p:oleObj name="Equation" r:id="rId7" imgW="3136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81534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311462-9C3C-4CDF-BDCA-A06BC40BD910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371600" y="609600"/>
          <a:ext cx="61785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3" imgW="2311400" imgH="469900" progId="Equation.DSMT4">
                  <p:embed/>
                </p:oleObj>
              </mc:Choice>
              <mc:Fallback>
                <p:oleObj name="Equation" r:id="rId3" imgW="23114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09600"/>
                        <a:ext cx="61785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371600" y="2057400"/>
          <a:ext cx="3886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5" imgW="1459866" imgH="203112" progId="Equation.DSMT4">
                  <p:embed/>
                </p:oleObj>
              </mc:Choice>
              <mc:Fallback>
                <p:oleObj name="Equation" r:id="rId5" imgW="1459866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3886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295400" y="2895600"/>
          <a:ext cx="57705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7" imgW="2159000" imgH="469900" progId="Equation.DSMT4">
                  <p:embed/>
                </p:oleObj>
              </mc:Choice>
              <mc:Fallback>
                <p:oleObj name="Equation" r:id="rId7" imgW="21590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577056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295400" y="4267200"/>
          <a:ext cx="4572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9" imgW="1713756" imgH="215806" progId="Equation.DSMT4">
                  <p:embed/>
                </p:oleObj>
              </mc:Choice>
              <mc:Fallback>
                <p:oleObj name="Equation" r:id="rId9" imgW="1713756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4572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457200" y="4953000"/>
          <a:ext cx="79105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11" imgW="3086100" imgH="469900" progId="Equation.DSMT4">
                  <p:embed/>
                </p:oleObj>
              </mc:Choice>
              <mc:Fallback>
                <p:oleObj name="Equation" r:id="rId11" imgW="30861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79105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90069B-743A-4F9C-B0FA-E92CA74F0CFC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609600" y="762000"/>
          <a:ext cx="74977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3" imgW="2921000" imgH="241300" progId="Equation.DSMT4">
                  <p:embed/>
                </p:oleObj>
              </mc:Choice>
              <mc:Fallback>
                <p:oleObj name="Equation" r:id="rId3" imgW="2921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74977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4267200" y="3124200"/>
          <a:ext cx="1828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18288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685800" y="1524000"/>
          <a:ext cx="61722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7" imgW="2197100" imgH="228600" progId="Equation.DSMT4">
                  <p:embed/>
                </p:oleObj>
              </mc:Choice>
              <mc:Fallback>
                <p:oleObj name="Equation" r:id="rId7" imgW="2197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61722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267200" y="2362200"/>
          <a:ext cx="198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9" imgW="647419" imgH="177723" progId="Equation.DSMT4">
                  <p:embed/>
                </p:oleObj>
              </mc:Choice>
              <mc:Fallback>
                <p:oleObj name="Equation" r:id="rId9" imgW="647419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62200"/>
                        <a:ext cx="198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8AC023-3AD3-4A63-813D-86684AB4C4C3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09600" y="1295400"/>
          <a:ext cx="7705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3238500" imgH="431800" progId="Equation.DSMT4">
                  <p:embed/>
                </p:oleObj>
              </mc:Choice>
              <mc:Fallback>
                <p:oleObj name="Equation" r:id="rId3" imgW="3238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77057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39750" y="692150"/>
          <a:ext cx="46497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1955800" imgH="203200" progId="Equation.DSMT4">
                  <p:embed/>
                </p:oleObj>
              </mc:Choice>
              <mc:Fallback>
                <p:oleObj name="Equation" r:id="rId5" imgW="19558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0"/>
                        <a:ext cx="46497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371600" y="3657600"/>
          <a:ext cx="7000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7" imgW="3035300" imgH="215900" progId="Equation.DSMT4">
                  <p:embed/>
                </p:oleObj>
              </mc:Choice>
              <mc:Fallback>
                <p:oleObj name="Equation" r:id="rId7" imgW="30353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70008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85800" y="2438400"/>
          <a:ext cx="76438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9" imgW="3200400" imgH="457200" progId="Equation.DSMT4">
                  <p:embed/>
                </p:oleObj>
              </mc:Choice>
              <mc:Fallback>
                <p:oleObj name="Equation" r:id="rId9" imgW="3200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76438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609600" y="4343400"/>
          <a:ext cx="41878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1" imgW="1764534" imgH="215806" progId="Equation.DSMT4">
                  <p:embed/>
                </p:oleObj>
              </mc:Choice>
              <mc:Fallback>
                <p:oleObj name="Equation" r:id="rId11" imgW="1764534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41878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00F90F-23E8-492B-9B11-8F9E9EA14B87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46082" name="Object 1026"/>
          <p:cNvGraphicFramePr>
            <a:graphicFrameLocks noChangeAspect="1"/>
          </p:cNvGraphicFramePr>
          <p:nvPr/>
        </p:nvGraphicFramePr>
        <p:xfrm>
          <a:off x="581025" y="762000"/>
          <a:ext cx="66468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794000" imgH="444500" progId="Equation.DSMT4">
                  <p:embed/>
                </p:oleObj>
              </mc:Choice>
              <mc:Fallback>
                <p:oleObj name="Equation" r:id="rId3" imgW="2794000" imgH="4445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762000"/>
                        <a:ext cx="664686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BB9FA1-AFBC-41F1-8C27-8160B57277FD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371600" y="2438400"/>
          <a:ext cx="72945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3" imgW="3009900" imgH="228600" progId="Equation.DSMT4">
                  <p:embed/>
                </p:oleObj>
              </mc:Choice>
              <mc:Fallback>
                <p:oleObj name="Equation" r:id="rId3" imgW="3009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72945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09600" y="3048000"/>
          <a:ext cx="78359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3302000" imgH="444500" progId="Equation.DSMT4">
                  <p:embed/>
                </p:oleObj>
              </mc:Choice>
              <mc:Fallback>
                <p:oleObj name="Equation" r:id="rId5" imgW="33020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78359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219200" y="4114800"/>
          <a:ext cx="76327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3149600" imgH="228600" progId="Equation.DSMT4">
                  <p:embed/>
                </p:oleObj>
              </mc:Choice>
              <mc:Fallback>
                <p:oleObj name="Equation" r:id="rId7" imgW="314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76327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09600" y="4648200"/>
          <a:ext cx="78359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9" imgW="3302000" imgH="444500" progId="Equation.DSMT4">
                  <p:embed/>
                </p:oleObj>
              </mc:Choice>
              <mc:Fallback>
                <p:oleObj name="Equation" r:id="rId9" imgW="33020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78359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143000" y="5867400"/>
          <a:ext cx="29527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1" imgW="1143000" imgH="215900" progId="Equation.DSMT4">
                  <p:embed/>
                </p:oleObj>
              </mc:Choice>
              <mc:Fallback>
                <p:oleObj name="Equation" r:id="rId11" imgW="11430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67400"/>
                        <a:ext cx="29527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33400" y="533400"/>
          <a:ext cx="81391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13" imgW="3429000" imgH="698500" progId="Equation.DSMT4">
                  <p:embed/>
                </p:oleObj>
              </mc:Choice>
              <mc:Fallback>
                <p:oleObj name="Equation" r:id="rId13" imgW="34290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813911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B3542C-D6DB-4F89-83CA-5C6DFED9296C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219200" y="533400"/>
          <a:ext cx="66484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2755900" imgH="457200" progId="Equation.DSMT4">
                  <p:embed/>
                </p:oleObj>
              </mc:Choice>
              <mc:Fallback>
                <p:oleObj name="Equation" r:id="rId3" imgW="27559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"/>
                        <a:ext cx="66484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143000" y="1905000"/>
          <a:ext cx="6048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2527300" imgH="215900" progId="Equation.DSMT4">
                  <p:embed/>
                </p:oleObj>
              </mc:Choice>
              <mc:Fallback>
                <p:oleObj name="Equation" r:id="rId5" imgW="25273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60483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219200" y="4038600"/>
          <a:ext cx="69135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7" imgW="2832100" imgH="215900" progId="Equation.DSMT4">
                  <p:embed/>
                </p:oleObj>
              </mc:Choice>
              <mc:Fallback>
                <p:oleObj name="Equation" r:id="rId7" imgW="28321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9135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57200" y="2667000"/>
          <a:ext cx="786923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9" imgW="3238500" imgH="457200" progId="Equation.DSMT4">
                  <p:embed/>
                </p:oleObj>
              </mc:Choice>
              <mc:Fallback>
                <p:oleObj name="Equation" r:id="rId9" imgW="32385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7869238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D6F4C5-F31E-4A7A-A733-B87960C66944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657600" y="4724400"/>
          <a:ext cx="12557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3" imgW="494870" imgH="177646" progId="Equation.DSMT4">
                  <p:embed/>
                </p:oleObj>
              </mc:Choice>
              <mc:Fallback>
                <p:oleObj name="Equation" r:id="rId3" imgW="494870" imgH="1776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12557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39750" y="3500438"/>
          <a:ext cx="5545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5" imgW="2260600" imgH="215900" progId="Equation.DSMT4">
                  <p:embed/>
                </p:oleObj>
              </mc:Choice>
              <mc:Fallback>
                <p:oleObj name="Equation" r:id="rId5" imgW="22606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0438"/>
                        <a:ext cx="55451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295400" y="4114800"/>
          <a:ext cx="69135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7" imgW="2844800" imgH="215900" progId="Equation.DSMT4">
                  <p:embed/>
                </p:oleObj>
              </mc:Choice>
              <mc:Fallback>
                <p:oleObj name="Equation" r:id="rId7" imgW="28448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69135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68313" y="5229225"/>
          <a:ext cx="7848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9" imgW="3238500" imgH="215900" progId="Equation.DSMT4">
                  <p:embed/>
                </p:oleObj>
              </mc:Choice>
              <mc:Fallback>
                <p:oleObj name="Equation" r:id="rId9" imgW="32385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7848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828675" y="5878513"/>
          <a:ext cx="7632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11" imgW="3213100" imgH="215900" progId="Equation.DSMT4">
                  <p:embed/>
                </p:oleObj>
              </mc:Choice>
              <mc:Fallback>
                <p:oleObj name="Equation" r:id="rId11" imgW="32131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878513"/>
                        <a:ext cx="76327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33400" y="457200"/>
          <a:ext cx="78422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3" imgW="3276600" imgH="685800" progId="Equation.DSMT4">
                  <p:embed/>
                </p:oleObj>
              </mc:Choice>
              <mc:Fallback>
                <p:oleObj name="Equation" r:id="rId13" imgW="32766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784225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295400" y="2209800"/>
          <a:ext cx="69834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5" imgW="2984500" imgH="215900" progId="Equation.DSMT4">
                  <p:embed/>
                </p:oleObj>
              </mc:Choice>
              <mc:Fallback>
                <p:oleObj name="Equation" r:id="rId15" imgW="29845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9834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514600" y="2819400"/>
          <a:ext cx="3384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17" imgW="1346200" imgH="203200" progId="Equation.DSMT4">
                  <p:embed/>
                </p:oleObj>
              </mc:Choice>
              <mc:Fallback>
                <p:oleObj name="Equation" r:id="rId17" imgW="13462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33845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1371600" y="326826"/>
            <a:ext cx="4660260" cy="633188"/>
          </a:xfrm>
          <a:prstGeom prst="rect">
            <a:avLst/>
          </a:prstGeom>
        </p:spPr>
        <p:txBody>
          <a:bodyPr vert="horz" wrap="square" lIns="0" tIns="1746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spcBef>
                <a:spcPts val="138"/>
              </a:spcBef>
            </a:pPr>
            <a:r>
              <a:rPr sz="4000" spc="291" dirty="0">
                <a:solidFill>
                  <a:srgbClr val="007FFF"/>
                </a:solidFill>
              </a:rPr>
              <a:t>如</a:t>
            </a:r>
            <a:r>
              <a:rPr sz="4000" spc="238" dirty="0">
                <a:solidFill>
                  <a:srgbClr val="007FFF"/>
                </a:solidFill>
              </a:rPr>
              <a:t>何求</a:t>
            </a:r>
            <a:r>
              <a:rPr sz="4000" spc="291" dirty="0">
                <a:solidFill>
                  <a:srgbClr val="007FFF"/>
                </a:solidFill>
              </a:rPr>
              <a:t>最</a:t>
            </a:r>
            <a:r>
              <a:rPr sz="4000" spc="344" dirty="0">
                <a:solidFill>
                  <a:srgbClr val="007FFF"/>
                </a:solidFill>
              </a:rPr>
              <a:t>大</a:t>
            </a:r>
            <a:r>
              <a:rPr sz="4000" spc="238" dirty="0">
                <a:solidFill>
                  <a:srgbClr val="007FFF"/>
                </a:solidFill>
              </a:rPr>
              <a:t>公</a:t>
            </a:r>
            <a:r>
              <a:rPr sz="4000" spc="344" dirty="0">
                <a:solidFill>
                  <a:srgbClr val="007FFF"/>
                </a:solidFill>
              </a:rPr>
              <a:t>因</a:t>
            </a:r>
            <a:r>
              <a:rPr sz="4000" spc="238" dirty="0">
                <a:solidFill>
                  <a:srgbClr val="007FFF"/>
                </a:solidFill>
              </a:rPr>
              <a:t>数</a:t>
            </a:r>
            <a:endParaRPr sz="4000" dirty="0"/>
          </a:p>
        </p:txBody>
      </p:sp>
      <p:sp>
        <p:nvSpPr>
          <p:cNvPr id="88" name="object 88"/>
          <p:cNvSpPr txBox="1"/>
          <p:nvPr/>
        </p:nvSpPr>
        <p:spPr>
          <a:xfrm>
            <a:off x="381000" y="1219200"/>
            <a:ext cx="8001000" cy="3054066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2800" spc="196" dirty="0">
                <a:latin typeface="PMingLiU"/>
                <a:cs typeface="PMingLiU"/>
              </a:rPr>
              <a:t>怎</a:t>
            </a:r>
            <a:r>
              <a:rPr sz="2800" spc="138" dirty="0">
                <a:latin typeface="PMingLiU"/>
                <a:cs typeface="PMingLiU"/>
              </a:rPr>
              <a:t>样</a:t>
            </a:r>
            <a:r>
              <a:rPr sz="2800" spc="143" dirty="0">
                <a:latin typeface="PMingLiU"/>
                <a:cs typeface="PMingLiU"/>
              </a:rPr>
              <a:t>才能具</a:t>
            </a:r>
            <a:r>
              <a:rPr sz="2800" spc="138" dirty="0">
                <a:latin typeface="PMingLiU"/>
                <a:cs typeface="PMingLiU"/>
              </a:rPr>
              <a:t>体</a:t>
            </a:r>
            <a:r>
              <a:rPr sz="2800" spc="143" dirty="0">
                <a:latin typeface="PMingLiU"/>
                <a:cs typeface="PMingLiU"/>
              </a:rPr>
              <a:t>计算出</a:t>
            </a:r>
            <a:r>
              <a:rPr sz="2800" spc="190" dirty="0">
                <a:latin typeface="PMingLiU"/>
                <a:cs typeface="PMingLiU"/>
              </a:rPr>
              <a:t>两</a:t>
            </a:r>
            <a:r>
              <a:rPr sz="2800" spc="143" dirty="0">
                <a:latin typeface="PMingLiU"/>
                <a:cs typeface="PMingLiU"/>
              </a:rPr>
              <a:t>个整数</a:t>
            </a:r>
            <a:r>
              <a:rPr sz="2800" i="1" spc="26" dirty="0">
                <a:latin typeface="Times New Roman"/>
                <a:cs typeface="Times New Roman"/>
              </a:rPr>
              <a:t>a,</a:t>
            </a:r>
            <a:r>
              <a:rPr sz="2800" i="1" spc="301" dirty="0">
                <a:latin typeface="Times New Roman"/>
                <a:cs typeface="Times New Roman"/>
              </a:rPr>
              <a:t> </a:t>
            </a:r>
            <a:r>
              <a:rPr sz="2800" i="1" spc="-164" dirty="0">
                <a:latin typeface="Times New Roman"/>
                <a:cs typeface="Times New Roman"/>
              </a:rPr>
              <a:t>b</a:t>
            </a:r>
            <a:r>
              <a:rPr sz="2800" i="1" spc="-11" dirty="0">
                <a:latin typeface="Times New Roman"/>
                <a:cs typeface="Times New Roman"/>
              </a:rPr>
              <a:t> </a:t>
            </a:r>
            <a:r>
              <a:rPr sz="2800" spc="143" dirty="0" err="1">
                <a:latin typeface="PMingLiU"/>
                <a:cs typeface="PMingLiU"/>
              </a:rPr>
              <a:t>的最大</a:t>
            </a:r>
            <a:r>
              <a:rPr sz="2800" spc="138" dirty="0" err="1">
                <a:latin typeface="PMingLiU"/>
                <a:cs typeface="PMingLiU"/>
              </a:rPr>
              <a:t>公</a:t>
            </a:r>
            <a:r>
              <a:rPr sz="2800" spc="143" dirty="0" err="1">
                <a:latin typeface="PMingLiU"/>
                <a:cs typeface="PMingLiU"/>
              </a:rPr>
              <a:t>因数</a:t>
            </a:r>
            <a:r>
              <a:rPr sz="2800" spc="-5" dirty="0" smtClean="0">
                <a:latin typeface="Times New Roman"/>
                <a:cs typeface="Times New Roman"/>
              </a:rPr>
              <a:t>?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3434">
              <a:spcBef>
                <a:spcPts val="95"/>
              </a:spcBef>
            </a:pPr>
            <a:r>
              <a:rPr sz="2800" spc="222" dirty="0" err="1" smtClean="0">
                <a:latin typeface="PMingLiU"/>
                <a:cs typeface="PMingLiU"/>
              </a:rPr>
              <a:t>直接应</a:t>
            </a:r>
            <a:r>
              <a:rPr sz="2800" spc="227" dirty="0" err="1" smtClean="0">
                <a:latin typeface="PMingLiU"/>
                <a:cs typeface="PMingLiU"/>
              </a:rPr>
              <a:t>用</a:t>
            </a:r>
            <a:r>
              <a:rPr sz="2800" spc="222" dirty="0" err="1" smtClean="0">
                <a:latin typeface="PMingLiU"/>
                <a:cs typeface="PMingLiU"/>
              </a:rPr>
              <a:t>最大公因数的</a:t>
            </a:r>
            <a:r>
              <a:rPr sz="2800" spc="227" dirty="0" err="1" smtClean="0">
                <a:latin typeface="PMingLiU"/>
                <a:cs typeface="PMingLiU"/>
              </a:rPr>
              <a:t>定</a:t>
            </a:r>
            <a:r>
              <a:rPr sz="2800" spc="138" dirty="0" err="1" smtClean="0">
                <a:latin typeface="PMingLiU"/>
                <a:cs typeface="PMingLiU"/>
              </a:rPr>
              <a:t>义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148" dirty="0">
                <a:latin typeface="Times New Roman"/>
                <a:cs typeface="Times New Roman"/>
              </a:rPr>
              <a:t> </a:t>
            </a:r>
            <a:r>
              <a:rPr sz="2800" spc="222" dirty="0">
                <a:latin typeface="PMingLiU"/>
                <a:cs typeface="PMingLiU"/>
              </a:rPr>
              <a:t>就需要知道整数的因数</a:t>
            </a:r>
            <a:r>
              <a:rPr sz="2800" spc="275" dirty="0">
                <a:latin typeface="PMingLiU"/>
                <a:cs typeface="PMingLiU"/>
              </a:rPr>
              <a:t>分</a:t>
            </a:r>
            <a:r>
              <a:rPr sz="2800" spc="222" dirty="0">
                <a:latin typeface="PMingLiU"/>
                <a:cs typeface="PMingLiU"/>
              </a:rPr>
              <a:t>解</a:t>
            </a:r>
            <a:r>
              <a:rPr sz="2800" spc="138" dirty="0">
                <a:latin typeface="PMingLiU"/>
                <a:cs typeface="PMingLiU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196" dirty="0">
                <a:latin typeface="PMingLiU"/>
                <a:cs typeface="PMingLiU"/>
              </a:rPr>
              <a:t>这 在</a:t>
            </a:r>
            <a:r>
              <a:rPr sz="2800" i="1" spc="26" dirty="0">
                <a:latin typeface="Times New Roman"/>
                <a:cs typeface="Times New Roman"/>
              </a:rPr>
              <a:t>a,</a:t>
            </a:r>
            <a:r>
              <a:rPr sz="2800" i="1" spc="301" dirty="0">
                <a:latin typeface="Times New Roman"/>
                <a:cs typeface="Times New Roman"/>
              </a:rPr>
              <a:t> </a:t>
            </a:r>
            <a:r>
              <a:rPr sz="2800" i="1" spc="-164" dirty="0">
                <a:latin typeface="Times New Roman"/>
                <a:cs typeface="Times New Roman"/>
              </a:rPr>
              <a:t>b</a:t>
            </a:r>
            <a:r>
              <a:rPr sz="2800" i="1" spc="-11" dirty="0">
                <a:latin typeface="Times New Roman"/>
                <a:cs typeface="Times New Roman"/>
              </a:rPr>
              <a:t> </a:t>
            </a:r>
            <a:r>
              <a:rPr sz="2800" spc="143" dirty="0" err="1" smtClean="0">
                <a:latin typeface="PMingLiU"/>
                <a:cs typeface="PMingLiU"/>
              </a:rPr>
              <a:t>不是很</a:t>
            </a:r>
            <a:r>
              <a:rPr sz="2800" spc="138" dirty="0" err="1" smtClean="0">
                <a:latin typeface="PMingLiU"/>
                <a:cs typeface="PMingLiU"/>
              </a:rPr>
              <a:t>大</a:t>
            </a:r>
            <a:r>
              <a:rPr sz="2800" spc="143" dirty="0" err="1" smtClean="0">
                <a:latin typeface="PMingLiU"/>
                <a:cs typeface="PMingLiU"/>
              </a:rPr>
              <a:t>数时是</a:t>
            </a:r>
            <a:r>
              <a:rPr sz="2800" spc="138" dirty="0" err="1" smtClean="0">
                <a:latin typeface="PMingLiU"/>
                <a:cs typeface="PMingLiU"/>
              </a:rPr>
              <a:t>可</a:t>
            </a:r>
            <a:r>
              <a:rPr sz="2800" spc="143" dirty="0" err="1" smtClean="0">
                <a:latin typeface="PMingLiU"/>
                <a:cs typeface="PMingLiU"/>
              </a:rPr>
              <a:t>行的</a:t>
            </a:r>
            <a:endParaRPr lang="en-US" sz="2800" spc="143" dirty="0" smtClean="0">
              <a:latin typeface="PMingLiU"/>
              <a:cs typeface="PMingLiU"/>
            </a:endParaRPr>
          </a:p>
          <a:p>
            <a:pPr marL="13434">
              <a:spcBef>
                <a:spcPts val="95"/>
              </a:spcBef>
            </a:pPr>
            <a:r>
              <a:rPr sz="2800" spc="143" dirty="0" err="1" smtClean="0">
                <a:latin typeface="PMingLiU"/>
                <a:cs typeface="PMingLiU"/>
              </a:rPr>
              <a:t>但当</a:t>
            </a:r>
            <a:r>
              <a:rPr sz="2800" i="1" spc="26" dirty="0" err="1">
                <a:latin typeface="Times New Roman"/>
                <a:cs typeface="Times New Roman"/>
              </a:rPr>
              <a:t>a</a:t>
            </a:r>
            <a:r>
              <a:rPr sz="2800" i="1" spc="26" dirty="0">
                <a:latin typeface="Times New Roman"/>
                <a:cs typeface="Times New Roman"/>
              </a:rPr>
              <a:t>,</a:t>
            </a:r>
            <a:r>
              <a:rPr sz="2800" i="1" spc="301" dirty="0">
                <a:latin typeface="Times New Roman"/>
                <a:cs typeface="Times New Roman"/>
              </a:rPr>
              <a:t> </a:t>
            </a:r>
            <a:r>
              <a:rPr sz="2800" i="1" spc="-164" dirty="0">
                <a:latin typeface="Times New Roman"/>
                <a:cs typeface="Times New Roman"/>
              </a:rPr>
              <a:t>b</a:t>
            </a:r>
            <a:r>
              <a:rPr sz="2800" i="1" spc="-11" dirty="0">
                <a:latin typeface="Times New Roman"/>
                <a:cs typeface="Times New Roman"/>
              </a:rPr>
              <a:t> </a:t>
            </a:r>
            <a:r>
              <a:rPr sz="2800" spc="143" dirty="0">
                <a:latin typeface="PMingLiU"/>
                <a:cs typeface="PMingLiU"/>
              </a:rPr>
              <a:t>是很</a:t>
            </a:r>
            <a:r>
              <a:rPr sz="2800" spc="138" dirty="0">
                <a:latin typeface="PMingLiU"/>
                <a:cs typeface="PMingLiU"/>
              </a:rPr>
              <a:t>大</a:t>
            </a:r>
            <a:r>
              <a:rPr sz="2800" spc="143" dirty="0">
                <a:latin typeface="PMingLiU"/>
                <a:cs typeface="PMingLiU"/>
              </a:rPr>
              <a:t>数时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1" dirty="0">
                <a:latin typeface="Times New Roman"/>
                <a:cs typeface="Times New Roman"/>
              </a:rPr>
              <a:t> </a:t>
            </a:r>
            <a:r>
              <a:rPr sz="2800" spc="143" dirty="0" err="1">
                <a:latin typeface="PMingLiU"/>
                <a:cs typeface="PMingLiU"/>
              </a:rPr>
              <a:t>整数</a:t>
            </a:r>
            <a:r>
              <a:rPr sz="2800" spc="190" dirty="0" err="1">
                <a:latin typeface="PMingLiU"/>
                <a:cs typeface="PMingLiU"/>
              </a:rPr>
              <a:t>分</a:t>
            </a:r>
            <a:r>
              <a:rPr sz="2800" spc="143" dirty="0" err="1">
                <a:latin typeface="PMingLiU"/>
                <a:cs typeface="PMingLiU"/>
              </a:rPr>
              <a:t>解本身</a:t>
            </a:r>
            <a:r>
              <a:rPr sz="2800" spc="138" dirty="0" err="1">
                <a:latin typeface="PMingLiU"/>
                <a:cs typeface="PMingLiU"/>
              </a:rPr>
              <a:t>就</a:t>
            </a:r>
            <a:r>
              <a:rPr sz="2800" spc="143" dirty="0" err="1">
                <a:latin typeface="PMingLiU"/>
                <a:cs typeface="PMingLiU"/>
              </a:rPr>
              <a:t>是很</a:t>
            </a:r>
            <a:r>
              <a:rPr sz="2800" spc="196" dirty="0" err="1">
                <a:latin typeface="PMingLiU"/>
                <a:cs typeface="PMingLiU"/>
              </a:rPr>
              <a:t>困</a:t>
            </a:r>
            <a:r>
              <a:rPr sz="2800" spc="138" dirty="0" err="1">
                <a:latin typeface="PMingLiU"/>
                <a:cs typeface="PMingLiU"/>
              </a:rPr>
              <a:t>难</a:t>
            </a:r>
            <a:r>
              <a:rPr sz="2800" spc="143" dirty="0" err="1">
                <a:latin typeface="PMingLiU"/>
                <a:cs typeface="PMingLiU"/>
              </a:rPr>
              <a:t>的事</a:t>
            </a:r>
            <a:r>
              <a:rPr sz="2800" spc="-5" dirty="0" smtClean="0">
                <a:latin typeface="Times New Roman"/>
                <a:cs typeface="Times New Roman"/>
              </a:rPr>
              <a:t>.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3434">
              <a:spcBef>
                <a:spcPts val="95"/>
              </a:spcBef>
            </a:pPr>
            <a:r>
              <a:rPr sz="2800" spc="159" dirty="0" err="1" smtClean="0">
                <a:latin typeface="PMingLiU"/>
                <a:cs typeface="PMingLiU"/>
              </a:rPr>
              <a:t>为</a:t>
            </a:r>
            <a:r>
              <a:rPr sz="2800" spc="143" dirty="0" err="1" smtClean="0">
                <a:latin typeface="PMingLiU"/>
                <a:cs typeface="PMingLiU"/>
              </a:rPr>
              <a:t>此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79" dirty="0">
                <a:latin typeface="Times New Roman"/>
                <a:cs typeface="Times New Roman"/>
              </a:rPr>
              <a:t> </a:t>
            </a:r>
            <a:r>
              <a:rPr sz="2800" spc="159" dirty="0">
                <a:latin typeface="PMingLiU"/>
                <a:cs typeface="PMingLiU"/>
              </a:rPr>
              <a:t>我们</a:t>
            </a:r>
            <a:r>
              <a:rPr sz="2800" spc="212" dirty="0">
                <a:latin typeface="PMingLiU"/>
                <a:cs typeface="PMingLiU"/>
              </a:rPr>
              <a:t>先</a:t>
            </a:r>
            <a:r>
              <a:rPr sz="2800" spc="159" dirty="0">
                <a:latin typeface="PMingLiU"/>
                <a:cs typeface="PMingLiU"/>
              </a:rPr>
              <a:t>给出一种算</a:t>
            </a:r>
            <a:r>
              <a:rPr sz="2800" spc="196" dirty="0">
                <a:latin typeface="PMingLiU"/>
                <a:cs typeface="PMingLiU"/>
              </a:rPr>
              <a:t>法</a:t>
            </a:r>
            <a:r>
              <a:rPr sz="2800" spc="-11" dirty="0">
                <a:latin typeface="Times New Roman"/>
                <a:cs typeface="Times New Roman"/>
              </a:rPr>
              <a:t>“</a:t>
            </a:r>
            <a:r>
              <a:rPr sz="2800" spc="159" dirty="0">
                <a:latin typeface="PMingLiU"/>
                <a:cs typeface="PMingLiU"/>
              </a:rPr>
              <a:t>广义欧几</a:t>
            </a:r>
            <a:r>
              <a:rPr sz="2800" spc="212" dirty="0">
                <a:latin typeface="PMingLiU"/>
                <a:cs typeface="PMingLiU"/>
              </a:rPr>
              <a:t>里</a:t>
            </a:r>
            <a:r>
              <a:rPr sz="2800" spc="159" dirty="0">
                <a:latin typeface="PMingLiU"/>
                <a:cs typeface="PMingLiU"/>
              </a:rPr>
              <a:t>得除</a:t>
            </a:r>
            <a:r>
              <a:rPr sz="2800" spc="212" dirty="0">
                <a:latin typeface="PMingLiU"/>
                <a:cs typeface="PMingLiU"/>
              </a:rPr>
              <a:t>法</a:t>
            </a:r>
            <a:r>
              <a:rPr sz="2800" spc="264" dirty="0">
                <a:latin typeface="PMingLiU"/>
                <a:cs typeface="PMingLiU"/>
              </a:rPr>
              <a:t>或</a:t>
            </a:r>
            <a:r>
              <a:rPr sz="2800" spc="212" dirty="0">
                <a:latin typeface="PMingLiU"/>
                <a:cs typeface="PMingLiU"/>
              </a:rPr>
              <a:t>辗</a:t>
            </a:r>
            <a:r>
              <a:rPr sz="2800" spc="159" dirty="0">
                <a:latin typeface="PMingLiU"/>
                <a:cs typeface="PMingLiU"/>
              </a:rPr>
              <a:t>转</a:t>
            </a:r>
            <a:r>
              <a:rPr sz="2800" spc="212" dirty="0">
                <a:latin typeface="PMingLiU"/>
                <a:cs typeface="PMingLiU"/>
              </a:rPr>
              <a:t>相</a:t>
            </a:r>
            <a:r>
              <a:rPr sz="2800" spc="159" dirty="0">
                <a:latin typeface="PMingLiU"/>
                <a:cs typeface="PMingLiU"/>
              </a:rPr>
              <a:t>除</a:t>
            </a:r>
            <a:r>
              <a:rPr sz="2800" spc="190" dirty="0">
                <a:latin typeface="PMingLiU"/>
                <a:cs typeface="PMingLiU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”,</a:t>
            </a:r>
            <a:r>
              <a:rPr sz="2800" spc="79" dirty="0">
                <a:latin typeface="Times New Roman"/>
                <a:cs typeface="Times New Roman"/>
              </a:rPr>
              <a:t> </a:t>
            </a:r>
            <a:r>
              <a:rPr sz="2800" spc="196" dirty="0">
                <a:latin typeface="PMingLiU"/>
                <a:cs typeface="PMingLiU"/>
              </a:rPr>
              <a:t>然 </a:t>
            </a:r>
            <a:r>
              <a:rPr sz="2800" spc="242" dirty="0">
                <a:latin typeface="PMingLiU"/>
                <a:cs typeface="PMingLiU"/>
              </a:rPr>
              <a:t>后</a:t>
            </a:r>
            <a:r>
              <a:rPr sz="2800" spc="196" dirty="0">
                <a:latin typeface="PMingLiU"/>
                <a:cs typeface="PMingLiU"/>
              </a:rPr>
              <a:t>运</a:t>
            </a:r>
            <a:r>
              <a:rPr sz="2800" spc="143" dirty="0">
                <a:latin typeface="PMingLiU"/>
                <a:cs typeface="PMingLiU"/>
              </a:rPr>
              <a:t>用它</a:t>
            </a:r>
            <a:r>
              <a:rPr sz="2800" spc="190" dirty="0">
                <a:latin typeface="PMingLiU"/>
                <a:cs typeface="PMingLiU"/>
              </a:rPr>
              <a:t>求</a:t>
            </a:r>
            <a:r>
              <a:rPr sz="2800" i="1" spc="26" dirty="0">
                <a:latin typeface="Times New Roman"/>
                <a:cs typeface="Times New Roman"/>
              </a:rPr>
              <a:t>a,</a:t>
            </a:r>
            <a:r>
              <a:rPr sz="2800" i="1" spc="301" dirty="0">
                <a:latin typeface="Times New Roman"/>
                <a:cs typeface="Times New Roman"/>
              </a:rPr>
              <a:t> </a:t>
            </a:r>
            <a:r>
              <a:rPr sz="2800" i="1" spc="-164" dirty="0">
                <a:latin typeface="Times New Roman"/>
                <a:cs typeface="Times New Roman"/>
              </a:rPr>
              <a:t>b</a:t>
            </a:r>
            <a:r>
              <a:rPr sz="2800" i="1" spc="-11" dirty="0">
                <a:latin typeface="Times New Roman"/>
                <a:cs typeface="Times New Roman"/>
              </a:rPr>
              <a:t> </a:t>
            </a:r>
            <a:r>
              <a:rPr sz="2800" spc="143" dirty="0">
                <a:latin typeface="PMingLiU"/>
                <a:cs typeface="PMingLiU"/>
              </a:rPr>
              <a:t>的最</a:t>
            </a:r>
            <a:r>
              <a:rPr sz="2800" spc="138" dirty="0">
                <a:latin typeface="PMingLiU"/>
                <a:cs typeface="PMingLiU"/>
              </a:rPr>
              <a:t>大</a:t>
            </a:r>
            <a:r>
              <a:rPr sz="2800" spc="143" dirty="0">
                <a:latin typeface="PMingLiU"/>
                <a:cs typeface="PMingLiU"/>
              </a:rPr>
              <a:t>公因数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16564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667</Words>
  <Application>Microsoft Office PowerPoint</Application>
  <PresentationFormat>全屏显示(4:3)</PresentationFormat>
  <Paragraphs>112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Meiryo</vt:lpstr>
      <vt:lpstr>PMingLiU</vt:lpstr>
      <vt:lpstr>宋体</vt:lpstr>
      <vt:lpstr>Arial</vt:lpstr>
      <vt:lpstr>Tahoma</vt:lpstr>
      <vt:lpstr>Times New Roman</vt:lpstr>
      <vt:lpstr>默认设计模板</vt:lpstr>
      <vt:lpstr>Equation</vt:lpstr>
      <vt:lpstr>1.3 最大公因数与广义欧几里得除法</vt:lpstr>
      <vt:lpstr>1.3 最大公因数与广义欧几里得除法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如何求最大公因数</vt:lpstr>
      <vt:lpstr>二、广义欧几里得除法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设a = 169, b = 121, 求整数s, t ,  使得s · a + t · b = (a, b).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最大公因数与广义欧几里得除法</dc:title>
  <dc:creator>曾令淮</dc:creator>
  <cp:lastModifiedBy>cjw</cp:lastModifiedBy>
  <cp:revision>26</cp:revision>
  <cp:lastPrinted>1601-01-01T00:00:00Z</cp:lastPrinted>
  <dcterms:created xsi:type="dcterms:W3CDTF">1601-01-01T00:00:00Z</dcterms:created>
  <dcterms:modified xsi:type="dcterms:W3CDTF">2020-09-13T14:17:34Z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