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4" r:id="rId2"/>
    <p:sldId id="284" r:id="rId3"/>
    <p:sldId id="317" r:id="rId4"/>
    <p:sldId id="319" r:id="rId5"/>
    <p:sldId id="313" r:id="rId6"/>
    <p:sldId id="314" r:id="rId7"/>
    <p:sldId id="315" r:id="rId8"/>
    <p:sldId id="316" r:id="rId9"/>
    <p:sldId id="337" r:id="rId10"/>
    <p:sldId id="318" r:id="rId11"/>
    <p:sldId id="320" r:id="rId12"/>
    <p:sldId id="339" r:id="rId13"/>
    <p:sldId id="345" r:id="rId14"/>
    <p:sldId id="321" r:id="rId15"/>
    <p:sldId id="322" r:id="rId16"/>
    <p:sldId id="324" r:id="rId17"/>
    <p:sldId id="325" r:id="rId18"/>
    <p:sldId id="338" r:id="rId19"/>
    <p:sldId id="286" r:id="rId20"/>
    <p:sldId id="340" r:id="rId21"/>
    <p:sldId id="346" r:id="rId22"/>
    <p:sldId id="347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008000"/>
    <a:srgbClr val="CC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9" autoAdjust="0"/>
  </p:normalViewPr>
  <p:slideViewPr>
    <p:cSldViewPr>
      <p:cViewPr varScale="1">
        <p:scale>
          <a:sx n="69" d="100"/>
          <a:sy n="69" d="100"/>
        </p:scale>
        <p:origin x="12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3.wmf"/><Relationship Id="rId7" Type="http://schemas.openxmlformats.org/officeDocument/2006/relationships/image" Target="../media/image126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9.wmf"/><Relationship Id="rId11" Type="http://schemas.openxmlformats.org/officeDocument/2006/relationships/image" Target="../media/image31.wmf"/><Relationship Id="rId5" Type="http://schemas.openxmlformats.org/officeDocument/2006/relationships/image" Target="../media/image26.wmf"/><Relationship Id="rId10" Type="http://schemas.openxmlformats.org/officeDocument/2006/relationships/image" Target="../media/image30.wmf"/><Relationship Id="rId4" Type="http://schemas.openxmlformats.org/officeDocument/2006/relationships/image" Target="../media/image25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18" Type="http://schemas.openxmlformats.org/officeDocument/2006/relationships/image" Target="../media/image54.wmf"/><Relationship Id="rId26" Type="http://schemas.openxmlformats.org/officeDocument/2006/relationships/image" Target="../media/image62.wmf"/><Relationship Id="rId3" Type="http://schemas.openxmlformats.org/officeDocument/2006/relationships/image" Target="../media/image39.wmf"/><Relationship Id="rId21" Type="http://schemas.openxmlformats.org/officeDocument/2006/relationships/image" Target="../media/image57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5" Type="http://schemas.openxmlformats.org/officeDocument/2006/relationships/image" Target="../media/image61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20" Type="http://schemas.openxmlformats.org/officeDocument/2006/relationships/image" Target="../media/image56.wmf"/><Relationship Id="rId29" Type="http://schemas.openxmlformats.org/officeDocument/2006/relationships/image" Target="../media/image65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24" Type="http://schemas.openxmlformats.org/officeDocument/2006/relationships/image" Target="../media/image60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23" Type="http://schemas.openxmlformats.org/officeDocument/2006/relationships/image" Target="../media/image59.wmf"/><Relationship Id="rId28" Type="http://schemas.openxmlformats.org/officeDocument/2006/relationships/image" Target="../media/image64.wmf"/><Relationship Id="rId10" Type="http://schemas.openxmlformats.org/officeDocument/2006/relationships/image" Target="../media/image46.wmf"/><Relationship Id="rId19" Type="http://schemas.openxmlformats.org/officeDocument/2006/relationships/image" Target="../media/image55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Relationship Id="rId22" Type="http://schemas.openxmlformats.org/officeDocument/2006/relationships/image" Target="../media/image58.wmf"/><Relationship Id="rId27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18" Type="http://schemas.openxmlformats.org/officeDocument/2006/relationships/image" Target="../media/image76.wmf"/><Relationship Id="rId26" Type="http://schemas.openxmlformats.org/officeDocument/2006/relationships/image" Target="../media/image84.wmf"/><Relationship Id="rId3" Type="http://schemas.openxmlformats.org/officeDocument/2006/relationships/image" Target="../media/image39.wmf"/><Relationship Id="rId21" Type="http://schemas.openxmlformats.org/officeDocument/2006/relationships/image" Target="../media/image79.wmf"/><Relationship Id="rId7" Type="http://schemas.openxmlformats.org/officeDocument/2006/relationships/image" Target="../media/image43.wmf"/><Relationship Id="rId12" Type="http://schemas.openxmlformats.org/officeDocument/2006/relationships/image" Target="../media/image70.wmf"/><Relationship Id="rId17" Type="http://schemas.openxmlformats.org/officeDocument/2006/relationships/image" Target="../media/image75.wmf"/><Relationship Id="rId25" Type="http://schemas.openxmlformats.org/officeDocument/2006/relationships/image" Target="../media/image83.wmf"/><Relationship Id="rId2" Type="http://schemas.openxmlformats.org/officeDocument/2006/relationships/image" Target="../media/image38.wmf"/><Relationship Id="rId16" Type="http://schemas.openxmlformats.org/officeDocument/2006/relationships/image" Target="../media/image74.wmf"/><Relationship Id="rId20" Type="http://schemas.openxmlformats.org/officeDocument/2006/relationships/image" Target="../media/image78.wmf"/><Relationship Id="rId29" Type="http://schemas.openxmlformats.org/officeDocument/2006/relationships/image" Target="../media/image87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69.wmf"/><Relationship Id="rId24" Type="http://schemas.openxmlformats.org/officeDocument/2006/relationships/image" Target="../media/image82.wmf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81.wmf"/><Relationship Id="rId28" Type="http://schemas.openxmlformats.org/officeDocument/2006/relationships/image" Target="../media/image86.wmf"/><Relationship Id="rId10" Type="http://schemas.openxmlformats.org/officeDocument/2006/relationships/image" Target="../media/image68.wmf"/><Relationship Id="rId19" Type="http://schemas.openxmlformats.org/officeDocument/2006/relationships/image" Target="../media/image77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Relationship Id="rId22" Type="http://schemas.openxmlformats.org/officeDocument/2006/relationships/image" Target="../media/image80.wmf"/><Relationship Id="rId27" Type="http://schemas.openxmlformats.org/officeDocument/2006/relationships/image" Target="../media/image85.wmf"/><Relationship Id="rId30" Type="http://schemas.openxmlformats.org/officeDocument/2006/relationships/image" Target="../media/image8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9C20E-EF6F-4F32-A2A0-3E16B16B5B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70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ln/>
        </p:spPr>
      </p:sp>
      <p:sp>
        <p:nvSpPr>
          <p:cNvPr id="46083" name="Rectangle 771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mtClean="0"/>
              <a:t>应用中国剩余定理，可将一些复杂的运算转换成为比较简单的运算</a:t>
            </a:r>
          </a:p>
        </p:txBody>
      </p:sp>
    </p:spTree>
    <p:extLst>
      <p:ext uri="{BB962C8B-B14F-4D97-AF65-F5344CB8AC3E}">
        <p14:creationId xmlns:p14="http://schemas.microsoft.com/office/powerpoint/2010/main" val="115317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3C2E6-F77C-4E42-B522-AEB81DC633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035941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B4D0D-96C1-41D0-8E5F-BB5C2E5887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052298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A5B85-B920-4CBC-A7CD-85F083479A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28744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F435D-7563-4A49-BE0A-CE87D159A6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2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15E25-E2DA-4E24-8831-35322B9616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16993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444AC-7EB9-4E6F-99DF-D74B67C8B0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692534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46A95-A766-41EF-875E-675B9236F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70064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BC854-6F04-41D9-9A21-9215490955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95214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1DD63-5FC0-4708-B072-18D1C2CF14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48076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083AF-1A2A-4977-AB81-31234046E1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58756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DEC54-B471-4EF9-A076-8D7C0717BE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94643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4851D-F319-49A9-8C04-83CE9915CE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4454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841EE044-A5A9-461D-88E3-E0CFB6BA6B6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113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104.tmp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10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8.wmf"/><Relationship Id="rId1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1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image" Target="../media/image135.wmf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20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10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9.wmf"/><Relationship Id="rId22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9" Type="http://schemas.openxmlformats.org/officeDocument/2006/relationships/oleObject" Target="../embeddings/oleObject55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52.wmf"/><Relationship Id="rId42" Type="http://schemas.openxmlformats.org/officeDocument/2006/relationships/image" Target="../media/image56.wmf"/><Relationship Id="rId47" Type="http://schemas.openxmlformats.org/officeDocument/2006/relationships/oleObject" Target="../embeddings/oleObject59.bin"/><Relationship Id="rId50" Type="http://schemas.openxmlformats.org/officeDocument/2006/relationships/oleObject" Target="../embeddings/oleObject61.bin"/><Relationship Id="rId55" Type="http://schemas.openxmlformats.org/officeDocument/2006/relationships/image" Target="../media/image62.wmf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9" Type="http://schemas.openxmlformats.org/officeDocument/2006/relationships/oleObject" Target="../embeddings/oleObject50.bin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wmf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54.bin"/><Relationship Id="rId40" Type="http://schemas.openxmlformats.org/officeDocument/2006/relationships/image" Target="../media/image55.wmf"/><Relationship Id="rId45" Type="http://schemas.openxmlformats.org/officeDocument/2006/relationships/oleObject" Target="../embeddings/oleObject58.bin"/><Relationship Id="rId53" Type="http://schemas.openxmlformats.org/officeDocument/2006/relationships/image" Target="../media/image61.wmf"/><Relationship Id="rId58" Type="http://schemas.openxmlformats.org/officeDocument/2006/relationships/image" Target="../media/image63.wmf"/><Relationship Id="rId5" Type="http://schemas.openxmlformats.org/officeDocument/2006/relationships/oleObject" Target="../embeddings/oleObject38.bin"/><Relationship Id="rId61" Type="http://schemas.openxmlformats.org/officeDocument/2006/relationships/oleObject" Target="../embeddings/oleObject67.bin"/><Relationship Id="rId19" Type="http://schemas.openxmlformats.org/officeDocument/2006/relationships/oleObject" Target="../embeddings/oleObject45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53.bin"/><Relationship Id="rId43" Type="http://schemas.openxmlformats.org/officeDocument/2006/relationships/oleObject" Target="../embeddings/oleObject57.bin"/><Relationship Id="rId48" Type="http://schemas.openxmlformats.org/officeDocument/2006/relationships/image" Target="../media/image59.wmf"/><Relationship Id="rId56" Type="http://schemas.openxmlformats.org/officeDocument/2006/relationships/oleObject" Target="../embeddings/oleObject64.bin"/><Relationship Id="rId8" Type="http://schemas.openxmlformats.org/officeDocument/2006/relationships/image" Target="../media/image39.wmf"/><Relationship Id="rId51" Type="http://schemas.openxmlformats.org/officeDocument/2006/relationships/image" Target="../media/image60.wmf"/><Relationship Id="rId3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38" Type="http://schemas.openxmlformats.org/officeDocument/2006/relationships/image" Target="../media/image54.wmf"/><Relationship Id="rId46" Type="http://schemas.openxmlformats.org/officeDocument/2006/relationships/image" Target="../media/image58.wmf"/><Relationship Id="rId59" Type="http://schemas.openxmlformats.org/officeDocument/2006/relationships/oleObject" Target="../embeddings/oleObject66.bin"/><Relationship Id="rId20" Type="http://schemas.openxmlformats.org/officeDocument/2006/relationships/image" Target="../media/image45.wmf"/><Relationship Id="rId41" Type="http://schemas.openxmlformats.org/officeDocument/2006/relationships/oleObject" Target="../embeddings/oleObject56.bin"/><Relationship Id="rId54" Type="http://schemas.openxmlformats.org/officeDocument/2006/relationships/oleObject" Target="../embeddings/oleObject63.bin"/><Relationship Id="rId62" Type="http://schemas.openxmlformats.org/officeDocument/2006/relationships/image" Target="../media/image6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49.wmf"/><Relationship Id="rId36" Type="http://schemas.openxmlformats.org/officeDocument/2006/relationships/image" Target="../media/image53.wmf"/><Relationship Id="rId49" Type="http://schemas.openxmlformats.org/officeDocument/2006/relationships/oleObject" Target="../embeddings/oleObject60.bin"/><Relationship Id="rId57" Type="http://schemas.openxmlformats.org/officeDocument/2006/relationships/oleObject" Target="../embeddings/oleObject65.bin"/><Relationship Id="rId10" Type="http://schemas.openxmlformats.org/officeDocument/2006/relationships/image" Target="../media/image40.wmf"/><Relationship Id="rId31" Type="http://schemas.openxmlformats.org/officeDocument/2006/relationships/oleObject" Target="../embeddings/oleObject51.bin"/><Relationship Id="rId44" Type="http://schemas.openxmlformats.org/officeDocument/2006/relationships/image" Target="../media/image57.wmf"/><Relationship Id="rId52" Type="http://schemas.openxmlformats.org/officeDocument/2006/relationships/oleObject" Target="../embeddings/oleObject62.bin"/><Relationship Id="rId60" Type="http://schemas.openxmlformats.org/officeDocument/2006/relationships/image" Target="../media/image64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9" Type="http://schemas.openxmlformats.org/officeDocument/2006/relationships/oleObject" Target="../embeddings/oleObject86.bin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74.wmf"/><Relationship Id="rId42" Type="http://schemas.openxmlformats.org/officeDocument/2006/relationships/image" Target="../media/image78.wmf"/><Relationship Id="rId47" Type="http://schemas.openxmlformats.org/officeDocument/2006/relationships/oleObject" Target="../embeddings/oleObject90.bin"/><Relationship Id="rId50" Type="http://schemas.openxmlformats.org/officeDocument/2006/relationships/oleObject" Target="../embeddings/oleObject92.bin"/><Relationship Id="rId55" Type="http://schemas.openxmlformats.org/officeDocument/2006/relationships/image" Target="../media/image84.wmf"/><Relationship Id="rId63" Type="http://schemas.openxmlformats.org/officeDocument/2006/relationships/image" Target="../media/image88.wmf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9" Type="http://schemas.openxmlformats.org/officeDocument/2006/relationships/oleObject" Target="../embeddings/oleObject81.bin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69.wmf"/><Relationship Id="rId32" Type="http://schemas.openxmlformats.org/officeDocument/2006/relationships/image" Target="../media/image73.wmf"/><Relationship Id="rId37" Type="http://schemas.openxmlformats.org/officeDocument/2006/relationships/oleObject" Target="../embeddings/oleObject85.bin"/><Relationship Id="rId40" Type="http://schemas.openxmlformats.org/officeDocument/2006/relationships/image" Target="../media/image77.wmf"/><Relationship Id="rId45" Type="http://schemas.openxmlformats.org/officeDocument/2006/relationships/oleObject" Target="../embeddings/oleObject89.bin"/><Relationship Id="rId53" Type="http://schemas.openxmlformats.org/officeDocument/2006/relationships/image" Target="../media/image83.wmf"/><Relationship Id="rId58" Type="http://schemas.openxmlformats.org/officeDocument/2006/relationships/oleObject" Target="../embeddings/oleObject96.bin"/><Relationship Id="rId5" Type="http://schemas.openxmlformats.org/officeDocument/2006/relationships/oleObject" Target="../embeddings/oleObject69.bin"/><Relationship Id="rId61" Type="http://schemas.openxmlformats.org/officeDocument/2006/relationships/image" Target="../media/image87.wmf"/><Relationship Id="rId19" Type="http://schemas.openxmlformats.org/officeDocument/2006/relationships/oleObject" Target="../embeddings/oleObject76.bin"/><Relationship Id="rId14" Type="http://schemas.openxmlformats.org/officeDocument/2006/relationships/image" Target="../media/image42.wmf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72.wmf"/><Relationship Id="rId35" Type="http://schemas.openxmlformats.org/officeDocument/2006/relationships/oleObject" Target="../embeddings/oleObject84.bin"/><Relationship Id="rId43" Type="http://schemas.openxmlformats.org/officeDocument/2006/relationships/oleObject" Target="../embeddings/oleObject88.bin"/><Relationship Id="rId48" Type="http://schemas.openxmlformats.org/officeDocument/2006/relationships/image" Target="../media/image81.wmf"/><Relationship Id="rId56" Type="http://schemas.openxmlformats.org/officeDocument/2006/relationships/oleObject" Target="../embeddings/oleObject95.bin"/><Relationship Id="rId8" Type="http://schemas.openxmlformats.org/officeDocument/2006/relationships/image" Target="../media/image39.wmf"/><Relationship Id="rId51" Type="http://schemas.openxmlformats.org/officeDocument/2006/relationships/image" Target="../media/image82.wmf"/><Relationship Id="rId3" Type="http://schemas.openxmlformats.org/officeDocument/2006/relationships/oleObject" Target="../embeddings/oleObject6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38" Type="http://schemas.openxmlformats.org/officeDocument/2006/relationships/image" Target="../media/image76.wmf"/><Relationship Id="rId46" Type="http://schemas.openxmlformats.org/officeDocument/2006/relationships/image" Target="../media/image80.wmf"/><Relationship Id="rId59" Type="http://schemas.openxmlformats.org/officeDocument/2006/relationships/image" Target="../media/image86.wmf"/><Relationship Id="rId20" Type="http://schemas.openxmlformats.org/officeDocument/2006/relationships/image" Target="../media/image67.wmf"/><Relationship Id="rId41" Type="http://schemas.openxmlformats.org/officeDocument/2006/relationships/oleObject" Target="../embeddings/oleObject87.bin"/><Relationship Id="rId54" Type="http://schemas.openxmlformats.org/officeDocument/2006/relationships/oleObject" Target="../embeddings/oleObject94.bin"/><Relationship Id="rId62" Type="http://schemas.openxmlformats.org/officeDocument/2006/relationships/oleObject" Target="../embeddings/oleObject9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71.wmf"/><Relationship Id="rId36" Type="http://schemas.openxmlformats.org/officeDocument/2006/relationships/image" Target="../media/image75.wmf"/><Relationship Id="rId49" Type="http://schemas.openxmlformats.org/officeDocument/2006/relationships/oleObject" Target="../embeddings/oleObject91.bin"/><Relationship Id="rId57" Type="http://schemas.openxmlformats.org/officeDocument/2006/relationships/image" Target="../media/image85.wmf"/><Relationship Id="rId10" Type="http://schemas.openxmlformats.org/officeDocument/2006/relationships/image" Target="../media/image40.wmf"/><Relationship Id="rId31" Type="http://schemas.openxmlformats.org/officeDocument/2006/relationships/oleObject" Target="../embeddings/oleObject82.bin"/><Relationship Id="rId44" Type="http://schemas.openxmlformats.org/officeDocument/2006/relationships/image" Target="../media/image79.wmf"/><Relationship Id="rId52" Type="http://schemas.openxmlformats.org/officeDocument/2006/relationships/oleObject" Target="../embeddings/oleObject93.bin"/><Relationship Id="rId60" Type="http://schemas.openxmlformats.org/officeDocument/2006/relationships/oleObject" Target="../embeddings/oleObject9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7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-1021"/>
          <p:cNvSpPr>
            <a:spLocks noChangeArrowheads="1"/>
          </p:cNvSpPr>
          <p:nvPr/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/>
          </a:p>
        </p:txBody>
      </p:sp>
      <p:sp>
        <p:nvSpPr>
          <p:cNvPr id="21507" name="Rectangle -1022"/>
          <p:cNvSpPr>
            <a:spLocks noChangeArrowheads="1"/>
          </p:cNvSpPr>
          <p:nvPr/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21508" name="Picture -1020" descr="fImage4413746783902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15016" r="23705" b="53339"/>
          <a:stretch>
            <a:fillRect/>
          </a:stretch>
        </p:blipFill>
        <p:spPr bwMode="auto">
          <a:xfrm>
            <a:off x="0" y="39688"/>
            <a:ext cx="8993188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-101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46199" r="23705" b="29257"/>
          <a:stretch>
            <a:fillRect/>
          </a:stretch>
        </p:blipFill>
        <p:spPr bwMode="auto">
          <a:xfrm>
            <a:off x="0" y="2740025"/>
            <a:ext cx="89931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-101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70741" r="23705" b="5952"/>
          <a:stretch>
            <a:fillRect/>
          </a:stretch>
        </p:blipFill>
        <p:spPr bwMode="auto">
          <a:xfrm>
            <a:off x="0" y="4864100"/>
            <a:ext cx="8993188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20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2662-7ECC-45A0-8F67-93B9D559841A}" type="slidenum">
              <a:rPr lang="zh-CN" altLang="en-US"/>
              <a:pPr/>
              <a:t>10</a:t>
            </a:fld>
            <a:endParaRPr lang="en-US" altLang="zh-CN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187450" y="620713"/>
          <a:ext cx="5113338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0" name="Equation" r:id="rId3" imgW="2031840" imgH="1168200" progId="Equation.DSMT4">
                  <p:embed/>
                </p:oleObj>
              </mc:Choice>
              <mc:Fallback>
                <p:oleObj name="Equation" r:id="rId3" imgW="2031840" imgH="116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20713"/>
                        <a:ext cx="5113338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476375" y="4365625"/>
          <a:ext cx="65532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1" name="Equation" r:id="rId5" imgW="2692080" imgH="457200" progId="Equation.DSMT4">
                  <p:embed/>
                </p:oleObj>
              </mc:Choice>
              <mc:Fallback>
                <p:oleObj name="Equation" r:id="rId5" imgW="26920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65532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042988" y="3716338"/>
          <a:ext cx="46815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2" name="Equation" r:id="rId7" imgW="1866600" imgH="215640" progId="Equation.DSMT4">
                  <p:embed/>
                </p:oleObj>
              </mc:Choice>
              <mc:Fallback>
                <p:oleObj name="Equation" r:id="rId7" imgW="18666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46815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755650" y="5589588"/>
          <a:ext cx="25209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3" name="Equation" r:id="rId9" imgW="1054080" imgH="203040" progId="Equation.DSMT4">
                  <p:embed/>
                </p:oleObj>
              </mc:Choice>
              <mc:Fallback>
                <p:oleObj name="Equation" r:id="rId9" imgW="10540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89588"/>
                        <a:ext cx="25209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293E-EF68-4C06-9C50-86F33DFAA962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258888" y="1412875"/>
          <a:ext cx="30813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6" name="Equation" r:id="rId3" imgW="1257120" imgH="241200" progId="Equation.DSMT4">
                  <p:embed/>
                </p:oleObj>
              </mc:Choice>
              <mc:Fallback>
                <p:oleObj name="Equation" r:id="rId3" imgW="12571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30813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4643438" y="1412875"/>
          <a:ext cx="1566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7"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12875"/>
                        <a:ext cx="1566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258888" y="2133600"/>
          <a:ext cx="31130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8" name="Equation" r:id="rId7" imgW="1269720" imgH="241200" progId="Equation.DSMT4">
                  <p:embed/>
                </p:oleObj>
              </mc:Choice>
              <mc:Fallback>
                <p:oleObj name="Equation" r:id="rId7" imgW="12697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31130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643438" y="2133600"/>
          <a:ext cx="1566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9" name="Equation" r:id="rId9" imgW="685800" imgH="241200" progId="Equation.DSMT4">
                  <p:embed/>
                </p:oleObj>
              </mc:Choice>
              <mc:Fallback>
                <p:oleObj name="Equation" r:id="rId9" imgW="6858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133600"/>
                        <a:ext cx="1566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187450" y="2852738"/>
          <a:ext cx="32369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0" name="Equation" r:id="rId11" imgW="1320480" imgH="241200" progId="Equation.DSMT4">
                  <p:embed/>
                </p:oleObj>
              </mc:Choice>
              <mc:Fallback>
                <p:oleObj name="Equation" r:id="rId11" imgW="13204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323691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4716463" y="2852738"/>
          <a:ext cx="15668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1" name="Equation" r:id="rId13" imgW="685800" imgH="241200" progId="Equation.DSMT4">
                  <p:embed/>
                </p:oleObj>
              </mc:Choice>
              <mc:Fallback>
                <p:oleObj name="Equation" r:id="rId13" imgW="68580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15668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827088" y="4292600"/>
          <a:ext cx="777716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2" name="Equation" r:id="rId15" imgW="3149280" imgH="457200" progId="Equation.DSMT4">
                  <p:embed/>
                </p:oleObj>
              </mc:Choice>
              <mc:Fallback>
                <p:oleObj name="Equation" r:id="rId15" imgW="314928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777716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611188" y="3573463"/>
          <a:ext cx="3527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3" name="Equation" r:id="rId17" imgW="1422360" imgH="203040" progId="Equation.DSMT4">
                  <p:embed/>
                </p:oleObj>
              </mc:Choice>
              <mc:Fallback>
                <p:oleObj name="Equation" r:id="rId17" imgW="14223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3527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1331913" y="620713"/>
          <a:ext cx="30241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4" name="Equation" r:id="rId19" imgW="1257120" imgH="241200" progId="Equation.DSMT4">
                  <p:embed/>
                </p:oleObj>
              </mc:Choice>
              <mc:Fallback>
                <p:oleObj name="Equation" r:id="rId19" imgW="12571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0713"/>
                        <a:ext cx="30241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4643438" y="620713"/>
          <a:ext cx="1584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5" name="Equation" r:id="rId21" imgW="685800" imgH="241200" progId="Equation.DSMT4">
                  <p:embed/>
                </p:oleObj>
              </mc:Choice>
              <mc:Fallback>
                <p:oleObj name="Equation" r:id="rId21" imgW="68580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20713"/>
                        <a:ext cx="15843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1A31-D41A-4CA2-AE80-13A3A1A996D7}" type="slidenum">
              <a:rPr lang="zh-CN" altLang="en-US"/>
              <a:pPr/>
              <a:t>12</a:t>
            </a:fld>
            <a:endParaRPr lang="en-US" altLang="zh-CN"/>
          </a:p>
        </p:txBody>
      </p:sp>
      <p:graphicFrame>
        <p:nvGraphicFramePr>
          <p:cNvPr id="143362" name="Object 2"/>
          <p:cNvGraphicFramePr>
            <a:graphicFrameLocks noChangeAspect="1"/>
          </p:cNvGraphicFramePr>
          <p:nvPr/>
        </p:nvGraphicFramePr>
        <p:xfrm>
          <a:off x="1524000" y="457200"/>
          <a:ext cx="3100388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4" name="Equation" r:id="rId3" imgW="1231560" imgH="939600" progId="Equation.DSMT4">
                  <p:embed/>
                </p:oleObj>
              </mc:Choice>
              <mc:Fallback>
                <p:oleObj name="Equation" r:id="rId3" imgW="123156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3100388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3AF-1A2A-4977-AB81-31234046E1CD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x≡[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524000" y="457200"/>
          <a:ext cx="3100388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2" name="Equation" r:id="rId13" imgW="1231560" imgH="939600" progId="Equation.DSMT4">
                  <p:embed/>
                </p:oleObj>
              </mc:Choice>
              <mc:Fallback>
                <p:oleObj name="Equation" r:id="rId13" imgW="1231560" imgH="939600" progId="Equation.DSMT4">
                  <p:embed/>
                  <p:pic>
                    <p:nvPicPr>
                      <p:cNvPr id="143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3100388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148678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6852-40D7-49C5-B56D-841340CF1149}" type="slidenum">
              <a:rPr lang="zh-CN" altLang="en-US"/>
              <a:pPr/>
              <a:t>14</a:t>
            </a:fld>
            <a:endParaRPr lang="en-US" altLang="zh-CN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762000" y="685800"/>
          <a:ext cx="76327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1" name="Equation" r:id="rId3" imgW="3213000" imgH="901440" progId="Equation.DSMT4">
                  <p:embed/>
                </p:oleObj>
              </mc:Choice>
              <mc:Fallback>
                <p:oleObj name="Equation" r:id="rId3" imgW="321300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7632700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331913" y="3068638"/>
          <a:ext cx="676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2" name="Equation" r:id="rId5" imgW="2831760" imgH="203040" progId="Equation.DSMT4">
                  <p:embed/>
                </p:oleObj>
              </mc:Choice>
              <mc:Fallback>
                <p:oleObj name="Equation" r:id="rId5" imgW="28317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67691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059113" y="3716338"/>
          <a:ext cx="2736850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3" name="Equation" r:id="rId7" imgW="1130040" imgH="927000" progId="Equation.DSMT4">
                  <p:embed/>
                </p:oleObj>
              </mc:Choice>
              <mc:Fallback>
                <p:oleObj name="Equation" r:id="rId7" imgW="1130040" imgH="927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6338"/>
                        <a:ext cx="2736850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D847-423E-4F4A-859D-1D9EB667B1F4}" type="slidenum">
              <a:rPr lang="zh-CN" altLang="en-US"/>
              <a:pPr/>
              <a:t>15</a:t>
            </a:fld>
            <a:endParaRPr lang="en-US" altLang="zh-CN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403350" y="1412875"/>
          <a:ext cx="60515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3" name="Equation" r:id="rId3" imgW="2450880" imgH="660240" progId="Equation.DSMT4">
                  <p:embed/>
                </p:oleObj>
              </mc:Choice>
              <mc:Fallback>
                <p:oleObj name="Equation" r:id="rId3" imgW="2450880" imgH="660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605155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539750" y="692150"/>
          <a:ext cx="81359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Equation" r:id="rId5" imgW="3466800" imgH="228600" progId="Equation.DSMT4">
                  <p:embed/>
                </p:oleObj>
              </mc:Choice>
              <mc:Fallback>
                <p:oleObj name="Equation" r:id="rId5" imgW="3466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92150"/>
                        <a:ext cx="81359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12775" y="3573463"/>
          <a:ext cx="7269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Equation" r:id="rId7" imgW="3187440" imgH="431640" progId="Equation.DSMT4">
                  <p:embed/>
                </p:oleObj>
              </mc:Choice>
              <mc:Fallback>
                <p:oleObj name="Equation" r:id="rId7" imgW="3187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573463"/>
                        <a:ext cx="7269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268538" y="4652963"/>
          <a:ext cx="32400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Equation" r:id="rId9" imgW="1333440" imgH="215640" progId="Equation.DSMT4">
                  <p:embed/>
                </p:oleObj>
              </mc:Choice>
              <mc:Fallback>
                <p:oleObj name="Equation" r:id="rId9" imgW="13334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963"/>
                        <a:ext cx="324008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541338" y="5229225"/>
          <a:ext cx="68405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11" imgW="2971800" imgH="215640" progId="Equation.DSMT4">
                  <p:embed/>
                </p:oleObj>
              </mc:Choice>
              <mc:Fallback>
                <p:oleObj name="Equation" r:id="rId11" imgW="29718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229225"/>
                        <a:ext cx="68405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2341563" y="5805488"/>
          <a:ext cx="2447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Equation" r:id="rId13" imgW="990360" imgH="203040" progId="Equation.DSMT4">
                  <p:embed/>
                </p:oleObj>
              </mc:Choice>
              <mc:Fallback>
                <p:oleObj name="Equation" r:id="rId13" imgW="9903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805488"/>
                        <a:ext cx="24479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AutoShape 12"/>
          <p:cNvSpPr>
            <a:spLocks noChangeArrowheads="1"/>
          </p:cNvSpPr>
          <p:nvPr/>
        </p:nvSpPr>
        <p:spPr bwMode="auto">
          <a:xfrm>
            <a:off x="5724525" y="2924175"/>
            <a:ext cx="3024188" cy="503238"/>
          </a:xfrm>
          <a:prstGeom prst="wedgeRectCallout">
            <a:avLst>
              <a:gd name="adj1" fmla="val -154620"/>
              <a:gd name="adj2" fmla="val 80282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归纳构造同余式的解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3949-02DA-4151-A220-4DACCBC0DAD0}" type="slidenum">
              <a:rPr lang="zh-CN" altLang="en-US"/>
              <a:pPr/>
              <a:t>16</a:t>
            </a:fld>
            <a:endParaRPr lang="en-US" altLang="zh-CN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611188" y="1412875"/>
          <a:ext cx="338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Equation" r:id="rId3" imgW="1422360" imgH="203040" progId="Equation.DSMT4">
                  <p:embed/>
                </p:oleObj>
              </mc:Choice>
              <mc:Fallback>
                <p:oleObj name="Equation" r:id="rId3" imgW="1422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3384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051050" y="2060575"/>
          <a:ext cx="41036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8" name="Equation" r:id="rId5" imgW="1676160" imgH="203040" progId="Equation.DSMT4">
                  <p:embed/>
                </p:oleObj>
              </mc:Choice>
              <mc:Fallback>
                <p:oleObj name="Equation" r:id="rId5" imgW="16761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41036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684213" y="2708275"/>
          <a:ext cx="5111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9" name="Equation" r:id="rId7" imgW="2120760" imgH="215640" progId="Equation.DSMT4">
                  <p:embed/>
                </p:oleObj>
              </mc:Choice>
              <mc:Fallback>
                <p:oleObj name="Equation" r:id="rId7" imgW="21207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5111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684213" y="3357563"/>
          <a:ext cx="309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Equation" r:id="rId9" imgW="1358640" imgH="203040" progId="Equation.DSMT4">
                  <p:embed/>
                </p:oleObj>
              </mc:Choice>
              <mc:Fallback>
                <p:oleObj name="Equation" r:id="rId9" imgW="13586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309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200150" y="4019550"/>
          <a:ext cx="72501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11" imgW="3124080" imgH="203040" progId="Equation.DSMT4">
                  <p:embed/>
                </p:oleObj>
              </mc:Choice>
              <mc:Fallback>
                <p:oleObj name="Equation" r:id="rId11" imgW="3124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019550"/>
                        <a:ext cx="72501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684213" y="4724400"/>
          <a:ext cx="3089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2" name="Equation" r:id="rId13" imgW="1282680" imgH="215640" progId="Equation.DSMT4">
                  <p:embed/>
                </p:oleObj>
              </mc:Choice>
              <mc:Fallback>
                <p:oleObj name="Equation" r:id="rId13" imgW="12826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30892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684213" y="5373688"/>
          <a:ext cx="338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name="Equation" r:id="rId15" imgW="1422360" imgH="203040" progId="Equation.DSMT4">
                  <p:embed/>
                </p:oleObj>
              </mc:Choice>
              <mc:Fallback>
                <p:oleObj name="Equation" r:id="rId15" imgW="14223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3688"/>
                        <a:ext cx="3384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684213" y="765175"/>
          <a:ext cx="46815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4" name="Equation" r:id="rId16" imgW="2057400" imgH="215640" progId="Equation.DSMT4">
                  <p:embed/>
                </p:oleObj>
              </mc:Choice>
              <mc:Fallback>
                <p:oleObj name="Equation" r:id="rId16" imgW="205740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46815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3D7F-5B42-4A88-8D24-E84015E06C72}" type="slidenum">
              <a:rPr lang="zh-CN" altLang="en-US"/>
              <a:pPr/>
              <a:t>17</a:t>
            </a:fld>
            <a:endParaRPr lang="en-US" altLang="zh-CN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627313" y="2708275"/>
          <a:ext cx="39957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8" name="Equation" r:id="rId3" imgW="1612800" imgH="203040" progId="Equation.DSMT4">
                  <p:embed/>
                </p:oleObj>
              </mc:Choice>
              <mc:Fallback>
                <p:oleObj name="Equation" r:id="rId3" imgW="16128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08275"/>
                        <a:ext cx="39957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84213" y="3284538"/>
          <a:ext cx="76247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9" name="Equation" r:id="rId5" imgW="3136680" imgH="215640" progId="Equation.DSMT4">
                  <p:embed/>
                </p:oleObj>
              </mc:Choice>
              <mc:Fallback>
                <p:oleObj name="Equation" r:id="rId5" imgW="31366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76247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684213" y="4005263"/>
          <a:ext cx="3425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Equation" r:id="rId7" imgW="1422360" imgH="215640" progId="Equation.DSMT4">
                  <p:embed/>
                </p:oleObj>
              </mc:Choice>
              <mc:Fallback>
                <p:oleObj name="Equation" r:id="rId7" imgW="14223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34258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684213" y="4652963"/>
          <a:ext cx="338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3384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763713" y="5300663"/>
          <a:ext cx="55102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Equation" r:id="rId11" imgW="2286000" imgH="203040" progId="Equation.DSMT4">
                  <p:embed/>
                </p:oleObj>
              </mc:Choice>
              <mc:Fallback>
                <p:oleObj name="Equation" r:id="rId11" imgW="22860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00663"/>
                        <a:ext cx="551021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268538" y="692150"/>
          <a:ext cx="45354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13" imgW="1904760" imgH="203040" progId="Equation.DSMT4">
                  <p:embed/>
                </p:oleObj>
              </mc:Choice>
              <mc:Fallback>
                <p:oleObj name="Equation" r:id="rId13" imgW="19047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92150"/>
                        <a:ext cx="45354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755650" y="1341438"/>
          <a:ext cx="5081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4" name="Equation" r:id="rId15" imgW="2108160" imgH="215640" progId="Equation.DSMT4">
                  <p:embed/>
                </p:oleObj>
              </mc:Choice>
              <mc:Fallback>
                <p:oleObj name="Equation" r:id="rId15" imgW="210816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50815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684213" y="1989138"/>
          <a:ext cx="309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Equation" r:id="rId17" imgW="1358640" imgH="203040" progId="Equation.DSMT4">
                  <p:embed/>
                </p:oleObj>
              </mc:Choice>
              <mc:Fallback>
                <p:oleObj name="Equation" r:id="rId17" imgW="13586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309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C67B-E118-4540-B953-BE05C47C3AE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609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606FA"/>
                </a:solidFill>
                <a:ea typeface="黑体" panose="02010609060101010101" pitchFamily="49" charset="-122"/>
              </a:rPr>
              <a:t>例3 </a:t>
            </a:r>
            <a:r>
              <a:rPr lang="zh-CN" altLang="en-US" sz="2800" b="1">
                <a:ea typeface="黑体" panose="02010609060101010101" pitchFamily="49" charset="-122"/>
              </a:rPr>
              <a:t>解同余式组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981200" y="1447800"/>
          <a:ext cx="314325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Equation" r:id="rId3" imgW="965160" imgH="711000" progId="Equation.3">
                  <p:embed/>
                </p:oleObj>
              </mc:Choice>
              <mc:Fallback>
                <p:oleObj name="Equation" r:id="rId3" imgW="9651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3143250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57200" y="3657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606FA"/>
                </a:solidFill>
                <a:ea typeface="黑体" panose="02010609060101010101" pitchFamily="49" charset="-122"/>
              </a:rPr>
              <a:t>解：</a:t>
            </a:r>
            <a:r>
              <a:rPr lang="zh-CN" altLang="en-US" sz="2800" b="1">
                <a:ea typeface="黑体" panose="02010609060101010101" pitchFamily="49" charset="-122"/>
              </a:rPr>
              <a:t>因为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209800" y="3733800"/>
          <a:ext cx="2895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Equation" r:id="rId5" imgW="888840" imgH="203040" progId="Equation.3">
                  <p:embed/>
                </p:oleObj>
              </mc:Choice>
              <mc:Fallback>
                <p:oleObj name="Equation" r:id="rId5" imgW="8888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895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953000" y="3657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的唯一的解为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657225" y="4343400"/>
          <a:ext cx="2647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Equation" r:id="rId7" imgW="812520" imgH="203040" progId="Equation.3">
                  <p:embed/>
                </p:oleObj>
              </mc:Choice>
              <mc:Fallback>
                <p:oleObj name="Equation" r:id="rId7" imgW="8125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343400"/>
                        <a:ext cx="2647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143000" y="5029200"/>
          <a:ext cx="2895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Equation" r:id="rId9" imgW="888840" imgH="203040" progId="Equation.3">
                  <p:embed/>
                </p:oleObj>
              </mc:Choice>
              <mc:Fallback>
                <p:oleObj name="Equation" r:id="rId9" imgW="8888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2895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533400" y="4953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又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3962400" y="50292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的唯一的解为</a:t>
            </a: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762000" y="5562600"/>
          <a:ext cx="2647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Equation" r:id="rId11" imgW="812520" imgH="203040" progId="Equation.3">
                  <p:embed/>
                </p:oleObj>
              </mc:Choice>
              <mc:Fallback>
                <p:oleObj name="Equation" r:id="rId11" imgW="8125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2647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18" grpId="0" autoUpdateAnimBg="0"/>
      <p:bldP spid="90121" grpId="0" autoUpdateAnimBg="0"/>
      <p:bldP spid="9012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6397-BE55-48F4-BD81-BB7F9CC447AE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04800" y="4572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所以原同余式组同解与同余式组</a:t>
            </a:r>
          </a:p>
        </p:txBody>
      </p:sp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2105025" y="914400"/>
          <a:ext cx="289560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3" imgW="888840" imgH="711000" progId="Equation.3">
                  <p:embed/>
                </p:oleObj>
              </mc:Choice>
              <mc:Fallback>
                <p:oleObj name="Equation" r:id="rId3" imgW="888840" imgH="71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914400"/>
                        <a:ext cx="2895600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81000" y="2895600"/>
            <a:ext cx="4827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anose="02010609060101010101" pitchFamily="49" charset="-122"/>
              </a:rPr>
              <a:t>利用中国剩余定理求解可得：</a:t>
            </a:r>
          </a:p>
          <a:p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944563" y="3657600"/>
          <a:ext cx="35988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5" imgW="1104840" imgH="203040" progId="Equation.3">
                  <p:embed/>
                </p:oleObj>
              </mc:Choice>
              <mc:Fallback>
                <p:oleObj name="Equation" r:id="rId5" imgW="110484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657600"/>
                        <a:ext cx="35988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7" grpId="0" autoUpdateAnimBg="0"/>
      <p:bldP spid="358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5671-36E7-4190-A3EF-CD6CA4D898E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20700"/>
            <a:ext cx="8359775" cy="685800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3.2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中国剩余定理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755650" y="1557338"/>
          <a:ext cx="77628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3" imgW="3314520" imgH="672840" progId="Equation.DSMT4">
                  <p:embed/>
                </p:oleObj>
              </mc:Choice>
              <mc:Fallback>
                <p:oleObj name="Equation" r:id="rId3" imgW="3314520" imgH="6728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7762875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5680075" y="2636838"/>
          <a:ext cx="20875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2636838"/>
                        <a:ext cx="20875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228600" y="33528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606FA"/>
                </a:solidFill>
                <a:ea typeface="黑体" panose="02010609060101010101" pitchFamily="49" charset="-122"/>
              </a:rPr>
              <a:t>定义   </a:t>
            </a:r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1371600" y="3352800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由若干个一次同余式构成的同余式组</a:t>
            </a:r>
          </a:p>
        </p:txBody>
      </p:sp>
      <p:graphicFrame>
        <p:nvGraphicFramePr>
          <p:cNvPr id="33854" name="Object 62"/>
          <p:cNvGraphicFramePr>
            <a:graphicFrameLocks noChangeAspect="1"/>
          </p:cNvGraphicFramePr>
          <p:nvPr/>
        </p:nvGraphicFramePr>
        <p:xfrm>
          <a:off x="2000250" y="4038600"/>
          <a:ext cx="3846513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7" imgW="1180800" imgH="939600" progId="Equation.3">
                  <p:embed/>
                </p:oleObj>
              </mc:Choice>
              <mc:Fallback>
                <p:oleObj name="Equation" r:id="rId7" imgW="1180800" imgH="939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38600"/>
                        <a:ext cx="3846513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851" grpId="0" autoUpdateAnimBg="0"/>
      <p:bldP spid="3385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6E7A-2BF6-4194-B87F-C55C5F4F3E6B}" type="slidenum">
              <a:rPr lang="zh-CN" altLang="en-US"/>
              <a:pPr/>
              <a:t>20</a:t>
            </a:fld>
            <a:endParaRPr lang="en-US" altLang="zh-CN"/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914400" y="381000"/>
          <a:ext cx="310038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0" name="Equation" r:id="rId3" imgW="1231560" imgH="698400" progId="Equation.DSMT4">
                  <p:embed/>
                </p:oleObj>
              </mc:Choice>
              <mc:Fallback>
                <p:oleObj name="Equation" r:id="rId3" imgW="1231560" imgH="69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3100388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892287"/>
              </p:ext>
            </p:extLst>
          </p:nvPr>
        </p:nvGraphicFramePr>
        <p:xfrm>
          <a:off x="1039813" y="2561456"/>
          <a:ext cx="28765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1" name="Equation" r:id="rId5" imgW="1143000" imgH="444240" progId="Equation.DSMT4">
                  <p:embed/>
                </p:oleObj>
              </mc:Choice>
              <mc:Fallback>
                <p:oleObj name="Equation" r:id="rId5" imgW="1143000" imgH="444240" progId="Equation.DSMT4">
                  <p:embed/>
                  <p:pic>
                    <p:nvPicPr>
                      <p:cNvPr id="145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561456"/>
                        <a:ext cx="287655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98407"/>
              </p:ext>
            </p:extLst>
          </p:nvPr>
        </p:nvGraphicFramePr>
        <p:xfrm>
          <a:off x="354013" y="3933056"/>
          <a:ext cx="73215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2" name="Equation" r:id="rId7" imgW="2908080" imgH="431640" progId="Equation.DSMT4">
                  <p:embed/>
                </p:oleObj>
              </mc:Choice>
              <mc:Fallback>
                <p:oleObj name="Equation" r:id="rId7" imgW="2908080" imgH="431640" progId="Equation.DSMT4">
                  <p:embed/>
                  <p:pic>
                    <p:nvPicPr>
                      <p:cNvPr id="145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3933056"/>
                        <a:ext cx="732155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83AF-1A2A-4977-AB81-31234046E1CD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x≡[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10246"/>
              </p:ext>
            </p:extLst>
          </p:nvPr>
        </p:nvGraphicFramePr>
        <p:xfrm>
          <a:off x="2411760" y="1044938"/>
          <a:ext cx="310038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6" name="Equation" r:id="rId20" imgW="1231560" imgH="698400" progId="Equation.DSMT4">
                  <p:embed/>
                </p:oleObj>
              </mc:Choice>
              <mc:Fallback>
                <p:oleObj name="Equation" r:id="rId20" imgW="1231560" imgH="698400" progId="Equation.DSMT4">
                  <p:embed/>
                  <p:pic>
                    <p:nvPicPr>
                      <p:cNvPr id="144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044938"/>
                        <a:ext cx="3100388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 hidden="1"/>
          <p:cNvSpPr/>
          <p:nvPr>
            <p:custDataLst>
              <p:tags r:id="rId6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 hidden="1"/>
          <p:cNvSpPr txBox="1"/>
          <p:nvPr>
            <p:custDataLst>
              <p:tags r:id="rId7"/>
            </p:custDataLst>
          </p:nvPr>
        </p:nvSpPr>
        <p:spPr>
          <a:xfrm>
            <a:off x="9613900" y="6649997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文本框 19" hidden="1"/>
          <p:cNvSpPr txBox="1"/>
          <p:nvPr>
            <p:custDataLst>
              <p:tags r:id="rId8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 hidden="1"/>
          <p:cNvGrpSpPr/>
          <p:nvPr>
            <p:custDataLst>
              <p:tags r:id="rId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5" name="RemarkBack" hidden="1"/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markBlock" hidden="1"/>
            <p:cNvSpPr/>
            <p:nvPr>
              <p:custDataLst>
                <p:tags r:id="rId1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markTitleText" hidden="1"/>
            <p:cNvSpPr txBox="1"/>
            <p:nvPr>
              <p:custDataLst>
                <p:tags r:id="rId1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8714256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123950" y="427038"/>
            <a:ext cx="7696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ko-KR" altLang="en-US" sz="3600" b="1">
                <a:solidFill>
                  <a:srgbClr val="000000"/>
                </a:solidFill>
                <a:ea typeface="方正姚体" panose="02010601030101010101" pitchFamily="2" charset="-122"/>
                <a:cs typeface="Arial" panose="020B0604020202020204" pitchFamily="34" charset="0"/>
              </a:rPr>
              <a:t>§3.2 </a:t>
            </a:r>
            <a:r>
              <a:rPr lang="ko-KR" altLang="en-US" sz="3600" b="1">
                <a:solidFill>
                  <a:srgbClr val="00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中国剩余定理</a:t>
            </a:r>
          </a:p>
        </p:txBody>
      </p:sp>
      <p:pic>
        <p:nvPicPr>
          <p:cNvPr id="24579" name="Picture 3" descr="fImage64674907711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8637588" cy="57626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fImage992914918253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01"/>
          <a:stretch>
            <a:fillRect/>
          </a:stretch>
        </p:blipFill>
        <p:spPr bwMode="auto">
          <a:xfrm>
            <a:off x="250825" y="1628775"/>
            <a:ext cx="8637588" cy="43338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4" b="80722"/>
          <a:stretch>
            <a:fillRect/>
          </a:stretch>
        </p:blipFill>
        <p:spPr bwMode="auto">
          <a:xfrm>
            <a:off x="250825" y="2133600"/>
            <a:ext cx="86375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1" b="69704"/>
          <a:stretch>
            <a:fillRect/>
          </a:stretch>
        </p:blipFill>
        <p:spPr bwMode="auto">
          <a:xfrm>
            <a:off x="250825" y="2565400"/>
            <a:ext cx="86375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8" b="10504"/>
          <a:stretch>
            <a:fillRect/>
          </a:stretch>
        </p:blipFill>
        <p:spPr bwMode="auto">
          <a:xfrm>
            <a:off x="250825" y="3213100"/>
            <a:ext cx="863758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92"/>
          <a:stretch>
            <a:fillRect/>
          </a:stretch>
        </p:blipFill>
        <p:spPr bwMode="auto">
          <a:xfrm>
            <a:off x="250825" y="6381750"/>
            <a:ext cx="86375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6421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23950" y="427038"/>
            <a:ext cx="7696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solidFill>
                <a:schemeClr val="accent1"/>
              </a:solidFill>
              <a:latin typeface="Trebuchet MS" panose="020B0603020202020204" pitchFamily="34" charset="0"/>
              <a:ea typeface="方正姚体" panose="02010601030101010101" pitchFamily="2" charset="-122"/>
            </a:endParaRPr>
          </a:p>
        </p:txBody>
      </p:sp>
      <p:pic>
        <p:nvPicPr>
          <p:cNvPr id="25603" name="Picture 3" descr="fImage1107874986868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09"/>
          <a:stretch>
            <a:fillRect/>
          </a:stretch>
        </p:blipFill>
        <p:spPr bwMode="auto">
          <a:xfrm>
            <a:off x="0" y="0"/>
            <a:ext cx="91440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1" b="58403"/>
          <a:stretch>
            <a:fillRect/>
          </a:stretch>
        </p:blipFill>
        <p:spPr bwMode="auto">
          <a:xfrm>
            <a:off x="0" y="1700213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5" b="42639"/>
          <a:stretch>
            <a:fillRect/>
          </a:stretch>
        </p:blipFill>
        <p:spPr bwMode="auto">
          <a:xfrm>
            <a:off x="0" y="2781300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96" b="20602"/>
          <a:stretch>
            <a:fillRect/>
          </a:stretch>
        </p:blipFill>
        <p:spPr bwMode="auto">
          <a:xfrm>
            <a:off x="0" y="3860800"/>
            <a:ext cx="9144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40"/>
          <a:stretch>
            <a:fillRect/>
          </a:stretch>
        </p:blipFill>
        <p:spPr bwMode="auto">
          <a:xfrm>
            <a:off x="0" y="5516563"/>
            <a:ext cx="914400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93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9E5-121B-49AC-8490-5EDB263D864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8715" name="Rectangle 107"/>
          <p:cNvSpPr>
            <a:spLocks noChangeArrowheads="1"/>
          </p:cNvSpPr>
          <p:nvPr/>
        </p:nvSpPr>
        <p:spPr bwMode="auto">
          <a:xfrm>
            <a:off x="914400" y="762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800" b="1">
              <a:solidFill>
                <a:srgbClr val="0606FA"/>
              </a:solidFill>
              <a:ea typeface="黑体" panose="02010609060101010101" pitchFamily="49" charset="-122"/>
            </a:endParaRP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381000" y="6858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称为一次同余式组。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228600" y="44958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如果存在</a:t>
            </a:r>
          </a:p>
        </p:txBody>
      </p:sp>
      <p:graphicFrame>
        <p:nvGraphicFramePr>
          <p:cNvPr id="68721" name="Object 113"/>
          <p:cNvGraphicFramePr>
            <a:graphicFrameLocks noChangeAspect="1"/>
          </p:cNvGraphicFramePr>
          <p:nvPr/>
        </p:nvGraphicFramePr>
        <p:xfrm>
          <a:off x="1828800" y="4495800"/>
          <a:ext cx="838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9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838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2667000" y="44958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使得</a:t>
            </a:r>
          </a:p>
        </p:txBody>
      </p:sp>
      <p:graphicFrame>
        <p:nvGraphicFramePr>
          <p:cNvPr id="68723" name="Object 115"/>
          <p:cNvGraphicFramePr>
            <a:graphicFrameLocks noChangeAspect="1"/>
          </p:cNvGraphicFramePr>
          <p:nvPr/>
        </p:nvGraphicFramePr>
        <p:xfrm>
          <a:off x="3505200" y="4419600"/>
          <a:ext cx="4838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0" name="Equation" r:id="rId5" imgW="1790640" imgH="228600" progId="Equation.3">
                  <p:embed/>
                </p:oleObj>
              </mc:Choice>
              <mc:Fallback>
                <p:oleObj name="Equation" r:id="rId5" imgW="1790640" imgH="22860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4838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228600" y="52578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则</a:t>
            </a:r>
          </a:p>
        </p:txBody>
      </p:sp>
      <p:graphicFrame>
        <p:nvGraphicFramePr>
          <p:cNvPr id="68725" name="Object 117"/>
          <p:cNvGraphicFramePr>
            <a:graphicFrameLocks noChangeAspect="1"/>
          </p:cNvGraphicFramePr>
          <p:nvPr/>
        </p:nvGraphicFramePr>
        <p:xfrm>
          <a:off x="685800" y="5181600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1" name="Equation" r:id="rId7" imgW="1638000" imgH="228600" progId="Equation.3">
                  <p:embed/>
                </p:oleObj>
              </mc:Choice>
              <mc:Fallback>
                <p:oleObj name="Equation" r:id="rId7" imgW="1638000" imgH="22860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449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5257800" y="53340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为（1）的一个解。</a:t>
            </a:r>
          </a:p>
        </p:txBody>
      </p:sp>
      <p:graphicFrame>
        <p:nvGraphicFramePr>
          <p:cNvPr id="68728" name="Object 120"/>
          <p:cNvGraphicFramePr>
            <a:graphicFrameLocks noChangeAspect="1"/>
          </p:cNvGraphicFramePr>
          <p:nvPr/>
        </p:nvGraphicFramePr>
        <p:xfrm>
          <a:off x="2209800" y="2438400"/>
          <a:ext cx="25209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2" name="Equation" r:id="rId9" imgW="1002960" imgH="698400" progId="Equation.DSMT4">
                  <p:embed/>
                </p:oleObj>
              </mc:Choice>
              <mc:Fallback>
                <p:oleObj name="Equation" r:id="rId9" imgW="1002960" imgH="69840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252095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29" name="Object 121"/>
          <p:cNvGraphicFramePr>
            <a:graphicFrameLocks noChangeAspect="1"/>
          </p:cNvGraphicFramePr>
          <p:nvPr/>
        </p:nvGraphicFramePr>
        <p:xfrm>
          <a:off x="762000" y="1447800"/>
          <a:ext cx="6553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3" name="Equation" r:id="rId11" imgW="2666880" imgH="203040" progId="Equation.DSMT4">
                  <p:embed/>
                </p:oleObj>
              </mc:Choice>
              <mc:Fallback>
                <p:oleObj name="Equation" r:id="rId11" imgW="2666880" imgH="20304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6553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6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6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6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5" grpId="0" autoUpdateAnimBg="0"/>
      <p:bldP spid="68719" grpId="0" autoUpdateAnimBg="0"/>
      <p:bldP spid="68720" grpId="0" autoUpdateAnimBg="0"/>
      <p:bldP spid="68722" grpId="0" autoUpdateAnimBg="0"/>
      <p:bldP spid="68724" grpId="0" autoUpdateAnimBg="0"/>
      <p:bldP spid="687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C70F5-074B-4FEC-9CBE-36BFC87FA56E}" type="slidenum">
              <a:rPr lang="zh-CN" altLang="en-US"/>
              <a:pPr/>
              <a:t>4</a:t>
            </a:fld>
            <a:endParaRPr lang="en-US" altLang="zh-CN"/>
          </a:p>
        </p:txBody>
      </p:sp>
      <p:graphicFrame>
        <p:nvGraphicFramePr>
          <p:cNvPr id="70660" name="Object 1028"/>
          <p:cNvGraphicFramePr>
            <a:graphicFrameLocks noChangeAspect="1"/>
          </p:cNvGraphicFramePr>
          <p:nvPr/>
        </p:nvGraphicFramePr>
        <p:xfrm>
          <a:off x="539750" y="476250"/>
          <a:ext cx="7921625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6" name="Equation" r:id="rId3" imgW="3288960" imgH="1879560" progId="Equation.DSMT4">
                  <p:embed/>
                </p:oleObj>
              </mc:Choice>
              <mc:Fallback>
                <p:oleObj name="Equation" r:id="rId3" imgW="3288960" imgH="187956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7921625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1029"/>
          <p:cNvGraphicFramePr>
            <a:graphicFrameLocks noChangeAspect="1"/>
          </p:cNvGraphicFramePr>
          <p:nvPr/>
        </p:nvGraphicFramePr>
        <p:xfrm>
          <a:off x="2268538" y="4508500"/>
          <a:ext cx="18716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7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08500"/>
                        <a:ext cx="18716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1030"/>
          <p:cNvGraphicFramePr>
            <a:graphicFrameLocks noChangeAspect="1"/>
          </p:cNvGraphicFramePr>
          <p:nvPr/>
        </p:nvGraphicFramePr>
        <p:xfrm>
          <a:off x="755650" y="5084763"/>
          <a:ext cx="7561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8" name="Equation" r:id="rId7" imgW="3416040" imgH="241200" progId="Equation.DSMT4">
                  <p:embed/>
                </p:oleObj>
              </mc:Choice>
              <mc:Fallback>
                <p:oleObj name="Equation" r:id="rId7" imgW="3416040" imgH="2412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7561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1031"/>
          <p:cNvGraphicFramePr>
            <a:graphicFrameLocks noChangeAspect="1"/>
          </p:cNvGraphicFramePr>
          <p:nvPr/>
        </p:nvGraphicFramePr>
        <p:xfrm>
          <a:off x="611188" y="5589588"/>
          <a:ext cx="78914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9" name="Equation" r:id="rId9" imgW="3466800" imgH="444240" progId="Equation.DSMT4">
                  <p:embed/>
                </p:oleObj>
              </mc:Choice>
              <mc:Fallback>
                <p:oleObj name="Equation" r:id="rId9" imgW="3466800" imgH="44424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89588"/>
                        <a:ext cx="789146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67CA-BD8F-40ED-A833-1843A3DBCE8C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538163" y="2454275"/>
          <a:ext cx="36004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8" name="Equation" r:id="rId3" imgW="1523880" imgH="241200" progId="Equation.DSMT4">
                  <p:embed/>
                </p:oleObj>
              </mc:Choice>
              <mc:Fallback>
                <p:oleObj name="Equation" r:id="rId3" imgW="15238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454275"/>
                        <a:ext cx="36004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452563" y="611188"/>
          <a:ext cx="6738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9" name="Equation" r:id="rId5" imgW="2730240" imgH="215640" progId="Equation.DSMT4">
                  <p:embed/>
                </p:oleObj>
              </mc:Choice>
              <mc:Fallback>
                <p:oleObj name="Equation" r:id="rId5" imgW="27302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611188"/>
                        <a:ext cx="67389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611188" y="1196975"/>
          <a:ext cx="432593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0" name="Equation" r:id="rId7" imgW="1739880" imgH="482400" progId="Equation.DSMT4">
                  <p:embed/>
                </p:oleObj>
              </mc:Choice>
              <mc:Fallback>
                <p:oleObj name="Equation" r:id="rId7" imgW="173988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975"/>
                        <a:ext cx="432593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122488" y="3101975"/>
          <a:ext cx="53292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1" name="Equation" r:id="rId9" imgW="2133360" imgH="241200" progId="Equation.DSMT4">
                  <p:embed/>
                </p:oleObj>
              </mc:Choice>
              <mc:Fallback>
                <p:oleObj name="Equation" r:id="rId9" imgW="21333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101975"/>
                        <a:ext cx="53292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611188" y="3749675"/>
          <a:ext cx="2016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2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49675"/>
                        <a:ext cx="2016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827088" y="4325938"/>
          <a:ext cx="75612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3" name="Equation" r:id="rId13" imgW="3136680" imgH="241200" progId="Equation.DSMT4">
                  <p:embed/>
                </p:oleObj>
              </mc:Choice>
              <mc:Fallback>
                <p:oleObj name="Equation" r:id="rId13" imgW="313668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25938"/>
                        <a:ext cx="75612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827088" y="5013325"/>
          <a:ext cx="32400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4" name="Equation" r:id="rId15" imgW="1396800" imgH="228600" progId="Equation.DSMT4">
                  <p:embed/>
                </p:oleObj>
              </mc:Choice>
              <mc:Fallback>
                <p:oleObj name="Equation" r:id="rId15" imgW="13968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3325"/>
                        <a:ext cx="32400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684213" y="5661025"/>
          <a:ext cx="810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5" name="Equation" r:id="rId17" imgW="3416040" imgH="241200" progId="Equation.DSMT4">
                  <p:embed/>
                </p:oleObj>
              </mc:Choice>
              <mc:Fallback>
                <p:oleObj name="Equation" r:id="rId17" imgW="341604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1025"/>
                        <a:ext cx="810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DC0-3386-4E30-88E7-B878FB7B142B}" type="slidenum">
              <a:rPr lang="zh-CN" altLang="en-US"/>
              <a:pPr/>
              <a:t>6</a:t>
            </a:fld>
            <a:endParaRPr lang="en-US" altLang="zh-CN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157663" y="26797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3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26797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979613" y="1270000"/>
          <a:ext cx="34559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4" name="Equation" r:id="rId5" imgW="1473120" imgH="253800" progId="Equation.DSMT4">
                  <p:embed/>
                </p:oleObj>
              </mc:Choice>
              <mc:Fallback>
                <p:oleObj name="Equation" r:id="rId5" imgW="14731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70000"/>
                        <a:ext cx="34559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611188" y="620713"/>
          <a:ext cx="50403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5" name="Equation" r:id="rId7" imgW="2158920" imgH="241200" progId="Equation.DSMT4">
                  <p:embed/>
                </p:oleObj>
              </mc:Choice>
              <mc:Fallback>
                <p:oleObj name="Equation" r:id="rId7" imgW="215892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0713"/>
                        <a:ext cx="50403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5653088" y="1341438"/>
          <a:ext cx="2366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6" name="Equation" r:id="rId9" imgW="990360" imgH="203040" progId="Equation.DSMT4">
                  <p:embed/>
                </p:oleObj>
              </mc:Choice>
              <mc:Fallback>
                <p:oleObj name="Equation" r:id="rId9" imgW="9903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341438"/>
                        <a:ext cx="2366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116013" y="2276475"/>
          <a:ext cx="63293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7" name="Equation" r:id="rId11" imgW="2755800" imgH="241200" progId="Equation.DSMT4">
                  <p:embed/>
                </p:oleObj>
              </mc:Choice>
              <mc:Fallback>
                <p:oleObj name="Equation" r:id="rId11" imgW="27558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63293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755650" y="3500438"/>
          <a:ext cx="74168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8" name="Equation" r:id="rId13" imgW="3136680" imgH="241200" progId="Equation.DSMT4">
                  <p:embed/>
                </p:oleObj>
              </mc:Choice>
              <mc:Fallback>
                <p:oleObj name="Equation" r:id="rId13" imgW="31366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74168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684213" y="2924175"/>
          <a:ext cx="4714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9" name="Equation" r:id="rId15" imgW="190440" imgH="203040" progId="Equation.DSMT4">
                  <p:embed/>
                </p:oleObj>
              </mc:Choice>
              <mc:Fallback>
                <p:oleObj name="Equation" r:id="rId15" imgW="19044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4175"/>
                        <a:ext cx="4714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611188" y="4221163"/>
          <a:ext cx="2736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0" name="Equation" r:id="rId17" imgW="1155600" imgH="215640" progId="Equation.DSMT4">
                  <p:embed/>
                </p:oleObj>
              </mc:Choice>
              <mc:Fallback>
                <p:oleObj name="Equation" r:id="rId17" imgW="115560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21163"/>
                        <a:ext cx="27368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684213" y="1773238"/>
          <a:ext cx="825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1" name="Equation" r:id="rId19" imgW="355320" imgH="203040" progId="Equation.DSMT4">
                  <p:embed/>
                </p:oleObj>
              </mc:Choice>
              <mc:Fallback>
                <p:oleObj name="Equation" r:id="rId19" imgW="35532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8255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1476375" y="4941888"/>
          <a:ext cx="66563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2" name="Equation" r:id="rId21" imgW="2831760" imgH="215640" progId="Equation.DSMT4">
                  <p:embed/>
                </p:oleObj>
              </mc:Choice>
              <mc:Fallback>
                <p:oleObj name="Equation" r:id="rId21" imgW="2831760" imgH="215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41888"/>
                        <a:ext cx="66563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1763713" y="5589588"/>
          <a:ext cx="5616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3" name="Equation" r:id="rId23" imgW="2298600" imgH="228600" progId="Equation.DSMT4">
                  <p:embed/>
                </p:oleObj>
              </mc:Choice>
              <mc:Fallback>
                <p:oleObj name="Equation" r:id="rId23" imgW="22986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56165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79FB-5DCB-485A-96C9-4A88DB080828}" type="slidenum">
              <a:rPr lang="zh-CN" altLang="en-US"/>
              <a:pPr/>
              <a:t>7</a:t>
            </a:fld>
            <a:endParaRPr lang="en-US" altLang="zh-CN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684213" y="2203450"/>
          <a:ext cx="3311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5" name="Equation" r:id="rId3" imgW="1346040" imgH="215640" progId="Equation.DSMT4">
                  <p:embed/>
                </p:oleObj>
              </mc:Choice>
              <mc:Fallback>
                <p:oleObj name="Equation" r:id="rId3" imgW="13460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3450"/>
                        <a:ext cx="3311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979613" y="1484313"/>
          <a:ext cx="42052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6" name="Equation" r:id="rId5" imgW="1688760" imgH="228600" progId="Equation.DSMT4">
                  <p:embed/>
                </p:oleObj>
              </mc:Choice>
              <mc:Fallback>
                <p:oleObj name="Equation" r:id="rId5" imgW="16887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42052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1331913" y="3286125"/>
          <a:ext cx="54006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7" name="Equation" r:id="rId7" imgW="2336760" imgH="203040" progId="Equation.DSMT4">
                  <p:embed/>
                </p:oleObj>
              </mc:Choice>
              <mc:Fallback>
                <p:oleObj name="Equation" r:id="rId7" imgW="23367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6125"/>
                        <a:ext cx="54006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539750" y="3933825"/>
          <a:ext cx="7920038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8" name="Equation" r:id="rId9" imgW="3517560" imgH="672840" progId="Equation.DSMT4">
                  <p:embed/>
                </p:oleObj>
              </mc:Choice>
              <mc:Fallback>
                <p:oleObj name="Equation" r:id="rId9" imgW="3517560" imgH="6728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7920038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684213" y="835025"/>
          <a:ext cx="4248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9" name="Equation" r:id="rId11" imgW="1777680" imgH="241200" progId="Equation.DSMT4">
                  <p:embed/>
                </p:oleObj>
              </mc:Choice>
              <mc:Fallback>
                <p:oleObj name="Equation" r:id="rId11" imgW="177768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35025"/>
                        <a:ext cx="4248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EF1B-F9D9-4DB6-9F1F-449000DE875C}" type="slidenum">
              <a:rPr lang="zh-CN" altLang="en-US"/>
              <a:pPr/>
              <a:t>8</a:t>
            </a:fld>
            <a:endParaRPr lang="en-US" altLang="zh-CN"/>
          </a:p>
        </p:txBody>
      </p:sp>
      <p:grpSp>
        <p:nvGrpSpPr>
          <p:cNvPr id="67634" name="Group 50"/>
          <p:cNvGrpSpPr>
            <a:grpSpLocks/>
          </p:cNvGrpSpPr>
          <p:nvPr/>
        </p:nvGrpSpPr>
        <p:grpSpPr bwMode="auto">
          <a:xfrm>
            <a:off x="322263" y="1557338"/>
            <a:ext cx="8497887" cy="3024187"/>
            <a:chOff x="203" y="981"/>
            <a:chExt cx="5353" cy="1905"/>
          </a:xfrm>
        </p:grpSpPr>
        <p:sp>
          <p:nvSpPr>
            <p:cNvPr id="67588" name="Line 4"/>
            <p:cNvSpPr>
              <a:spLocks noChangeShapeType="1"/>
            </p:cNvSpPr>
            <p:nvPr/>
          </p:nvSpPr>
          <p:spPr bwMode="auto">
            <a:xfrm>
              <a:off x="203" y="981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9" name="Line 5"/>
            <p:cNvSpPr>
              <a:spLocks noChangeShapeType="1"/>
            </p:cNvSpPr>
            <p:nvPr/>
          </p:nvSpPr>
          <p:spPr bwMode="auto">
            <a:xfrm>
              <a:off x="203" y="1298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590" name="Object 6"/>
            <p:cNvGraphicFramePr>
              <a:graphicFrameLocks noChangeAspect="1"/>
            </p:cNvGraphicFramePr>
            <p:nvPr/>
          </p:nvGraphicFramePr>
          <p:xfrm>
            <a:off x="4740" y="1026"/>
            <a:ext cx="4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1" name="Equation" r:id="rId3" imgW="355320" imgH="203040" progId="Equation.DSMT4">
                    <p:embed/>
                  </p:oleObj>
                </mc:Choice>
                <mc:Fallback>
                  <p:oleObj name="Equation" r:id="rId3" imgW="35532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026"/>
                          <a:ext cx="4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249" y="1026"/>
            <a:ext cx="4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2"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026"/>
                          <a:ext cx="4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2" name="Object 8"/>
            <p:cNvGraphicFramePr>
              <a:graphicFrameLocks noChangeAspect="1"/>
            </p:cNvGraphicFramePr>
            <p:nvPr/>
          </p:nvGraphicFramePr>
          <p:xfrm>
            <a:off x="748" y="1026"/>
            <a:ext cx="4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3" name="Equation" r:id="rId7" imgW="355320" imgH="203040" progId="Equation.DSMT4">
                    <p:embed/>
                  </p:oleObj>
                </mc:Choice>
                <mc:Fallback>
                  <p:oleObj name="Equation" r:id="rId7" imgW="35532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026"/>
                          <a:ext cx="4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1337" y="1026"/>
            <a:ext cx="107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4" name="Equation" r:id="rId9" imgW="812520" imgH="203040" progId="Equation.DSMT4">
                    <p:embed/>
                  </p:oleObj>
                </mc:Choice>
                <mc:Fallback>
                  <p:oleObj name="Equation" r:id="rId9" imgW="81252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1026"/>
                          <a:ext cx="107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2653" y="1026"/>
            <a:ext cx="45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5" name="Equation" r:id="rId11" imgW="355320" imgH="203040" progId="Equation.DSMT4">
                    <p:embed/>
                  </p:oleObj>
                </mc:Choice>
                <mc:Fallback>
                  <p:oleObj name="Equation" r:id="rId11" imgW="35532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026"/>
                          <a:ext cx="45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5" name="Object 11"/>
            <p:cNvGraphicFramePr>
              <a:graphicFrameLocks noChangeAspect="1"/>
            </p:cNvGraphicFramePr>
            <p:nvPr/>
          </p:nvGraphicFramePr>
          <p:xfrm>
            <a:off x="3106" y="1026"/>
            <a:ext cx="4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6" name="Equation" r:id="rId13" imgW="355320" imgH="203040" progId="Equation.DSMT4">
                    <p:embed/>
                  </p:oleObj>
                </mc:Choice>
                <mc:Fallback>
                  <p:oleObj name="Equation" r:id="rId13" imgW="35532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1026"/>
                          <a:ext cx="47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6" name="Object 12"/>
            <p:cNvGraphicFramePr>
              <a:graphicFrameLocks noChangeAspect="1"/>
            </p:cNvGraphicFramePr>
            <p:nvPr/>
          </p:nvGraphicFramePr>
          <p:xfrm>
            <a:off x="3742" y="1026"/>
            <a:ext cx="47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7" name="Equation" r:id="rId15" imgW="342720" imgH="203040" progId="Equation.DSMT4">
                    <p:embed/>
                  </p:oleObj>
                </mc:Choice>
                <mc:Fallback>
                  <p:oleObj name="Equation" r:id="rId15" imgW="342720" imgH="203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026"/>
                          <a:ext cx="47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203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>
              <a:off x="702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599" name="Object 15"/>
            <p:cNvGraphicFramePr>
              <a:graphicFrameLocks noChangeAspect="1"/>
            </p:cNvGraphicFramePr>
            <p:nvPr/>
          </p:nvGraphicFramePr>
          <p:xfrm>
            <a:off x="385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8" name="Equation" r:id="rId17" imgW="75960" imgH="177480" progId="Equation.DSMT4">
                    <p:embed/>
                  </p:oleObj>
                </mc:Choice>
                <mc:Fallback>
                  <p:oleObj name="Equation" r:id="rId17" imgW="7596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0" name="Object 16"/>
            <p:cNvGraphicFramePr>
              <a:graphicFrameLocks noChangeAspect="1"/>
            </p:cNvGraphicFramePr>
            <p:nvPr/>
          </p:nvGraphicFramePr>
          <p:xfrm>
            <a:off x="339" y="1298"/>
            <a:ext cx="32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9" name="Equation" r:id="rId19" imgW="203040" imgH="228600" progId="Equation.DSMT4">
                    <p:embed/>
                  </p:oleObj>
                </mc:Choice>
                <mc:Fallback>
                  <p:oleObj name="Equation" r:id="rId19" imgW="20304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298"/>
                          <a:ext cx="32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7"/>
            <p:cNvGraphicFramePr>
              <a:graphicFrameLocks noChangeAspect="1"/>
            </p:cNvGraphicFramePr>
            <p:nvPr/>
          </p:nvGraphicFramePr>
          <p:xfrm>
            <a:off x="339" y="1752"/>
            <a:ext cx="34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0" name="Equation" r:id="rId21" imgW="215640" imgH="228600" progId="Equation.DSMT4">
                    <p:embed/>
                  </p:oleObj>
                </mc:Choice>
                <mc:Fallback>
                  <p:oleObj name="Equation" r:id="rId21" imgW="21564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752"/>
                          <a:ext cx="34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2" name="Object 18"/>
            <p:cNvGraphicFramePr>
              <a:graphicFrameLocks noChangeAspect="1"/>
            </p:cNvGraphicFramePr>
            <p:nvPr/>
          </p:nvGraphicFramePr>
          <p:xfrm>
            <a:off x="339" y="2523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1" name="Equation" r:id="rId23" imgW="228600" imgH="228600" progId="Equation.DSMT4">
                    <p:embed/>
                  </p:oleObj>
                </mc:Choice>
                <mc:Fallback>
                  <p:oleObj name="Equation" r:id="rId23" imgW="2286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2523"/>
                          <a:ext cx="3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203" y="170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203" y="2115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203" y="2478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203" y="2886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1201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08" name="Object 24"/>
            <p:cNvGraphicFramePr>
              <a:graphicFrameLocks noChangeAspect="1"/>
            </p:cNvGraphicFramePr>
            <p:nvPr/>
          </p:nvGraphicFramePr>
          <p:xfrm>
            <a:off x="884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2" name="Equation" r:id="rId25" imgW="75960" imgH="177480" progId="Equation.DSMT4">
                    <p:embed/>
                  </p:oleObj>
                </mc:Choice>
                <mc:Fallback>
                  <p:oleObj name="Equation" r:id="rId25" imgW="75960" imgH="1774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9" name="Object 25"/>
            <p:cNvGraphicFramePr>
              <a:graphicFrameLocks noChangeAspect="1"/>
            </p:cNvGraphicFramePr>
            <p:nvPr/>
          </p:nvGraphicFramePr>
          <p:xfrm>
            <a:off x="838" y="1344"/>
            <a:ext cx="22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3" name="Equation" r:id="rId27" imgW="152280" imgH="228600" progId="Equation.DSMT4">
                    <p:embed/>
                  </p:oleObj>
                </mc:Choice>
                <mc:Fallback>
                  <p:oleObj name="Equation" r:id="rId27" imgW="15228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1344"/>
                          <a:ext cx="22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0" name="Object 26"/>
            <p:cNvGraphicFramePr>
              <a:graphicFrameLocks noChangeAspect="1"/>
            </p:cNvGraphicFramePr>
            <p:nvPr/>
          </p:nvGraphicFramePr>
          <p:xfrm>
            <a:off x="838" y="1752"/>
            <a:ext cx="24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4" name="Equation" r:id="rId29" imgW="164880" imgH="228600" progId="Equation.DSMT4">
                    <p:embed/>
                  </p:oleObj>
                </mc:Choice>
                <mc:Fallback>
                  <p:oleObj name="Equation" r:id="rId29" imgW="16488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1752"/>
                          <a:ext cx="24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1" name="Object 27"/>
            <p:cNvGraphicFramePr>
              <a:graphicFrameLocks noChangeAspect="1"/>
            </p:cNvGraphicFramePr>
            <p:nvPr/>
          </p:nvGraphicFramePr>
          <p:xfrm>
            <a:off x="793" y="2523"/>
            <a:ext cx="2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5" name="Equation" r:id="rId31" imgW="164880" imgH="228600" progId="Equation.DSMT4">
                    <p:embed/>
                  </p:oleObj>
                </mc:Choice>
                <mc:Fallback>
                  <p:oleObj name="Equation" r:id="rId31" imgW="16488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523"/>
                          <a:ext cx="2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2" name="Object 28"/>
            <p:cNvGraphicFramePr>
              <a:graphicFrameLocks noChangeAspect="1"/>
            </p:cNvGraphicFramePr>
            <p:nvPr/>
          </p:nvGraphicFramePr>
          <p:xfrm>
            <a:off x="1247" y="1888"/>
            <a:ext cx="136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6" name="Equation" r:id="rId33" imgW="1041120" imgH="228600" progId="Equation.DSMT4">
                    <p:embed/>
                  </p:oleObj>
                </mc:Choice>
                <mc:Fallback>
                  <p:oleObj name="Equation" r:id="rId33" imgW="104112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888"/>
                          <a:ext cx="136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>
              <a:off x="2653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>
              <a:off x="3106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Line 31"/>
            <p:cNvSpPr>
              <a:spLocks noChangeShapeType="1"/>
            </p:cNvSpPr>
            <p:nvPr/>
          </p:nvSpPr>
          <p:spPr bwMode="auto">
            <a:xfrm>
              <a:off x="2653" y="1706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Line 32"/>
            <p:cNvSpPr>
              <a:spLocks noChangeShapeType="1"/>
            </p:cNvSpPr>
            <p:nvPr/>
          </p:nvSpPr>
          <p:spPr bwMode="auto">
            <a:xfrm>
              <a:off x="2653" y="2115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>
              <a:off x="2653" y="2478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18" name="Object 34"/>
            <p:cNvGraphicFramePr>
              <a:graphicFrameLocks noChangeAspect="1"/>
            </p:cNvGraphicFramePr>
            <p:nvPr/>
          </p:nvGraphicFramePr>
          <p:xfrm>
            <a:off x="2744" y="1344"/>
            <a:ext cx="31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7" name="Equation" r:id="rId35" imgW="241200" imgH="228600" progId="Equation.DSMT4">
                    <p:embed/>
                  </p:oleObj>
                </mc:Choice>
                <mc:Fallback>
                  <p:oleObj name="Equation" r:id="rId35" imgW="24120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344"/>
                          <a:ext cx="31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9" name="Object 35"/>
            <p:cNvGraphicFramePr>
              <a:graphicFrameLocks noChangeAspect="1"/>
            </p:cNvGraphicFramePr>
            <p:nvPr/>
          </p:nvGraphicFramePr>
          <p:xfrm>
            <a:off x="2744" y="2523"/>
            <a:ext cx="31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8" name="Equation" r:id="rId37" imgW="253800" imgH="228600" progId="Equation.DSMT4">
                    <p:embed/>
                  </p:oleObj>
                </mc:Choice>
                <mc:Fallback>
                  <p:oleObj name="Equation" r:id="rId37" imgW="253800" imgH="2286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523"/>
                          <a:ext cx="31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0" name="Object 36"/>
            <p:cNvGraphicFramePr>
              <a:graphicFrameLocks noChangeAspect="1"/>
            </p:cNvGraphicFramePr>
            <p:nvPr/>
          </p:nvGraphicFramePr>
          <p:xfrm>
            <a:off x="2744" y="1752"/>
            <a:ext cx="31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9" name="Equation" r:id="rId39" imgW="253800" imgH="228600" progId="Equation.DSMT4">
                    <p:embed/>
                  </p:oleObj>
                </mc:Choice>
                <mc:Fallback>
                  <p:oleObj name="Equation" r:id="rId39" imgW="253800" imgH="228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752"/>
                          <a:ext cx="31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1" name="Object 37"/>
            <p:cNvGraphicFramePr>
              <a:graphicFrameLocks noChangeAspect="1"/>
            </p:cNvGraphicFramePr>
            <p:nvPr/>
          </p:nvGraphicFramePr>
          <p:xfrm>
            <a:off x="2789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0" name="Equation" r:id="rId41" imgW="75960" imgH="177480" progId="Equation.DSMT4">
                    <p:embed/>
                  </p:oleObj>
                </mc:Choice>
                <mc:Fallback>
                  <p:oleObj name="Equation" r:id="rId41" imgW="75960" imgH="1774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>
              <a:off x="3605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23" name="Object 39"/>
            <p:cNvGraphicFramePr>
              <a:graphicFrameLocks noChangeAspect="1"/>
            </p:cNvGraphicFramePr>
            <p:nvPr/>
          </p:nvGraphicFramePr>
          <p:xfrm>
            <a:off x="3198" y="1797"/>
            <a:ext cx="31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1" name="Equation" r:id="rId43" imgW="253800" imgH="241200" progId="Equation.DSMT4">
                    <p:embed/>
                  </p:oleObj>
                </mc:Choice>
                <mc:Fallback>
                  <p:oleObj name="Equation" r:id="rId43" imgW="253800" imgH="2412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797"/>
                          <a:ext cx="31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4" name="Object 40"/>
            <p:cNvGraphicFramePr>
              <a:graphicFrameLocks noChangeAspect="1"/>
            </p:cNvGraphicFramePr>
            <p:nvPr/>
          </p:nvGraphicFramePr>
          <p:xfrm>
            <a:off x="3198" y="1344"/>
            <a:ext cx="31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2" name="Equation" r:id="rId45" imgW="241200" imgH="241200" progId="Equation.DSMT4">
                    <p:embed/>
                  </p:oleObj>
                </mc:Choice>
                <mc:Fallback>
                  <p:oleObj name="Equation" r:id="rId45" imgW="241200" imgH="2412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344"/>
                          <a:ext cx="31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5" name="Object 41"/>
            <p:cNvGraphicFramePr>
              <a:graphicFrameLocks noChangeAspect="1"/>
            </p:cNvGraphicFramePr>
            <p:nvPr/>
          </p:nvGraphicFramePr>
          <p:xfrm>
            <a:off x="3197" y="2523"/>
            <a:ext cx="31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3" name="Equation" r:id="rId47" imgW="253800" imgH="241200" progId="Equation.DSMT4">
                    <p:embed/>
                  </p:oleObj>
                </mc:Choice>
                <mc:Fallback>
                  <p:oleObj name="Equation" r:id="rId47" imgW="253800" imgH="2412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2523"/>
                          <a:ext cx="31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6" name="Object 42"/>
            <p:cNvGraphicFramePr>
              <a:graphicFrameLocks noChangeAspect="1"/>
            </p:cNvGraphicFramePr>
            <p:nvPr/>
          </p:nvGraphicFramePr>
          <p:xfrm>
            <a:off x="3288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4" name="Equation" r:id="rId49" imgW="75960" imgH="177480" progId="Equation.DSMT4">
                    <p:embed/>
                  </p:oleObj>
                </mc:Choice>
                <mc:Fallback>
                  <p:oleObj name="Equation" r:id="rId49" imgW="75960" imgH="1774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7" name="Object 43"/>
            <p:cNvGraphicFramePr>
              <a:graphicFrameLocks noChangeAspect="1"/>
            </p:cNvGraphicFramePr>
            <p:nvPr/>
          </p:nvGraphicFramePr>
          <p:xfrm>
            <a:off x="3606" y="1344"/>
            <a:ext cx="72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5" name="Equation" r:id="rId50" imgW="558720" imgH="241200" progId="Equation.DSMT4">
                    <p:embed/>
                  </p:oleObj>
                </mc:Choice>
                <mc:Fallback>
                  <p:oleObj name="Equation" r:id="rId50" imgW="558720" imgH="2412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344"/>
                          <a:ext cx="727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8" name="Object 44"/>
            <p:cNvGraphicFramePr>
              <a:graphicFrameLocks noChangeAspect="1"/>
            </p:cNvGraphicFramePr>
            <p:nvPr/>
          </p:nvGraphicFramePr>
          <p:xfrm>
            <a:off x="3606" y="1752"/>
            <a:ext cx="6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6" name="Equation" r:id="rId52" imgW="583920" imgH="241200" progId="Equation.DSMT4">
                    <p:embed/>
                  </p:oleObj>
                </mc:Choice>
                <mc:Fallback>
                  <p:oleObj name="Equation" r:id="rId52" imgW="583920" imgH="241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752"/>
                          <a:ext cx="69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9" name="Object 45"/>
            <p:cNvGraphicFramePr>
              <a:graphicFrameLocks noChangeAspect="1"/>
            </p:cNvGraphicFramePr>
            <p:nvPr/>
          </p:nvGraphicFramePr>
          <p:xfrm>
            <a:off x="3596" y="2523"/>
            <a:ext cx="7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7" name="Equation" r:id="rId54" imgW="596880" imgH="241200" progId="Equation.DSMT4">
                    <p:embed/>
                  </p:oleObj>
                </mc:Choice>
                <mc:Fallback>
                  <p:oleObj name="Equation" r:id="rId54" imgW="596880" imgH="241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523"/>
                          <a:ext cx="73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0" name="Object 46"/>
            <p:cNvGraphicFramePr>
              <a:graphicFrameLocks noChangeAspect="1"/>
            </p:cNvGraphicFramePr>
            <p:nvPr/>
          </p:nvGraphicFramePr>
          <p:xfrm>
            <a:off x="3877" y="2115"/>
            <a:ext cx="14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8" name="Equation" r:id="rId56" imgW="75960" imgH="177480" progId="Equation.DSMT4">
                    <p:embed/>
                  </p:oleObj>
                </mc:Choice>
                <mc:Fallback>
                  <p:oleObj name="Equation" r:id="rId56" imgW="75960" imgH="17748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2115"/>
                          <a:ext cx="14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>
              <a:off x="4332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32" name="Object 48"/>
            <p:cNvGraphicFramePr>
              <a:graphicFrameLocks noChangeAspect="1"/>
            </p:cNvGraphicFramePr>
            <p:nvPr/>
          </p:nvGraphicFramePr>
          <p:xfrm>
            <a:off x="4332" y="1706"/>
            <a:ext cx="1224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9" name="Equation" r:id="rId57" imgW="1002960" imgH="660240" progId="Equation.DSMT4">
                    <p:embed/>
                  </p:oleObj>
                </mc:Choice>
                <mc:Fallback>
                  <p:oleObj name="Equation" r:id="rId57" imgW="1002960" imgH="66024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706"/>
                          <a:ext cx="1224" cy="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3" name="Line 49"/>
            <p:cNvSpPr>
              <a:spLocks noChangeShapeType="1"/>
            </p:cNvSpPr>
            <p:nvPr/>
          </p:nvSpPr>
          <p:spPr bwMode="auto">
            <a:xfrm>
              <a:off x="5556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7635" name="Object 51"/>
          <p:cNvGraphicFramePr>
            <a:graphicFrameLocks noChangeAspect="1"/>
          </p:cNvGraphicFramePr>
          <p:nvPr/>
        </p:nvGraphicFramePr>
        <p:xfrm>
          <a:off x="395288" y="692150"/>
          <a:ext cx="34559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0" name="Equation" r:id="rId59" imgW="1346040" imgH="203040" progId="Equation.DSMT4">
                  <p:embed/>
                </p:oleObj>
              </mc:Choice>
              <mc:Fallback>
                <p:oleObj name="Equation" r:id="rId59" imgW="1346040" imgH="2030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92150"/>
                        <a:ext cx="34559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6" name="Object 52"/>
          <p:cNvGraphicFramePr>
            <a:graphicFrameLocks noChangeAspect="1"/>
          </p:cNvGraphicFramePr>
          <p:nvPr/>
        </p:nvGraphicFramePr>
        <p:xfrm>
          <a:off x="684213" y="4724400"/>
          <a:ext cx="63373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1" name="Equation" r:id="rId61" imgW="2793960" imgH="698400" progId="Equation.DSMT4">
                  <p:embed/>
                </p:oleObj>
              </mc:Choice>
              <mc:Fallback>
                <p:oleObj name="Equation" r:id="rId61" imgW="2793960" imgH="6984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63373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C9F0-BB33-408D-ADD9-82F2BA100E15}" type="slidenum">
              <a:rPr lang="zh-CN" altLang="en-US"/>
              <a:pPr/>
              <a:t>9</a:t>
            </a:fld>
            <a:endParaRPr lang="en-US" altLang="zh-CN"/>
          </a:p>
        </p:txBody>
      </p:sp>
      <p:grpSp>
        <p:nvGrpSpPr>
          <p:cNvPr id="89090" name="Group 3074"/>
          <p:cNvGrpSpPr>
            <a:grpSpLocks/>
          </p:cNvGrpSpPr>
          <p:nvPr/>
        </p:nvGrpSpPr>
        <p:grpSpPr bwMode="auto">
          <a:xfrm>
            <a:off x="323850" y="476250"/>
            <a:ext cx="8569325" cy="2447925"/>
            <a:chOff x="204" y="1888"/>
            <a:chExt cx="5398" cy="1542"/>
          </a:xfrm>
        </p:grpSpPr>
        <p:sp>
          <p:nvSpPr>
            <p:cNvPr id="89091" name="Line 3075"/>
            <p:cNvSpPr>
              <a:spLocks noChangeShapeType="1"/>
            </p:cNvSpPr>
            <p:nvPr/>
          </p:nvSpPr>
          <p:spPr bwMode="auto">
            <a:xfrm>
              <a:off x="204" y="1888"/>
              <a:ext cx="53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2" name="Line 3076"/>
            <p:cNvSpPr>
              <a:spLocks noChangeShapeType="1"/>
            </p:cNvSpPr>
            <p:nvPr/>
          </p:nvSpPr>
          <p:spPr bwMode="auto">
            <a:xfrm>
              <a:off x="204" y="2205"/>
              <a:ext cx="53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093" name="Object 3077"/>
            <p:cNvGraphicFramePr>
              <a:graphicFrameLocks noChangeAspect="1"/>
            </p:cNvGraphicFramePr>
            <p:nvPr/>
          </p:nvGraphicFramePr>
          <p:xfrm>
            <a:off x="4604" y="1933"/>
            <a:ext cx="4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65" name="Equation" r:id="rId3" imgW="355320" imgH="203040" progId="Equation.DSMT4">
                    <p:embed/>
                  </p:oleObj>
                </mc:Choice>
                <mc:Fallback>
                  <p:oleObj name="Equation" r:id="rId3" imgW="355320" imgH="203040" progId="Equation.DSMT4">
                    <p:embed/>
                    <p:pic>
                      <p:nvPicPr>
                        <p:cNvPr id="0" name="Object 3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933"/>
                          <a:ext cx="4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4" name="Object 3078"/>
            <p:cNvGraphicFramePr>
              <a:graphicFrameLocks noChangeAspect="1"/>
            </p:cNvGraphicFramePr>
            <p:nvPr/>
          </p:nvGraphicFramePr>
          <p:xfrm>
            <a:off x="250" y="1933"/>
            <a:ext cx="4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66"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0" name="Object 3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1933"/>
                          <a:ext cx="4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5" name="Object 3079"/>
            <p:cNvGraphicFramePr>
              <a:graphicFrameLocks noChangeAspect="1"/>
            </p:cNvGraphicFramePr>
            <p:nvPr/>
          </p:nvGraphicFramePr>
          <p:xfrm>
            <a:off x="749" y="1933"/>
            <a:ext cx="47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67" name="Equation" r:id="rId7" imgW="355320" imgH="203040" progId="Equation.DSMT4">
                    <p:embed/>
                  </p:oleObj>
                </mc:Choice>
                <mc:Fallback>
                  <p:oleObj name="Equation" r:id="rId7" imgW="355320" imgH="203040" progId="Equation.DSMT4">
                    <p:embed/>
                    <p:pic>
                      <p:nvPicPr>
                        <p:cNvPr id="0" name="Object 3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933"/>
                          <a:ext cx="47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6" name="Object 3080"/>
            <p:cNvGraphicFramePr>
              <a:graphicFrameLocks noChangeAspect="1"/>
            </p:cNvGraphicFramePr>
            <p:nvPr/>
          </p:nvGraphicFramePr>
          <p:xfrm>
            <a:off x="1292" y="1933"/>
            <a:ext cx="107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68" name="Equation" r:id="rId9" imgW="812520" imgH="203040" progId="Equation.DSMT4">
                    <p:embed/>
                  </p:oleObj>
                </mc:Choice>
                <mc:Fallback>
                  <p:oleObj name="Equation" r:id="rId9" imgW="812520" imgH="203040" progId="Equation.DSMT4">
                    <p:embed/>
                    <p:pic>
                      <p:nvPicPr>
                        <p:cNvPr id="0" name="Object 3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933"/>
                          <a:ext cx="107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7" name="Object 3081"/>
            <p:cNvGraphicFramePr>
              <a:graphicFrameLocks noChangeAspect="1"/>
            </p:cNvGraphicFramePr>
            <p:nvPr/>
          </p:nvGraphicFramePr>
          <p:xfrm>
            <a:off x="2427" y="1933"/>
            <a:ext cx="45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69" name="Equation" r:id="rId11" imgW="355320" imgH="203040" progId="Equation.DSMT4">
                    <p:embed/>
                  </p:oleObj>
                </mc:Choice>
                <mc:Fallback>
                  <p:oleObj name="Equation" r:id="rId11" imgW="355320" imgH="203040" progId="Equation.DSMT4">
                    <p:embed/>
                    <p:pic>
                      <p:nvPicPr>
                        <p:cNvPr id="0" name="Object 3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1933"/>
                          <a:ext cx="453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8" name="Object 3082"/>
            <p:cNvGraphicFramePr>
              <a:graphicFrameLocks noChangeAspect="1"/>
            </p:cNvGraphicFramePr>
            <p:nvPr/>
          </p:nvGraphicFramePr>
          <p:xfrm>
            <a:off x="2926" y="1933"/>
            <a:ext cx="4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0" name="Equation" r:id="rId13" imgW="355320" imgH="203040" progId="Equation.DSMT4">
                    <p:embed/>
                  </p:oleObj>
                </mc:Choice>
                <mc:Fallback>
                  <p:oleObj name="Equation" r:id="rId13" imgW="355320" imgH="203040" progId="Equation.DSMT4">
                    <p:embed/>
                    <p:pic>
                      <p:nvPicPr>
                        <p:cNvPr id="0" name="Object 3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1933"/>
                          <a:ext cx="47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9" name="Object 3083"/>
            <p:cNvGraphicFramePr>
              <a:graphicFrameLocks noChangeAspect="1"/>
            </p:cNvGraphicFramePr>
            <p:nvPr/>
          </p:nvGraphicFramePr>
          <p:xfrm>
            <a:off x="3515" y="1933"/>
            <a:ext cx="47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1" name="Equation" r:id="rId15" imgW="342720" imgH="203040" progId="Equation.DSMT4">
                    <p:embed/>
                  </p:oleObj>
                </mc:Choice>
                <mc:Fallback>
                  <p:oleObj name="Equation" r:id="rId15" imgW="342720" imgH="203040" progId="Equation.DSMT4">
                    <p:embed/>
                    <p:pic>
                      <p:nvPicPr>
                        <p:cNvPr id="0" name="Object 3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933"/>
                          <a:ext cx="47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0" name="Line 3084"/>
            <p:cNvSpPr>
              <a:spLocks noChangeShapeType="1"/>
            </p:cNvSpPr>
            <p:nvPr/>
          </p:nvSpPr>
          <p:spPr bwMode="auto">
            <a:xfrm>
              <a:off x="204" y="1888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1" name="Line 3085"/>
            <p:cNvSpPr>
              <a:spLocks noChangeShapeType="1"/>
            </p:cNvSpPr>
            <p:nvPr/>
          </p:nvSpPr>
          <p:spPr bwMode="auto">
            <a:xfrm>
              <a:off x="703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02" name="Object 3086"/>
            <p:cNvGraphicFramePr>
              <a:graphicFrameLocks noChangeAspect="1"/>
            </p:cNvGraphicFramePr>
            <p:nvPr/>
          </p:nvGraphicFramePr>
          <p:xfrm>
            <a:off x="385" y="2251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2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0" name="Object 3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251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3" name="Object 3087"/>
            <p:cNvGraphicFramePr>
              <a:graphicFrameLocks noChangeAspect="1"/>
            </p:cNvGraphicFramePr>
            <p:nvPr/>
          </p:nvGraphicFramePr>
          <p:xfrm>
            <a:off x="410" y="2699"/>
            <a:ext cx="1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3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Object 3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2699"/>
                          <a:ext cx="1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4" name="Object 3088"/>
            <p:cNvGraphicFramePr>
              <a:graphicFrameLocks noChangeAspect="1"/>
            </p:cNvGraphicFramePr>
            <p:nvPr/>
          </p:nvGraphicFramePr>
          <p:xfrm>
            <a:off x="385" y="3067"/>
            <a:ext cx="2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4" name="Equation" r:id="rId21" imgW="126720" imgH="164880" progId="Equation.DSMT4">
                    <p:embed/>
                  </p:oleObj>
                </mc:Choice>
                <mc:Fallback>
                  <p:oleObj name="Equation" r:id="rId21" imgW="126720" imgH="164880" progId="Equation.DSMT4">
                    <p:embed/>
                    <p:pic>
                      <p:nvPicPr>
                        <p:cNvPr id="0" name="Object 3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2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5" name="Line 3089"/>
            <p:cNvSpPr>
              <a:spLocks noChangeShapeType="1"/>
            </p:cNvSpPr>
            <p:nvPr/>
          </p:nvSpPr>
          <p:spPr bwMode="auto">
            <a:xfrm>
              <a:off x="204" y="2613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6" name="Line 3090"/>
            <p:cNvSpPr>
              <a:spLocks noChangeShapeType="1"/>
            </p:cNvSpPr>
            <p:nvPr/>
          </p:nvSpPr>
          <p:spPr bwMode="auto">
            <a:xfrm>
              <a:off x="204" y="3022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7" name="Line 3091"/>
            <p:cNvSpPr>
              <a:spLocks noChangeShapeType="1"/>
            </p:cNvSpPr>
            <p:nvPr/>
          </p:nvSpPr>
          <p:spPr bwMode="auto">
            <a:xfrm>
              <a:off x="204" y="3430"/>
              <a:ext cx="53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8" name="Line 3092"/>
            <p:cNvSpPr>
              <a:spLocks noChangeShapeType="1"/>
            </p:cNvSpPr>
            <p:nvPr/>
          </p:nvSpPr>
          <p:spPr bwMode="auto">
            <a:xfrm>
              <a:off x="1202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09" name="Object 3093"/>
            <p:cNvGraphicFramePr>
              <a:graphicFrameLocks noChangeAspect="1"/>
            </p:cNvGraphicFramePr>
            <p:nvPr/>
          </p:nvGraphicFramePr>
          <p:xfrm>
            <a:off x="839" y="2251"/>
            <a:ext cx="19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5" name="Equation" r:id="rId23" imgW="126720" imgH="164880" progId="Equation.DSMT4">
                    <p:embed/>
                  </p:oleObj>
                </mc:Choice>
                <mc:Fallback>
                  <p:oleObj name="Equation" r:id="rId23" imgW="126720" imgH="164880" progId="Equation.DSMT4">
                    <p:embed/>
                    <p:pic>
                      <p:nvPicPr>
                        <p:cNvPr id="0" name="Object 3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251"/>
                          <a:ext cx="19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0" name="Object 3094"/>
            <p:cNvGraphicFramePr>
              <a:graphicFrameLocks noChangeAspect="1"/>
            </p:cNvGraphicFramePr>
            <p:nvPr/>
          </p:nvGraphicFramePr>
          <p:xfrm>
            <a:off x="839" y="2704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6" name="Equation" r:id="rId25" imgW="126720" imgH="177480" progId="Equation.DSMT4">
                    <p:embed/>
                  </p:oleObj>
                </mc:Choice>
                <mc:Fallback>
                  <p:oleObj name="Equation" r:id="rId25" imgW="126720" imgH="177480" progId="Equation.DSMT4">
                    <p:embed/>
                    <p:pic>
                      <p:nvPicPr>
                        <p:cNvPr id="0" name="Object 3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704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1" name="Object 3095"/>
            <p:cNvGraphicFramePr>
              <a:graphicFrameLocks noChangeAspect="1"/>
            </p:cNvGraphicFramePr>
            <p:nvPr/>
          </p:nvGraphicFramePr>
          <p:xfrm>
            <a:off x="839" y="3067"/>
            <a:ext cx="2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7" name="Equation" r:id="rId27" imgW="126720" imgH="164880" progId="Equation.DSMT4">
                    <p:embed/>
                  </p:oleObj>
                </mc:Choice>
                <mc:Fallback>
                  <p:oleObj name="Equation" r:id="rId27" imgW="126720" imgH="164880" progId="Equation.DSMT4">
                    <p:embed/>
                    <p:pic>
                      <p:nvPicPr>
                        <p:cNvPr id="0" name="Object 3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067"/>
                          <a:ext cx="2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2" name="Object 3096"/>
            <p:cNvGraphicFramePr>
              <a:graphicFrameLocks noChangeAspect="1"/>
            </p:cNvGraphicFramePr>
            <p:nvPr/>
          </p:nvGraphicFramePr>
          <p:xfrm>
            <a:off x="1247" y="2659"/>
            <a:ext cx="118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8" name="Equation" r:id="rId29" imgW="838080" imgH="177480" progId="Equation.DSMT4">
                    <p:embed/>
                  </p:oleObj>
                </mc:Choice>
                <mc:Fallback>
                  <p:oleObj name="Equation" r:id="rId29" imgW="838080" imgH="177480" progId="Equation.DSMT4">
                    <p:embed/>
                    <p:pic>
                      <p:nvPicPr>
                        <p:cNvPr id="0" name="Object 3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659"/>
                          <a:ext cx="118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13" name="Line 3097"/>
            <p:cNvSpPr>
              <a:spLocks noChangeShapeType="1"/>
            </p:cNvSpPr>
            <p:nvPr/>
          </p:nvSpPr>
          <p:spPr bwMode="auto">
            <a:xfrm>
              <a:off x="2427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4" name="Line 3098"/>
            <p:cNvSpPr>
              <a:spLocks noChangeShapeType="1"/>
            </p:cNvSpPr>
            <p:nvPr/>
          </p:nvSpPr>
          <p:spPr bwMode="auto">
            <a:xfrm>
              <a:off x="2926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Line 3099"/>
            <p:cNvSpPr>
              <a:spLocks noChangeShapeType="1"/>
            </p:cNvSpPr>
            <p:nvPr/>
          </p:nvSpPr>
          <p:spPr bwMode="auto">
            <a:xfrm>
              <a:off x="2472" y="2614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6" name="Line 3100"/>
            <p:cNvSpPr>
              <a:spLocks noChangeShapeType="1"/>
            </p:cNvSpPr>
            <p:nvPr/>
          </p:nvSpPr>
          <p:spPr bwMode="auto">
            <a:xfrm>
              <a:off x="2427" y="3022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17" name="Object 3101"/>
            <p:cNvGraphicFramePr>
              <a:graphicFrameLocks noChangeAspect="1"/>
            </p:cNvGraphicFramePr>
            <p:nvPr/>
          </p:nvGraphicFramePr>
          <p:xfrm>
            <a:off x="2517" y="2296"/>
            <a:ext cx="40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9" name="Equation" r:id="rId31" imgW="279360" imgH="177480" progId="Equation.DSMT4">
                    <p:embed/>
                  </p:oleObj>
                </mc:Choice>
                <mc:Fallback>
                  <p:oleObj name="Equation" r:id="rId31" imgW="279360" imgH="177480" progId="Equation.DSMT4">
                    <p:embed/>
                    <p:pic>
                      <p:nvPicPr>
                        <p:cNvPr id="0" name="Object 3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296"/>
                          <a:ext cx="40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8" name="Object 3102"/>
            <p:cNvGraphicFramePr>
              <a:graphicFrameLocks noChangeAspect="1"/>
            </p:cNvGraphicFramePr>
            <p:nvPr/>
          </p:nvGraphicFramePr>
          <p:xfrm>
            <a:off x="2517" y="3067"/>
            <a:ext cx="36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0" name="Equation" r:id="rId33" imgW="279360" imgH="177480" progId="Equation.DSMT4">
                    <p:embed/>
                  </p:oleObj>
                </mc:Choice>
                <mc:Fallback>
                  <p:oleObj name="Equation" r:id="rId33" imgW="279360" imgH="177480" progId="Equation.DSMT4">
                    <p:embed/>
                    <p:pic>
                      <p:nvPicPr>
                        <p:cNvPr id="0" name="Object 3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067"/>
                          <a:ext cx="36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19" name="Object 3103"/>
            <p:cNvGraphicFramePr>
              <a:graphicFrameLocks noChangeAspect="1"/>
            </p:cNvGraphicFramePr>
            <p:nvPr/>
          </p:nvGraphicFramePr>
          <p:xfrm>
            <a:off x="2517" y="2704"/>
            <a:ext cx="40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1" name="Equation" r:id="rId35" imgW="291960" imgH="177480" progId="Equation.DSMT4">
                    <p:embed/>
                  </p:oleObj>
                </mc:Choice>
                <mc:Fallback>
                  <p:oleObj name="Equation" r:id="rId35" imgW="291960" imgH="177480" progId="Equation.DSMT4">
                    <p:embed/>
                    <p:pic>
                      <p:nvPicPr>
                        <p:cNvPr id="0" name="Object 3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704"/>
                          <a:ext cx="40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0" name="Line 3104"/>
            <p:cNvSpPr>
              <a:spLocks noChangeShapeType="1"/>
            </p:cNvSpPr>
            <p:nvPr/>
          </p:nvSpPr>
          <p:spPr bwMode="auto">
            <a:xfrm>
              <a:off x="3425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21" name="Object 3105"/>
            <p:cNvGraphicFramePr>
              <a:graphicFrameLocks noChangeAspect="1"/>
            </p:cNvGraphicFramePr>
            <p:nvPr/>
          </p:nvGraphicFramePr>
          <p:xfrm>
            <a:off x="3062" y="2296"/>
            <a:ext cx="16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2" name="Equation" r:id="rId37" imgW="126720" imgH="164880" progId="Equation.DSMT4">
                    <p:embed/>
                  </p:oleObj>
                </mc:Choice>
                <mc:Fallback>
                  <p:oleObj name="Equation" r:id="rId37" imgW="126720" imgH="164880" progId="Equation.DSMT4">
                    <p:embed/>
                    <p:pic>
                      <p:nvPicPr>
                        <p:cNvPr id="0" name="Object 3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" y="2296"/>
                          <a:ext cx="16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2" name="Object 3106"/>
            <p:cNvGraphicFramePr>
              <a:graphicFrameLocks noChangeAspect="1"/>
            </p:cNvGraphicFramePr>
            <p:nvPr/>
          </p:nvGraphicFramePr>
          <p:xfrm>
            <a:off x="3107" y="3067"/>
            <a:ext cx="14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3" name="Equation" r:id="rId39" imgW="114120" imgH="164880" progId="Equation.DSMT4">
                    <p:embed/>
                  </p:oleObj>
                </mc:Choice>
                <mc:Fallback>
                  <p:oleObj name="Equation" r:id="rId39" imgW="114120" imgH="164880" progId="Equation.DSMT4">
                    <p:embed/>
                    <p:pic>
                      <p:nvPicPr>
                        <p:cNvPr id="0" name="Object 3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067"/>
                          <a:ext cx="14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3" name="Object 3107"/>
            <p:cNvGraphicFramePr>
              <a:graphicFrameLocks noChangeAspect="1"/>
            </p:cNvGraphicFramePr>
            <p:nvPr/>
          </p:nvGraphicFramePr>
          <p:xfrm>
            <a:off x="3470" y="2296"/>
            <a:ext cx="6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4" name="Equation" r:id="rId41" imgW="533160" imgH="177480" progId="Equation.DSMT4">
                    <p:embed/>
                  </p:oleObj>
                </mc:Choice>
                <mc:Fallback>
                  <p:oleObj name="Equation" r:id="rId41" imgW="533160" imgH="177480" progId="Equation.DSMT4">
                    <p:embed/>
                    <p:pic>
                      <p:nvPicPr>
                        <p:cNvPr id="0" name="Object 3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96"/>
                          <a:ext cx="6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4" name="Object 3108"/>
            <p:cNvGraphicFramePr>
              <a:graphicFrameLocks noChangeAspect="1"/>
            </p:cNvGraphicFramePr>
            <p:nvPr/>
          </p:nvGraphicFramePr>
          <p:xfrm>
            <a:off x="3470" y="2704"/>
            <a:ext cx="60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5" name="Equation" r:id="rId43" imgW="507960" imgH="177480" progId="Equation.DSMT4">
                    <p:embed/>
                  </p:oleObj>
                </mc:Choice>
                <mc:Fallback>
                  <p:oleObj name="Equation" r:id="rId43" imgW="507960" imgH="177480" progId="Equation.DSMT4">
                    <p:embed/>
                    <p:pic>
                      <p:nvPicPr>
                        <p:cNvPr id="0" name="Object 3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704"/>
                          <a:ext cx="60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5" name="Object 3109"/>
            <p:cNvGraphicFramePr>
              <a:graphicFrameLocks noChangeAspect="1"/>
            </p:cNvGraphicFramePr>
            <p:nvPr/>
          </p:nvGraphicFramePr>
          <p:xfrm>
            <a:off x="3470" y="3113"/>
            <a:ext cx="62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6" name="Equation" r:id="rId45" imgW="507960" imgH="177480" progId="Equation.DSMT4">
                    <p:embed/>
                  </p:oleObj>
                </mc:Choice>
                <mc:Fallback>
                  <p:oleObj name="Equation" r:id="rId45" imgW="507960" imgH="177480" progId="Equation.DSMT4">
                    <p:embed/>
                    <p:pic>
                      <p:nvPicPr>
                        <p:cNvPr id="0" name="Object 3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113"/>
                          <a:ext cx="62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6" name="Line 3110"/>
            <p:cNvSpPr>
              <a:spLocks noChangeShapeType="1"/>
            </p:cNvSpPr>
            <p:nvPr/>
          </p:nvSpPr>
          <p:spPr bwMode="auto">
            <a:xfrm>
              <a:off x="4150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27" name="Object 3111"/>
            <p:cNvGraphicFramePr>
              <a:graphicFrameLocks noChangeAspect="1"/>
            </p:cNvGraphicFramePr>
            <p:nvPr/>
          </p:nvGraphicFramePr>
          <p:xfrm>
            <a:off x="4105" y="2432"/>
            <a:ext cx="1472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7" name="Equation" r:id="rId47" imgW="1206360" imgH="660240" progId="Equation.DSMT4">
                    <p:embed/>
                  </p:oleObj>
                </mc:Choice>
                <mc:Fallback>
                  <p:oleObj name="Equation" r:id="rId47" imgW="1206360" imgH="660240" progId="Equation.DSMT4">
                    <p:embed/>
                    <p:pic>
                      <p:nvPicPr>
                        <p:cNvPr id="0" name="Object 3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432"/>
                          <a:ext cx="1472" cy="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8" name="Line 3112"/>
            <p:cNvSpPr>
              <a:spLocks noChangeShapeType="1"/>
            </p:cNvSpPr>
            <p:nvPr/>
          </p:nvSpPr>
          <p:spPr bwMode="auto">
            <a:xfrm>
              <a:off x="5602" y="1888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9129" name="Object 3113"/>
            <p:cNvGraphicFramePr>
              <a:graphicFrameLocks noChangeAspect="1"/>
            </p:cNvGraphicFramePr>
            <p:nvPr/>
          </p:nvGraphicFramePr>
          <p:xfrm>
            <a:off x="3107" y="2704"/>
            <a:ext cx="14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8" name="Equation" r:id="rId49" imgW="114120" imgH="164880" progId="Equation.DSMT4">
                    <p:embed/>
                  </p:oleObj>
                </mc:Choice>
                <mc:Fallback>
                  <p:oleObj name="Equation" r:id="rId49" imgW="114120" imgH="164880" progId="Equation.DSMT4">
                    <p:embed/>
                    <p:pic>
                      <p:nvPicPr>
                        <p:cNvPr id="0" name="Object 3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704"/>
                          <a:ext cx="14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30" name="Object 3114"/>
          <p:cNvGraphicFramePr>
            <a:graphicFrameLocks noChangeAspect="1"/>
          </p:cNvGraphicFramePr>
          <p:nvPr/>
        </p:nvGraphicFramePr>
        <p:xfrm>
          <a:off x="468313" y="5949950"/>
          <a:ext cx="2232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9" name="Equation" r:id="rId50" imgW="1002960" imgH="203040" progId="Equation.DSMT4">
                  <p:embed/>
                </p:oleObj>
              </mc:Choice>
              <mc:Fallback>
                <p:oleObj name="Equation" r:id="rId50" imgW="1002960" imgH="203040" progId="Equation.DSMT4">
                  <p:embed/>
                  <p:pic>
                    <p:nvPicPr>
                      <p:cNvPr id="0" name="Object 3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949950"/>
                        <a:ext cx="22320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1" name="Object 3115"/>
          <p:cNvGraphicFramePr>
            <a:graphicFrameLocks noChangeAspect="1"/>
          </p:cNvGraphicFramePr>
          <p:nvPr/>
        </p:nvGraphicFramePr>
        <p:xfrm>
          <a:off x="323850" y="3716338"/>
          <a:ext cx="5111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0" name="Equation" r:id="rId52" imgW="2286000" imgH="228600" progId="Equation.DSMT4">
                  <p:embed/>
                </p:oleObj>
              </mc:Choice>
              <mc:Fallback>
                <p:oleObj name="Equation" r:id="rId52" imgW="2286000" imgH="228600" progId="Equation.DSMT4">
                  <p:embed/>
                  <p:pic>
                    <p:nvPicPr>
                      <p:cNvPr id="0" name="Object 3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5111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2" name="Object 3116"/>
          <p:cNvGraphicFramePr>
            <a:graphicFrameLocks noChangeAspect="1"/>
          </p:cNvGraphicFramePr>
          <p:nvPr/>
        </p:nvGraphicFramePr>
        <p:xfrm>
          <a:off x="395288" y="3140075"/>
          <a:ext cx="82089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1" name="Equation" r:id="rId54" imgW="3568680" imgH="228600" progId="Equation.DSMT4">
                  <p:embed/>
                </p:oleObj>
              </mc:Choice>
              <mc:Fallback>
                <p:oleObj name="Equation" r:id="rId54" imgW="3568680" imgH="228600" progId="Equation.DSMT4">
                  <p:embed/>
                  <p:pic>
                    <p:nvPicPr>
                      <p:cNvPr id="0" name="Object 3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0075"/>
                        <a:ext cx="82089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3" name="Object 3117"/>
          <p:cNvGraphicFramePr>
            <a:graphicFrameLocks noChangeAspect="1"/>
          </p:cNvGraphicFramePr>
          <p:nvPr/>
        </p:nvGraphicFramePr>
        <p:xfrm>
          <a:off x="323850" y="4292600"/>
          <a:ext cx="84724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2" name="Equation" r:id="rId56" imgW="3784320" imgH="228600" progId="Equation.DSMT4">
                  <p:embed/>
                </p:oleObj>
              </mc:Choice>
              <mc:Fallback>
                <p:oleObj name="Equation" r:id="rId56" imgW="3784320" imgH="228600" progId="Equation.DSMT4">
                  <p:embed/>
                  <p:pic>
                    <p:nvPicPr>
                      <p:cNvPr id="0" name="Object 3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92600"/>
                        <a:ext cx="84724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4" name="Object 3118"/>
          <p:cNvGraphicFramePr>
            <a:graphicFrameLocks noChangeAspect="1"/>
          </p:cNvGraphicFramePr>
          <p:nvPr/>
        </p:nvGraphicFramePr>
        <p:xfrm>
          <a:off x="395288" y="4797425"/>
          <a:ext cx="4032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3" name="Equation" r:id="rId58" imgW="1879560" imgH="241200" progId="Equation.DSMT4">
                  <p:embed/>
                </p:oleObj>
              </mc:Choice>
              <mc:Fallback>
                <p:oleObj name="Equation" r:id="rId58" imgW="1879560" imgH="241200" progId="Equation.DSMT4">
                  <p:embed/>
                  <p:pic>
                    <p:nvPicPr>
                      <p:cNvPr id="0" name="Object 3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4032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5" name="Object 3119"/>
          <p:cNvGraphicFramePr>
            <a:graphicFrameLocks noChangeAspect="1"/>
          </p:cNvGraphicFramePr>
          <p:nvPr/>
        </p:nvGraphicFramePr>
        <p:xfrm>
          <a:off x="395288" y="5373688"/>
          <a:ext cx="71993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4" name="Equation" r:id="rId60" imgW="3288960" imgH="241200" progId="Equation.DSMT4">
                  <p:embed/>
                </p:oleObj>
              </mc:Choice>
              <mc:Fallback>
                <p:oleObj name="Equation" r:id="rId60" imgW="3288960" imgH="241200" progId="Equation.DSMT4">
                  <p:embed/>
                  <p:pic>
                    <p:nvPicPr>
                      <p:cNvPr id="0" name="Object 3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73688"/>
                        <a:ext cx="71993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6" name="Object 3120"/>
          <p:cNvGraphicFramePr>
            <a:graphicFrameLocks noChangeAspect="1"/>
          </p:cNvGraphicFramePr>
          <p:nvPr/>
        </p:nvGraphicFramePr>
        <p:xfrm>
          <a:off x="4500563" y="4868863"/>
          <a:ext cx="42481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5" name="Equation" r:id="rId62" imgW="2057400" imgH="241200" progId="Equation.DSMT4">
                  <p:embed/>
                </p:oleObj>
              </mc:Choice>
              <mc:Fallback>
                <p:oleObj name="Equation" r:id="rId62" imgW="2057400" imgH="241200" progId="Equation.DSMT4">
                  <p:embed/>
                  <p:pic>
                    <p:nvPicPr>
                      <p:cNvPr id="0" name="Object 3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68863"/>
                        <a:ext cx="42481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0.0"/>
  <p:tag name="PROBLEMBLANK" val="[{&quot;Num&quot;:1,&quot;Score&quot;:10.0,&quot;Answers&quot;:[&quot;13(mod 42)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False"/>
  <p:tag name="PROBLEMSCORE" val="10.0"/>
  <p:tag name="PROBLEMBLANK" val="[{&quot;Num&quot;:1,&quot;Score&quot;:10.0,&quot;Answers&quot;:[&quot;13(mod 35)&quot;],&quot;CaseSensitive&quot;:false,&quot;FuzzyMatch&quot;:false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6257</TotalTime>
  <Words>192</Words>
  <Application>Microsoft Office PowerPoint</Application>
  <PresentationFormat>全屏显示(4:3)</PresentationFormat>
  <Paragraphs>66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Microsoft Yahei</vt:lpstr>
      <vt:lpstr>方正姚体</vt:lpstr>
      <vt:lpstr>黑体</vt:lpstr>
      <vt:lpstr>宋体</vt:lpstr>
      <vt:lpstr>Arial</vt:lpstr>
      <vt:lpstr>Times New Roman</vt:lpstr>
      <vt:lpstr>Trebuchet MS</vt:lpstr>
      <vt:lpstr>默认设计模板</vt:lpstr>
      <vt:lpstr>Equation</vt:lpstr>
      <vt:lpstr>PowerPoint 演示文稿</vt:lpstr>
      <vt:lpstr>3.2 中国剩余定理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中国剩余定理</dc:title>
  <dc:creator>曾令淮</dc:creator>
  <cp:lastModifiedBy>cjw</cp:lastModifiedBy>
  <cp:revision>69</cp:revision>
  <dcterms:created xsi:type="dcterms:W3CDTF">1601-01-01T00:00:00Z</dcterms:created>
  <dcterms:modified xsi:type="dcterms:W3CDTF">2020-10-11T12:11:34Z</dcterms:modified>
</cp:coreProperties>
</file>