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9" r:id="rId3"/>
    <p:sldId id="270" r:id="rId4"/>
    <p:sldId id="268" r:id="rId5"/>
    <p:sldId id="257" r:id="rId6"/>
    <p:sldId id="271" r:id="rId7"/>
    <p:sldId id="272" r:id="rId8"/>
    <p:sldId id="258" r:id="rId9"/>
    <p:sldId id="259" r:id="rId10"/>
    <p:sldId id="283" r:id="rId11"/>
    <p:sldId id="260" r:id="rId12"/>
    <p:sldId id="261" r:id="rId13"/>
    <p:sldId id="262" r:id="rId14"/>
    <p:sldId id="263" r:id="rId15"/>
    <p:sldId id="284" r:id="rId16"/>
    <p:sldId id="273" r:id="rId17"/>
    <p:sldId id="274" r:id="rId18"/>
    <p:sldId id="285" r:id="rId19"/>
    <p:sldId id="264" r:id="rId20"/>
    <p:sldId id="265" r:id="rId21"/>
    <p:sldId id="266" r:id="rId22"/>
    <p:sldId id="267" r:id="rId23"/>
    <p:sldId id="275" r:id="rId24"/>
    <p:sldId id="276" r:id="rId25"/>
    <p:sldId id="277" r:id="rId26"/>
    <p:sldId id="278" r:id="rId27"/>
    <p:sldId id="279" r:id="rId28"/>
    <p:sldId id="280" r:id="rId29"/>
    <p:sldId id="286" r:id="rId30"/>
    <p:sldId id="281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9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99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41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67.wmf"/><Relationship Id="rId1" Type="http://schemas.openxmlformats.org/officeDocument/2006/relationships/image" Target="../media/image103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388" name="Rectangle 1028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3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63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E4BD07-22D4-43F2-9039-A4C5DAA8D7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13546-0FFF-4246-A28B-87F3C7B9CD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14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07D37-50CF-4ED1-B279-A92FE986BA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41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69B97-05CD-4EA8-8FAF-13DB5AA99B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3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8B73B-2B44-46B0-9F49-86C848AF61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2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27A7B-F282-410E-9B3B-A4C290419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20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4613A-385C-41D6-A0C3-0A2B11D67A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06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378D1-A61A-4302-BA37-AAE03D3FD0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94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3E83-B647-42F4-B3D3-D51215596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0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DD7D2-448E-4D96-B6D9-38458AD91F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4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16312-1521-4E59-8BE3-CF7087ECD1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7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A47DC-1AAF-4860-AF98-F049867672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23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992D8C-19B0-4807-89BA-AFCBEE32B5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84.bin"/><Relationship Id="rId3" Type="http://schemas.openxmlformats.org/officeDocument/2006/relationships/oleObject" Target="../embeddings/oleObject76.bin"/><Relationship Id="rId21" Type="http://schemas.openxmlformats.org/officeDocument/2006/relationships/image" Target="../media/image84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2.wmf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9.wmf"/><Relationship Id="rId24" Type="http://schemas.openxmlformats.org/officeDocument/2006/relationships/oleObject" Target="../embeddings/oleObject87.bin"/><Relationship Id="rId5" Type="http://schemas.openxmlformats.org/officeDocument/2006/relationships/oleObject" Target="../embeddings/oleObject77.bin"/><Relationship Id="rId15" Type="http://schemas.openxmlformats.org/officeDocument/2006/relationships/image" Target="../media/image81.wmf"/><Relationship Id="rId23" Type="http://schemas.openxmlformats.org/officeDocument/2006/relationships/image" Target="../media/image85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3.wmf"/><Relationship Id="rId4" Type="http://schemas.openxmlformats.org/officeDocument/2006/relationships/image" Target="../media/image41.wmf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5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3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37.bin"/><Relationship Id="rId21" Type="http://schemas.openxmlformats.org/officeDocument/2006/relationships/image" Target="../media/image143.wmf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image" Target="../media/image144.wmf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0.wmf"/><Relationship Id="rId22" Type="http://schemas.openxmlformats.org/officeDocument/2006/relationships/oleObject" Target="../embeddings/oleObject14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5.png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C3A1-5C78-4B60-93E7-571A87A73D8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6705600" cy="5334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  <a:latin typeface="宋体" panose="02010600030101010101" pitchFamily="2" charset="-122"/>
              </a:rPr>
              <a:t>3.4 </a:t>
            </a:r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</a:rPr>
              <a:t>素数模的同余式</a:t>
            </a: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504825" y="1524000"/>
          <a:ext cx="8286750" cy="371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3708360" imgH="1663560" progId="Equation.DSMT4">
                  <p:embed/>
                </p:oleObj>
              </mc:Choice>
              <mc:Fallback>
                <p:oleObj name="Equation" r:id="rId3" imgW="3708360" imgH="1663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524000"/>
                        <a:ext cx="8286750" cy="371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609600" y="5410200"/>
          <a:ext cx="7848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3416040" imgH="431640" progId="Equation.DSMT4">
                  <p:embed/>
                </p:oleObj>
              </mc:Choice>
              <mc:Fallback>
                <p:oleObj name="Equation" r:id="rId5" imgW="341604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78486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72D-64A6-44CB-9C36-D6809DEBD6FF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81000" y="304800"/>
          <a:ext cx="6972300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3" imgW="2971800" imgH="1434960" progId="Equation.DSMT4">
                  <p:embed/>
                </p:oleObj>
              </mc:Choice>
              <mc:Fallback>
                <p:oleObj name="Equation" r:id="rId3" imgW="2971800" imgH="1434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6972300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3889-C59F-45B1-BA83-DB3ABF1203D5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219200" y="609600"/>
          <a:ext cx="71628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3022560" imgH="1155600" progId="Equation.DSMT4">
                  <p:embed/>
                </p:oleObj>
              </mc:Choice>
              <mc:Fallback>
                <p:oleObj name="Equation" r:id="rId3" imgW="3022560" imgH="1155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71628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143000" y="3505200"/>
          <a:ext cx="5486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5" imgW="2234880" imgH="215640" progId="Equation.DSMT4">
                  <p:embed/>
                </p:oleObj>
              </mc:Choice>
              <mc:Fallback>
                <p:oleObj name="Equation" r:id="rId5" imgW="223488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5486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705600" y="3505200"/>
          <a:ext cx="1473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505200"/>
                        <a:ext cx="14732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33400" y="4267200"/>
          <a:ext cx="5272088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9" imgW="2197080" imgH="685800" progId="Equation.DSMT4">
                  <p:embed/>
                </p:oleObj>
              </mc:Choice>
              <mc:Fallback>
                <p:oleObj name="Equation" r:id="rId9" imgW="219708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5272088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3ED9-A5EC-4196-B09F-F1511A649BAE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33400" y="1981200"/>
          <a:ext cx="78565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3251160" imgH="469800" progId="Equation.DSMT4">
                  <p:embed/>
                </p:oleObj>
              </mc:Choice>
              <mc:Fallback>
                <p:oleObj name="Equation" r:id="rId3" imgW="325116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78565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69925" y="3352800"/>
          <a:ext cx="56864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2286000" imgH="228600" progId="Equation.DSMT4">
                  <p:embed/>
                </p:oleObj>
              </mc:Choice>
              <mc:Fallback>
                <p:oleObj name="Equation" r:id="rId5" imgW="22860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352800"/>
                        <a:ext cx="56864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62000" y="4114800"/>
          <a:ext cx="44973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7" imgW="1815840" imgH="215640" progId="Equation.DSMT4">
                  <p:embed/>
                </p:oleObj>
              </mc:Choice>
              <mc:Fallback>
                <p:oleObj name="Equation" r:id="rId7" imgW="18158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44973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143000" y="5029200"/>
          <a:ext cx="7118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9" imgW="2755800" imgH="215640" progId="Equation.DSMT4">
                  <p:embed/>
                </p:oleObj>
              </mc:Choice>
              <mc:Fallback>
                <p:oleObj name="Equation" r:id="rId9" imgW="27558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7118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33400" y="685800"/>
          <a:ext cx="7924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1" imgW="3276360" imgH="469800" progId="Equation.DSMT4">
                  <p:embed/>
                </p:oleObj>
              </mc:Choice>
              <mc:Fallback>
                <p:oleObj name="Equation" r:id="rId11" imgW="327636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79248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4EA9-98A6-4947-8E33-C0CB23EE26DC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295400" y="2971800"/>
          <a:ext cx="6007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3" imgW="2463480" imgH="457200" progId="Equation.DSMT4">
                  <p:embed/>
                </p:oleObj>
              </mc:Choice>
              <mc:Fallback>
                <p:oleObj name="Equation" r:id="rId3" imgW="24634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60071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85800" y="4114800"/>
          <a:ext cx="7366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5" imgW="3022560" imgH="457200" progId="Equation.DSMT4">
                  <p:embed/>
                </p:oleObj>
              </mc:Choice>
              <mc:Fallback>
                <p:oleObj name="Equation" r:id="rId5" imgW="30225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73660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85800" y="5410200"/>
          <a:ext cx="7391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7" imgW="3022560" imgH="228600" progId="Equation.DSMT4">
                  <p:embed/>
                </p:oleObj>
              </mc:Choice>
              <mc:Fallback>
                <p:oleObj name="Equation" r:id="rId7" imgW="30225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7391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685800" y="609600"/>
          <a:ext cx="75438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9" imgW="3085920" imgH="927000" progId="Equation.DSMT4">
                  <p:embed/>
                </p:oleObj>
              </mc:Choice>
              <mc:Fallback>
                <p:oleObj name="Equation" r:id="rId9" imgW="3085920" imgH="927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75438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0AF-28F2-4FC3-9CF8-2B90500E0B02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85800" y="1371600"/>
          <a:ext cx="7958138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3" imgW="3098520" imgH="685800" progId="Equation.DSMT4">
                  <p:embed/>
                </p:oleObj>
              </mc:Choice>
              <mc:Fallback>
                <p:oleObj name="Equation" r:id="rId3" imgW="309852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958138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762000" y="4419600"/>
          <a:ext cx="59928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5" imgW="2438280" imgH="228600" progId="Equation.DSMT4">
                  <p:embed/>
                </p:oleObj>
              </mc:Choice>
              <mc:Fallback>
                <p:oleObj name="Equation" r:id="rId5" imgW="24382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59928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762000" y="5334000"/>
          <a:ext cx="6096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7" imgW="2298600" imgH="203040" progId="Equation.DSMT4">
                  <p:embed/>
                </p:oleObj>
              </mc:Choice>
              <mc:Fallback>
                <p:oleObj name="Equation" r:id="rId7" imgW="22986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6096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85800" y="3124200"/>
          <a:ext cx="72104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9" imgW="3162240" imgH="469800" progId="Equation.DSMT4">
                  <p:embed/>
                </p:oleObj>
              </mc:Choice>
              <mc:Fallback>
                <p:oleObj name="Equation" r:id="rId9" imgW="316224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721042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362200" y="685800"/>
          <a:ext cx="3505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11" imgW="1460160" imgH="228600" progId="Equation.DSMT4">
                  <p:embed/>
                </p:oleObj>
              </mc:Choice>
              <mc:Fallback>
                <p:oleObj name="Equation" r:id="rId11" imgW="14601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85800"/>
                        <a:ext cx="35052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B9F-64B0-44CB-8203-3732AA890489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685800" y="914400"/>
          <a:ext cx="52149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3" imgW="2222280" imgH="469800" progId="Equation.DSMT4">
                  <p:embed/>
                </p:oleObj>
              </mc:Choice>
              <mc:Fallback>
                <p:oleObj name="Equation" r:id="rId3" imgW="222228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5214938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2A3-FFBB-4B70-B154-07CE07097E9F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33400" y="762000"/>
          <a:ext cx="8070850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3377880" imgH="2158920" progId="Equation.DSMT4">
                  <p:embed/>
                </p:oleObj>
              </mc:Choice>
              <mc:Fallback>
                <p:oleObj name="Equation" r:id="rId3" imgW="3377880" imgH="2158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8070850" cy="515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F73-C390-4BC4-AFDC-741B0EF9CE77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62000" y="3429000"/>
          <a:ext cx="28463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1155600" imgH="203040" progId="Equation.DSMT4">
                  <p:embed/>
                </p:oleObj>
              </mc:Choice>
              <mc:Fallback>
                <p:oleObj name="Equation" r:id="rId3" imgW="11556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28463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524000" y="609600"/>
          <a:ext cx="57737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5" imgW="2311200" imgH="469800" progId="Equation.DSMT4">
                  <p:embed/>
                </p:oleObj>
              </mc:Choice>
              <mc:Fallback>
                <p:oleObj name="Equation" r:id="rId5" imgW="231120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9600"/>
                        <a:ext cx="57737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762000" y="1981200"/>
          <a:ext cx="4800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7" imgW="2006280" imgH="215640" progId="Equation.DSMT4">
                  <p:embed/>
                </p:oleObj>
              </mc:Choice>
              <mc:Fallback>
                <p:oleObj name="Equation" r:id="rId7" imgW="20062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48006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787400" y="2743200"/>
          <a:ext cx="779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9" imgW="3365280" imgH="228600" progId="Equation.DSMT4">
                  <p:embed/>
                </p:oleObj>
              </mc:Choice>
              <mc:Fallback>
                <p:oleObj name="Equation" r:id="rId9" imgW="33652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743200"/>
                        <a:ext cx="779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7BAC-F0A8-45D7-BC26-1D887A681DE3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33400" y="1219200"/>
          <a:ext cx="718185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3060360" imgH="711000" progId="Equation.DSMT4">
                  <p:embed/>
                </p:oleObj>
              </mc:Choice>
              <mc:Fallback>
                <p:oleObj name="Equation" r:id="rId3" imgW="30603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718185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371908"/>
              </p:ext>
            </p:extLst>
          </p:nvPr>
        </p:nvGraphicFramePr>
        <p:xfrm>
          <a:off x="533400" y="3497262"/>
          <a:ext cx="79343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5" imgW="3390840" imgH="457200" progId="Equation.DSMT4">
                  <p:embed/>
                </p:oleObj>
              </mc:Choice>
              <mc:Fallback>
                <p:oleObj name="Equation" r:id="rId5" imgW="3390840" imgH="4572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97262"/>
                        <a:ext cx="79343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3217-0707-4ECA-9C14-E90643552F54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49120"/>
              </p:ext>
            </p:extLst>
          </p:nvPr>
        </p:nvGraphicFramePr>
        <p:xfrm>
          <a:off x="615949" y="924718"/>
          <a:ext cx="7972425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3" imgW="3479760" imgH="1193760" progId="Equation.DSMT4">
                  <p:embed/>
                </p:oleObj>
              </mc:Choice>
              <mc:Fallback>
                <p:oleObj name="Equation" r:id="rId3" imgW="3479760" imgH="1193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49" y="924718"/>
                        <a:ext cx="7972425" cy="273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609600" y="3657600"/>
          <a:ext cx="77216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5" imgW="3403440" imgH="457200" progId="Equation.DSMT4">
                  <p:embed/>
                </p:oleObj>
              </mc:Choice>
              <mc:Fallback>
                <p:oleObj name="Equation" r:id="rId5" imgW="340344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77216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981200" y="4800600"/>
          <a:ext cx="52419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7" imgW="2311200" imgH="228600" progId="Equation.DSMT4">
                  <p:embed/>
                </p:oleObj>
              </mc:Choice>
              <mc:Fallback>
                <p:oleObj name="Equation" r:id="rId7" imgW="23112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52419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09600" y="5486400"/>
          <a:ext cx="6477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9" imgW="2692080" imgH="215640" progId="Equation.DSMT4">
                  <p:embed/>
                </p:oleObj>
              </mc:Choice>
              <mc:Fallback>
                <p:oleObj name="Equation" r:id="rId9" imgW="269208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6477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6CC-2347-43E7-A827-4A0737C427D5}" type="slidenum">
              <a:rPr lang="en-US" altLang="zh-CN"/>
              <a:pPr/>
              <a:t>2</a:t>
            </a:fld>
            <a:endParaRPr lang="en-US" altLang="zh-CN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62000" y="1905000"/>
          <a:ext cx="73152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3" imgW="3174840" imgH="482400" progId="Equation.DSMT4">
                  <p:embed/>
                </p:oleObj>
              </mc:Choice>
              <mc:Fallback>
                <p:oleObj name="Equation" r:id="rId3" imgW="317484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3152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219200" y="609600"/>
          <a:ext cx="6934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5" imgW="2793960" imgH="215640" progId="Equation.DSMT4">
                  <p:embed/>
                </p:oleObj>
              </mc:Choice>
              <mc:Fallback>
                <p:oleObj name="Equation" r:id="rId5" imgW="279396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6934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143000" y="1295400"/>
          <a:ext cx="1905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7" imgW="749160" imgH="215640" progId="Equation.DSMT4">
                  <p:embed/>
                </p:oleObj>
              </mc:Choice>
              <mc:Fallback>
                <p:oleObj name="Equation" r:id="rId7" imgW="74916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19050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85800" y="3124200"/>
          <a:ext cx="6324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9" imgW="2616120" imgH="228600" progId="Equation.DSMT4">
                  <p:embed/>
                </p:oleObj>
              </mc:Choice>
              <mc:Fallback>
                <p:oleObj name="Equation" r:id="rId9" imgW="26161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6324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685800" y="4343400"/>
          <a:ext cx="3765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11" imgW="1549080" imgH="215640" progId="Equation.DSMT4">
                  <p:embed/>
                </p:oleObj>
              </mc:Choice>
              <mc:Fallback>
                <p:oleObj name="Equation" r:id="rId11" imgW="15490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37655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85800" y="3733800"/>
          <a:ext cx="71707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13" imgW="3035160" imgH="215640" progId="Equation.DSMT4">
                  <p:embed/>
                </p:oleObj>
              </mc:Choice>
              <mc:Fallback>
                <p:oleObj name="Equation" r:id="rId13" imgW="3035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71707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533400" y="4953000"/>
          <a:ext cx="80010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15" imgW="3200400" imgH="495000" progId="Equation.DSMT4">
                  <p:embed/>
                </p:oleObj>
              </mc:Choice>
              <mc:Fallback>
                <p:oleObj name="Equation" r:id="rId15" imgW="3200400" imgH="49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80010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36D-C6DC-4D68-917F-02000C6471FB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0" y="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0" y="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5" imgW="914400" imgH="203040" progId="Equation.DSMT4">
                  <p:embed/>
                </p:oleObj>
              </mc:Choice>
              <mc:Fallback>
                <p:oleObj name="Equation" r:id="rId5" imgW="9144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762000" y="838200"/>
          <a:ext cx="74676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6" imgW="3225600" imgH="685800" progId="Equation.DSMT4">
                  <p:embed/>
                </p:oleObj>
              </mc:Choice>
              <mc:Fallback>
                <p:oleObj name="Equation" r:id="rId6" imgW="32256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74676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600200" y="1905000"/>
          <a:ext cx="3429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8" imgW="1409400" imgH="215640" progId="Equation.DSMT4">
                  <p:embed/>
                </p:oleObj>
              </mc:Choice>
              <mc:Fallback>
                <p:oleObj name="Equation" r:id="rId8" imgW="140940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3429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762000" y="3124200"/>
          <a:ext cx="914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914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590800" y="2514600"/>
          <a:ext cx="31369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12" imgW="1244520" imgH="203040" progId="Equation.DSMT4">
                  <p:embed/>
                </p:oleObj>
              </mc:Choice>
              <mc:Fallback>
                <p:oleObj name="Equation" r:id="rId12" imgW="12445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31369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676400" y="3124200"/>
          <a:ext cx="3276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14" imgW="1358640" imgH="215640" progId="Equation.DSMT4">
                  <p:embed/>
                </p:oleObj>
              </mc:Choice>
              <mc:Fallback>
                <p:oleObj name="Equation" r:id="rId14" imgW="135864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3276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4953000" y="3124200"/>
          <a:ext cx="3338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16" imgW="1384200" imgH="215640" progId="Equation.DSMT4">
                  <p:embed/>
                </p:oleObj>
              </mc:Choice>
              <mc:Fallback>
                <p:oleObj name="Equation" r:id="rId16" imgW="138420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33385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838200" y="3733800"/>
          <a:ext cx="1651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18" imgW="634680" imgH="215640" progId="Equation.DSMT4">
                  <p:embed/>
                </p:oleObj>
              </mc:Choice>
              <mc:Fallback>
                <p:oleObj name="Equation" r:id="rId18" imgW="634680" imgH="215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6510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1524000" y="4343400"/>
          <a:ext cx="68580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20" imgW="2882880" imgH="215640" progId="Equation.DSMT4">
                  <p:embed/>
                </p:oleObj>
              </mc:Choice>
              <mc:Fallback>
                <p:oleObj name="Equation" r:id="rId20" imgW="288288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68580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2895600" y="5562600"/>
          <a:ext cx="28241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22" imgW="1206360" imgH="203040" progId="Equation.DSMT4">
                  <p:embed/>
                </p:oleObj>
              </mc:Choice>
              <mc:Fallback>
                <p:oleObj name="Equation" r:id="rId22" imgW="120636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2600"/>
                        <a:ext cx="28241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838200" y="5029200"/>
          <a:ext cx="1828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24" imgW="774360" imgH="203040" progId="Equation.DSMT4">
                  <p:embed/>
                </p:oleObj>
              </mc:Choice>
              <mc:Fallback>
                <p:oleObj name="Equation" r:id="rId24" imgW="7743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1828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3DB3-E3DA-44F5-8E12-2871CF1DB605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00050" y="-101600"/>
          <a:ext cx="11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114120" imgH="406080" progId="Equation.DSMT4">
                  <p:embed/>
                </p:oleObj>
              </mc:Choice>
              <mc:Fallback>
                <p:oleObj name="Equation" r:id="rId3" imgW="11412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-101600"/>
                        <a:ext cx="11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762000" y="685800"/>
          <a:ext cx="51054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5" imgW="2145960" imgH="469800" progId="Equation.DSMT4">
                  <p:embed/>
                </p:oleObj>
              </mc:Choice>
              <mc:Fallback>
                <p:oleObj name="Equation" r:id="rId5" imgW="214596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51054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762000" y="1905000"/>
          <a:ext cx="67818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7" imgW="2806560" imgH="444240" progId="Equation.DSMT4">
                  <p:embed/>
                </p:oleObj>
              </mc:Choice>
              <mc:Fallback>
                <p:oleObj name="Equation" r:id="rId7" imgW="280656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67818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762000" y="3200400"/>
          <a:ext cx="7239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9" imgW="2971800" imgH="457200" progId="Equation.DSMT4">
                  <p:embed/>
                </p:oleObj>
              </mc:Choice>
              <mc:Fallback>
                <p:oleObj name="Equation" r:id="rId9" imgW="29718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72390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762000" y="4419600"/>
          <a:ext cx="7534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11" imgW="3136680" imgH="215640" progId="Equation.DSMT4">
                  <p:embed/>
                </p:oleObj>
              </mc:Choice>
              <mc:Fallback>
                <p:oleObj name="Equation" r:id="rId11" imgW="3136680" imgH="215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75342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838200" y="5105400"/>
          <a:ext cx="51054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13" imgW="2108160" imgH="444240" progId="Equation.DSMT4">
                  <p:embed/>
                </p:oleObj>
              </mc:Choice>
              <mc:Fallback>
                <p:oleObj name="Equation" r:id="rId13" imgW="210816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05400"/>
                        <a:ext cx="51054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EED5-A565-4A0F-A55C-106D27EF9217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14400" y="1524000"/>
          <a:ext cx="6400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3" imgW="2603160" imgH="215640" progId="Equation.DSMT4">
                  <p:embed/>
                </p:oleObj>
              </mc:Choice>
              <mc:Fallback>
                <p:oleObj name="Equation" r:id="rId3" imgW="260316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400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838200" y="2819400"/>
          <a:ext cx="4775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5" imgW="1904760" imgH="215640" progId="Equation.DSMT4">
                  <p:embed/>
                </p:oleObj>
              </mc:Choice>
              <mc:Fallback>
                <p:oleObj name="Equation" r:id="rId5" imgW="19047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7752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914400" y="2209800"/>
          <a:ext cx="4013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7" imgW="1625400" imgH="203040" progId="Equation.DSMT4">
                  <p:embed/>
                </p:oleObj>
              </mc:Choice>
              <mc:Fallback>
                <p:oleObj name="Equation" r:id="rId7" imgW="16254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4013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838200" y="762000"/>
          <a:ext cx="2971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9" imgW="1117440" imgH="215640" progId="Equation.DSMT4">
                  <p:embed/>
                </p:oleObj>
              </mc:Choice>
              <mc:Fallback>
                <p:oleObj name="Equation" r:id="rId9" imgW="111744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2971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D7D3-3DFD-4C15-9CC1-F69941B56A72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981200" y="4191000"/>
          <a:ext cx="67056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3" imgW="2527200" imgH="228600" progId="Equation.DSMT4">
                  <p:embed/>
                </p:oleObj>
              </mc:Choice>
              <mc:Fallback>
                <p:oleObj name="Equation" r:id="rId3" imgW="2527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67056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685800" y="3505200"/>
          <a:ext cx="3200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3200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85800" y="4953000"/>
          <a:ext cx="3810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7" imgW="1612800" imgH="215640" progId="Equation.DSMT4">
                  <p:embed/>
                </p:oleObj>
              </mc:Choice>
              <mc:Fallback>
                <p:oleObj name="Equation" r:id="rId7" imgW="161280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3810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762000" y="838200"/>
          <a:ext cx="7772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9" imgW="3288960" imgH="469800" progId="Equation.DSMT4">
                  <p:embed/>
                </p:oleObj>
              </mc:Choice>
              <mc:Fallback>
                <p:oleObj name="Equation" r:id="rId9" imgW="328896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77724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524000" y="2209800"/>
          <a:ext cx="7086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11" imgW="2946240" imgH="215640" progId="Equation.DSMT4">
                  <p:embed/>
                </p:oleObj>
              </mc:Choice>
              <mc:Fallback>
                <p:oleObj name="Equation" r:id="rId11" imgW="294624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70866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685800" y="2819400"/>
          <a:ext cx="863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13" imgW="355320" imgH="203040" progId="Equation.DSMT4">
                  <p:embed/>
                </p:oleObj>
              </mc:Choice>
              <mc:Fallback>
                <p:oleObj name="Equation" r:id="rId13" imgW="3553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863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5B2-0A11-44C8-BDAD-EECCB3517429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85800" y="533400"/>
          <a:ext cx="63246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2616120" imgH="685800" progId="Equation.DSMT4">
                  <p:embed/>
                </p:oleObj>
              </mc:Choice>
              <mc:Fallback>
                <p:oleObj name="Equation" r:id="rId3" imgW="261612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63246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762000" y="3505200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5" imgW="1155600" imgH="203040" progId="Equation.DSMT4">
                  <p:embed/>
                </p:oleObj>
              </mc:Choice>
              <mc:Fallback>
                <p:oleObj name="Equation" r:id="rId5" imgW="11556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274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447800" y="2286000"/>
          <a:ext cx="54086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7" imgW="2260440" imgH="215640" progId="Equation.DSMT4">
                  <p:embed/>
                </p:oleObj>
              </mc:Choice>
              <mc:Fallback>
                <p:oleObj name="Equation" r:id="rId7" imgW="22604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4086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219200" y="2895600"/>
          <a:ext cx="7239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9" imgW="3124080" imgH="228600" progId="Equation.DSMT4">
                  <p:embed/>
                </p:oleObj>
              </mc:Choice>
              <mc:Fallback>
                <p:oleObj name="Equation" r:id="rId9" imgW="31240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7239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914400" y="4038600"/>
          <a:ext cx="75946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11" imgW="3276360" imgH="482400" progId="Equation.DSMT4">
                  <p:embed/>
                </p:oleObj>
              </mc:Choice>
              <mc:Fallback>
                <p:oleObj name="Equation" r:id="rId11" imgW="327636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75946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762000" y="5181600"/>
          <a:ext cx="7620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13" imgW="3251160" imgH="444240" progId="Equation.DSMT4">
                  <p:embed/>
                </p:oleObj>
              </mc:Choice>
              <mc:Fallback>
                <p:oleObj name="Equation" r:id="rId13" imgW="325116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7620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BEE-3E1A-45C8-B5C3-F66A20F72632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85800" y="609600"/>
          <a:ext cx="7315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3" imgW="3009600" imgH="469800" progId="Equation.DSMT4">
                  <p:embed/>
                </p:oleObj>
              </mc:Choice>
              <mc:Fallback>
                <p:oleObj name="Equation" r:id="rId3" imgW="300960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7315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85800" y="1905000"/>
          <a:ext cx="7162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5" imgW="3060360" imgH="482400" progId="Equation.DSMT4">
                  <p:embed/>
                </p:oleObj>
              </mc:Choice>
              <mc:Fallback>
                <p:oleObj name="Equation" r:id="rId5" imgW="30603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162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85800" y="3124200"/>
          <a:ext cx="7758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7" imgW="3314520" imgH="482400" progId="Equation.DSMT4">
                  <p:embed/>
                </p:oleObj>
              </mc:Choice>
              <mc:Fallback>
                <p:oleObj name="Equation" r:id="rId7" imgW="331452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7758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762000" y="4267200"/>
          <a:ext cx="44291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9" imgW="1892160" imgH="203040" progId="Equation.DSMT4">
                  <p:embed/>
                </p:oleObj>
              </mc:Choice>
              <mc:Fallback>
                <p:oleObj name="Equation" r:id="rId9" imgW="18921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44291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133600" y="4800600"/>
          <a:ext cx="4648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11" imgW="2044440" imgH="228600" progId="Equation.DSMT4">
                  <p:embed/>
                </p:oleObj>
              </mc:Choice>
              <mc:Fallback>
                <p:oleObj name="Equation" r:id="rId11" imgW="20444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4648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762000" y="5334000"/>
          <a:ext cx="76962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13" imgW="3225600" imgH="431640" progId="Equation.DSMT4">
                  <p:embed/>
                </p:oleObj>
              </mc:Choice>
              <mc:Fallback>
                <p:oleObj name="Equation" r:id="rId13" imgW="322560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76962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FA51-1292-4813-9B8A-49BDE946EB0D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04800" y="609600"/>
          <a:ext cx="846137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3" imgW="3606480" imgH="469800" progId="Equation.DSMT4">
                  <p:embed/>
                </p:oleObj>
              </mc:Choice>
              <mc:Fallback>
                <p:oleObj name="Equation" r:id="rId3" imgW="360648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"/>
                        <a:ext cx="846137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81000" y="3048000"/>
          <a:ext cx="85344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5" imgW="3543120" imgH="482400" progId="Equation.DSMT4">
                  <p:embed/>
                </p:oleObj>
              </mc:Choice>
              <mc:Fallback>
                <p:oleObj name="Equation" r:id="rId5" imgW="354312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85344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066800" y="18288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7" imgW="812520" imgH="203040" progId="Equation.DSMT4">
                  <p:embed/>
                </p:oleObj>
              </mc:Choice>
              <mc:Fallback>
                <p:oleObj name="Equation" r:id="rId7" imgW="8125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762000" y="2514600"/>
          <a:ext cx="6934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9" imgW="2831760" imgH="203040" progId="Equation.DSMT4">
                  <p:embed/>
                </p:oleObj>
              </mc:Choice>
              <mc:Fallback>
                <p:oleObj name="Equation" r:id="rId9" imgW="28317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6934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533400" y="4267200"/>
          <a:ext cx="76787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11" imgW="3187440" imgH="469800" progId="Equation.DSMT4">
                  <p:embed/>
                </p:oleObj>
              </mc:Choice>
              <mc:Fallback>
                <p:oleObj name="Equation" r:id="rId11" imgW="318744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767873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49275" y="5638800"/>
          <a:ext cx="6826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13" imgW="2857320" imgH="215640" progId="Equation.DSMT4">
                  <p:embed/>
                </p:oleObj>
              </mc:Choice>
              <mc:Fallback>
                <p:oleObj name="Equation" r:id="rId13" imgW="285732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638800"/>
                        <a:ext cx="6826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1CA-A7A3-4439-9BD2-ABE8E7B3E0B2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219200" y="762000"/>
          <a:ext cx="3770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3" imgW="1587240" imgH="203040" progId="Equation.DSMT4">
                  <p:embed/>
                </p:oleObj>
              </mc:Choice>
              <mc:Fallback>
                <p:oleObj name="Equation" r:id="rId3" imgW="158724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62000"/>
                        <a:ext cx="37703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676400" y="1371600"/>
          <a:ext cx="299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5" imgW="1269720" imgH="228600" progId="Equation.DSMT4">
                  <p:embed/>
                </p:oleObj>
              </mc:Choice>
              <mc:Fallback>
                <p:oleObj name="Equation" r:id="rId5" imgW="12697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2997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4953000" y="1371600"/>
          <a:ext cx="3295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7" imgW="1396800" imgH="228600" progId="Equation.DSMT4">
                  <p:embed/>
                </p:oleObj>
              </mc:Choice>
              <mc:Fallback>
                <p:oleObj name="Equation" r:id="rId7" imgW="13968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32956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85800" y="3810000"/>
          <a:ext cx="3079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9" imgW="1257120" imgH="203040" progId="Equation.DSMT4">
                  <p:embed/>
                </p:oleObj>
              </mc:Choice>
              <mc:Fallback>
                <p:oleObj name="Equation" r:id="rId9" imgW="12571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30797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267200" y="3810000"/>
          <a:ext cx="30638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11" imgW="1168200" imgH="203040" progId="Equation.DSMT4">
                  <p:embed/>
                </p:oleObj>
              </mc:Choice>
              <mc:Fallback>
                <p:oleObj name="Equation" r:id="rId11" imgW="11682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0"/>
                        <a:ext cx="30638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685800" y="4419600"/>
          <a:ext cx="42910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13" imgW="1752480" imgH="228600" progId="Equation.DSMT4">
                  <p:embed/>
                </p:oleObj>
              </mc:Choice>
              <mc:Fallback>
                <p:oleObj name="Equation" r:id="rId13" imgW="17524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42910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609600" y="1981200"/>
          <a:ext cx="39862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15" imgW="1688760" imgH="469800" progId="Equation.DSMT4">
                  <p:embed/>
                </p:oleObj>
              </mc:Choice>
              <mc:Fallback>
                <p:oleObj name="Equation" r:id="rId15" imgW="1688760" imgH="469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9862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4572000" y="2590800"/>
          <a:ext cx="40941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17" imgW="1676160" imgH="228600" progId="Equation.DSMT4">
                  <p:embed/>
                </p:oleObj>
              </mc:Choice>
              <mc:Fallback>
                <p:oleObj name="Equation" r:id="rId17" imgW="167616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90800"/>
                        <a:ext cx="409416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609600" y="3200400"/>
          <a:ext cx="4876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19" imgW="2095200" imgH="228600" progId="Equation.DSMT4">
                  <p:embed/>
                </p:oleObj>
              </mc:Choice>
              <mc:Fallback>
                <p:oleObj name="Equation" r:id="rId19" imgW="20952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4876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685800" y="5029200"/>
          <a:ext cx="64992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21" imgW="2654280" imgH="469800" progId="Equation.DSMT4">
                  <p:embed/>
                </p:oleObj>
              </mc:Choice>
              <mc:Fallback>
                <p:oleObj name="Equation" r:id="rId21" imgW="2654280" imgH="469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29200"/>
                        <a:ext cx="64992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3A1-03D3-49C3-A6ED-9051DB0F1086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09600" y="685800"/>
          <a:ext cx="7924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3" imgW="3276360" imgH="469800" progId="Equation.DSMT4">
                  <p:embed/>
                </p:oleObj>
              </mc:Choice>
              <mc:Fallback>
                <p:oleObj name="Equation" r:id="rId3" imgW="327636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9248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685800" y="2057400"/>
          <a:ext cx="7924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5" imgW="3276360" imgH="431640" progId="Equation.DSMT4">
                  <p:embed/>
                </p:oleObj>
              </mc:Choice>
              <mc:Fallback>
                <p:oleObj name="Equation" r:id="rId5" imgW="32763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79248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743200" y="3200400"/>
          <a:ext cx="2971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7" imgW="1168200" imgH="203040" progId="Equation.DSMT4">
                  <p:embed/>
                </p:oleObj>
              </mc:Choice>
              <mc:Fallback>
                <p:oleObj name="Equation" r:id="rId7" imgW="11682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2971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762000" y="4038600"/>
          <a:ext cx="7696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9" imgW="3365280" imgH="927000" progId="Equation.DSMT4">
                  <p:embed/>
                </p:oleObj>
              </mc:Choice>
              <mc:Fallback>
                <p:oleObj name="Equation" r:id="rId9" imgW="3365280" imgH="927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76962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BE72-A598-4B01-B628-83E57C613FCB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62000" y="685800"/>
          <a:ext cx="71501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Equation" r:id="rId3" imgW="3047760" imgH="723600" progId="Equation.DSMT4">
                  <p:embed/>
                </p:oleObj>
              </mc:Choice>
              <mc:Fallback>
                <p:oleObj name="Equation" r:id="rId3" imgW="3047760" imgH="72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715010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FC85-9039-41D5-86EE-DD20F516B8EE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85800" y="609600"/>
          <a:ext cx="80010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3352680" imgH="482400" progId="Equation.DSMT4">
                  <p:embed/>
                </p:oleObj>
              </mc:Choice>
              <mc:Fallback>
                <p:oleObj name="Equation" r:id="rId3" imgW="33526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80010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295400" y="1905000"/>
          <a:ext cx="6248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5" imgW="2603160" imgH="482400" progId="Equation.DSMT4">
                  <p:embed/>
                </p:oleObj>
              </mc:Choice>
              <mc:Fallback>
                <p:oleObj name="Equation" r:id="rId5" imgW="26031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62484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762000" y="3200400"/>
          <a:ext cx="65071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7" imgW="2590560" imgH="482400" progId="Equation.DSMT4">
                  <p:embed/>
                </p:oleObj>
              </mc:Choice>
              <mc:Fallback>
                <p:oleObj name="Equation" r:id="rId7" imgW="25905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6507163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685800" y="4419600"/>
          <a:ext cx="7467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9" imgW="3060360" imgH="241200" progId="Equation.DSMT4">
                  <p:embed/>
                </p:oleObj>
              </mc:Choice>
              <mc:Fallback>
                <p:oleObj name="Equation" r:id="rId9" imgW="306036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7467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371600" y="5181600"/>
          <a:ext cx="495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1" imgW="1968480" imgH="215640" progId="Equation.DSMT4">
                  <p:embed/>
                </p:oleObj>
              </mc:Choice>
              <mc:Fallback>
                <p:oleObj name="Equation" r:id="rId11" imgW="19684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4953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E2C-2381-4093-894D-5A0F499A57BF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457200" y="533400"/>
            <a:ext cx="8458200" cy="5884863"/>
            <a:chOff x="288" y="336"/>
            <a:chExt cx="5328" cy="3707"/>
          </a:xfrm>
        </p:grpSpPr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1776" y="336"/>
            <a:ext cx="163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3" name="Equation" r:id="rId3" imgW="977760" imgH="203040" progId="Equation.DSMT4">
                    <p:embed/>
                  </p:oleObj>
                </mc:Choice>
                <mc:Fallback>
                  <p:oleObj name="Equation" r:id="rId3" imgW="97776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36"/>
                          <a:ext cx="163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1104" y="720"/>
            <a:ext cx="3216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4" name="Equation" r:id="rId5" imgW="2412720" imgH="482400" progId="Equation.DSMT4">
                    <p:embed/>
                  </p:oleObj>
                </mc:Choice>
                <mc:Fallback>
                  <p:oleObj name="Equation" r:id="rId5" imgW="2412720" imgH="482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20"/>
                          <a:ext cx="3216" cy="64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288" y="1632"/>
            <a:ext cx="1344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5" name="Equation" r:id="rId7" imgW="1028520" imgH="672840" progId="Equation.DSMT4">
                    <p:embed/>
                  </p:oleObj>
                </mc:Choice>
                <mc:Fallback>
                  <p:oleObj name="Equation" r:id="rId7" imgW="1028520" imgH="6728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32"/>
                          <a:ext cx="1344" cy="88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1920" y="1632"/>
            <a:ext cx="1584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6" name="Equation" r:id="rId9" imgW="1193760" imgH="457200" progId="Equation.DSMT4">
                    <p:embed/>
                  </p:oleObj>
                </mc:Choice>
                <mc:Fallback>
                  <p:oleObj name="Equation" r:id="rId9" imgW="1193760" imgH="45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32"/>
                          <a:ext cx="1584" cy="606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288" y="2784"/>
            <a:ext cx="1440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7" name="Equation" r:id="rId11" imgW="1066680" imgH="672840" progId="Equation.DSMT4">
                    <p:embed/>
                  </p:oleObj>
                </mc:Choice>
                <mc:Fallback>
                  <p:oleObj name="Equation" r:id="rId11" imgW="1066680" imgH="6728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784"/>
                          <a:ext cx="1440" cy="909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2256" y="2448"/>
            <a:ext cx="2304" cy="1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8" name="Equation" r:id="rId13" imgW="1688760" imgH="1168200" progId="Equation.DSMT4">
                    <p:embed/>
                  </p:oleObj>
                </mc:Choice>
                <mc:Fallback>
                  <p:oleObj name="Equation" r:id="rId13" imgW="1688760" imgH="1168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48"/>
                          <a:ext cx="2304" cy="159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10"/>
            <p:cNvGraphicFramePr>
              <a:graphicFrameLocks noChangeAspect="1"/>
            </p:cNvGraphicFramePr>
            <p:nvPr/>
          </p:nvGraphicFramePr>
          <p:xfrm>
            <a:off x="3936" y="1776"/>
            <a:ext cx="168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9" name="Equation" r:id="rId15" imgW="1282680" imgH="203040" progId="Equation.DSMT4">
                    <p:embed/>
                  </p:oleObj>
                </mc:Choice>
                <mc:Fallback>
                  <p:oleObj name="Equation" r:id="rId15" imgW="12826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76"/>
                          <a:ext cx="1680" cy="266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1728" y="321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3504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3" name="Object 13"/>
            <p:cNvGraphicFramePr>
              <a:graphicFrameLocks noChangeAspect="1"/>
            </p:cNvGraphicFramePr>
            <p:nvPr/>
          </p:nvGraphicFramePr>
          <p:xfrm>
            <a:off x="1824" y="2976"/>
            <a:ext cx="35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0" name="Equation" r:id="rId17" imgW="355320" imgH="203040" progId="Equation.DSMT4">
                    <p:embed/>
                  </p:oleObj>
                </mc:Choice>
                <mc:Fallback>
                  <p:oleObj name="Equation" r:id="rId17" imgW="35532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76"/>
                          <a:ext cx="352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14"/>
            <p:cNvGraphicFramePr>
              <a:graphicFrameLocks noChangeAspect="1"/>
            </p:cNvGraphicFramePr>
            <p:nvPr/>
          </p:nvGraphicFramePr>
          <p:xfrm>
            <a:off x="3552" y="1680"/>
            <a:ext cx="35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1" name="Equation" r:id="rId19" imgW="355320" imgH="203040" progId="Equation.DSMT4">
                    <p:embed/>
                  </p:oleObj>
                </mc:Choice>
                <mc:Fallback>
                  <p:oleObj name="Equation" r:id="rId19" imgW="35532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80"/>
                          <a:ext cx="352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2544" y="13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816" y="14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816" y="14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2736" y="14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9" name="Object 19"/>
            <p:cNvGraphicFramePr>
              <a:graphicFrameLocks noChangeAspect="1"/>
            </p:cNvGraphicFramePr>
            <p:nvPr/>
          </p:nvGraphicFramePr>
          <p:xfrm>
            <a:off x="672" y="1296"/>
            <a:ext cx="3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2" name="Equation" r:id="rId20" imgW="355320" imgH="177480" progId="Equation.DSMT4">
                    <p:embed/>
                  </p:oleObj>
                </mc:Choice>
                <mc:Fallback>
                  <p:oleObj name="Equation" r:id="rId20" imgW="355320" imgH="177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96"/>
                          <a:ext cx="3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86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41" name="Object 21"/>
            <p:cNvGraphicFramePr>
              <a:graphicFrameLocks noChangeAspect="1"/>
            </p:cNvGraphicFramePr>
            <p:nvPr/>
          </p:nvGraphicFramePr>
          <p:xfrm>
            <a:off x="2784" y="1392"/>
            <a:ext cx="3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3" name="Equation" r:id="rId22" imgW="355320" imgH="177480" progId="Equation.DSMT4">
                    <p:embed/>
                  </p:oleObj>
                </mc:Choice>
                <mc:Fallback>
                  <p:oleObj name="Equation" r:id="rId22" imgW="355320" imgH="1774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392"/>
                          <a:ext cx="3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5D4-8AF1-4392-A797-4926384B04CA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09600" y="3200400"/>
          <a:ext cx="7924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3200400" imgH="457200" progId="Equation.DSMT4">
                  <p:embed/>
                </p:oleObj>
              </mc:Choice>
              <mc:Fallback>
                <p:oleObj name="Equation" r:id="rId3" imgW="32004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7924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09600" y="4343400"/>
          <a:ext cx="61722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2565360" imgH="698400" progId="Equation.DSMT4">
                  <p:embed/>
                </p:oleObj>
              </mc:Choice>
              <mc:Fallback>
                <p:oleObj name="Equation" r:id="rId5" imgW="2565360" imgH="69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617220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334000" y="5486400"/>
          <a:ext cx="2362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7" imgW="977760" imgH="203040" progId="Equation.DSMT4">
                  <p:embed/>
                </p:oleObj>
              </mc:Choice>
              <mc:Fallback>
                <p:oleObj name="Equation" r:id="rId7" imgW="9777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86400"/>
                        <a:ext cx="23622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85800" y="1295400"/>
          <a:ext cx="75660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9" imgW="2971800" imgH="711000" progId="Equation.DSMT4">
                  <p:embed/>
                </p:oleObj>
              </mc:Choice>
              <mc:Fallback>
                <p:oleObj name="Equation" r:id="rId9" imgW="297180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75660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609600" y="685800"/>
          <a:ext cx="4953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1" imgW="2057400" imgH="203040" progId="Equation.DSMT4">
                  <p:embed/>
                </p:oleObj>
              </mc:Choice>
              <mc:Fallback>
                <p:oleObj name="Equation" r:id="rId11" imgW="20574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4953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B7E-71F6-4820-B451-68FEAD2B9477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38200" y="533400"/>
          <a:ext cx="6096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2463480" imgH="228600" progId="Equation.DSMT4">
                  <p:embed/>
                </p:oleObj>
              </mc:Choice>
              <mc:Fallback>
                <p:oleObj name="Equation" r:id="rId3" imgW="24634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"/>
                        <a:ext cx="60960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38200" y="2438400"/>
          <a:ext cx="4876800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981080" imgH="1130040" progId="Equation.DSMT4">
                  <p:embed/>
                </p:oleObj>
              </mc:Choice>
              <mc:Fallback>
                <p:oleObj name="Equation" r:id="rId5" imgW="1981080" imgH="1130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4876800" cy="278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838200" y="5181600"/>
          <a:ext cx="746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3098520" imgH="431640" progId="Equation.DSMT4">
                  <p:embed/>
                </p:oleObj>
              </mc:Choice>
              <mc:Fallback>
                <p:oleObj name="Equation" r:id="rId7" imgW="30985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7467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62000" y="1219200"/>
          <a:ext cx="5029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2031840" imgH="444240" progId="Equation.DSMT4">
                  <p:embed/>
                </p:oleObj>
              </mc:Choice>
              <mc:Fallback>
                <p:oleObj name="Equation" r:id="rId9" imgW="20318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5029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AAE-BCD7-415C-B98E-21A4E7FB4BC7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33400" y="1524000"/>
          <a:ext cx="8305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3606480" imgH="228600" progId="Equation.DSMT4">
                  <p:embed/>
                </p:oleObj>
              </mc:Choice>
              <mc:Fallback>
                <p:oleObj name="Equation" r:id="rId3" imgW="36064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305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066800" y="838200"/>
          <a:ext cx="2959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1193760" imgH="203040" progId="Equation.DSMT4">
                  <p:embed/>
                </p:oleObj>
              </mc:Choice>
              <mc:Fallback>
                <p:oleObj name="Equation" r:id="rId5" imgW="11937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8200"/>
                        <a:ext cx="2959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33400" y="2133600"/>
          <a:ext cx="4572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7" imgW="1841400" imgH="203040" progId="Equation.DSMT4">
                  <p:embed/>
                </p:oleObj>
              </mc:Choice>
              <mc:Fallback>
                <p:oleObj name="Equation" r:id="rId7" imgW="18414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45720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33400" y="3962400"/>
          <a:ext cx="8382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9" imgW="3543120" imgH="444240" progId="Equation.DSMT4">
                  <p:embed/>
                </p:oleObj>
              </mc:Choice>
              <mc:Fallback>
                <p:oleObj name="Equation" r:id="rId9" imgW="354312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8382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295400" y="2743200"/>
          <a:ext cx="1295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11" imgW="520560" imgH="203040" progId="Equation.DSMT4">
                  <p:embed/>
                </p:oleObj>
              </mc:Choice>
              <mc:Fallback>
                <p:oleObj name="Equation" r:id="rId11" imgW="5205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1295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990600" y="3352800"/>
          <a:ext cx="7239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13" imgW="2831760" imgH="203040" progId="Equation.DSMT4">
                  <p:embed/>
                </p:oleObj>
              </mc:Choice>
              <mc:Fallback>
                <p:oleObj name="Equation" r:id="rId13" imgW="28317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7239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33400" y="5181600"/>
          <a:ext cx="63246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15" imgW="2616120" imgH="469800" progId="Equation.DSMT4">
                  <p:embed/>
                </p:oleObj>
              </mc:Choice>
              <mc:Fallback>
                <p:oleObj name="Equation" r:id="rId15" imgW="261612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63246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85F-6D70-49F2-8A3A-E95160D6EA14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61963" y="762000"/>
          <a:ext cx="8297862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3555720" imgH="1168200" progId="Equation.DSMT4">
                  <p:embed/>
                </p:oleObj>
              </mc:Choice>
              <mc:Fallback>
                <p:oleObj name="Equation" r:id="rId3" imgW="3555720" imgH="116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762000"/>
                        <a:ext cx="8297862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85800" y="3581400"/>
          <a:ext cx="63246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5" imgW="2692080" imgH="711000" progId="Equation.DSMT4">
                  <p:embed/>
                </p:oleObj>
              </mc:Choice>
              <mc:Fallback>
                <p:oleObj name="Equation" r:id="rId5" imgW="269208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63246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685800" y="5334000"/>
          <a:ext cx="6245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7" imgW="2692080" imgH="228600" progId="Equation.DSMT4">
                  <p:embed/>
                </p:oleObj>
              </mc:Choice>
              <mc:Fallback>
                <p:oleObj name="Equation" r:id="rId7" imgW="26920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62452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D3E5-023E-4EF5-8C55-C086F4BB08A7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762000" y="609600"/>
          <a:ext cx="54864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" imgW="2184120" imgH="457200" progId="Equation.DSMT4">
                  <p:embed/>
                </p:oleObj>
              </mc:Choice>
              <mc:Fallback>
                <p:oleObj name="Equation" r:id="rId3" imgW="21841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54864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838200" y="1905000"/>
          <a:ext cx="400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5" imgW="1714320" imgH="228600" progId="Equation.DSMT4">
                  <p:embed/>
                </p:oleObj>
              </mc:Choice>
              <mc:Fallback>
                <p:oleObj name="Equation" r:id="rId5" imgW="17143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400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855663" y="2590800"/>
          <a:ext cx="76628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7" imgW="3213000" imgH="228600" progId="Equation.DSMT4">
                  <p:embed/>
                </p:oleObj>
              </mc:Choice>
              <mc:Fallback>
                <p:oleObj name="Equation" r:id="rId7" imgW="3213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590800"/>
                        <a:ext cx="76628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838200" y="3276600"/>
          <a:ext cx="68294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9" imgW="2984400" imgH="469800" progId="Equation.DSMT4">
                  <p:embed/>
                </p:oleObj>
              </mc:Choice>
              <mc:Fallback>
                <p:oleObj name="Equation" r:id="rId9" imgW="298440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68294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762000" y="4495800"/>
          <a:ext cx="7772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1" imgW="3377880" imgH="228600" progId="Equation.DSMT4">
                  <p:embed/>
                </p:oleObj>
              </mc:Choice>
              <mc:Fallback>
                <p:oleObj name="Equation" r:id="rId11" imgW="33778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7772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1143000" y="5105400"/>
          <a:ext cx="70104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3" imgW="3009600" imgH="482400" progId="Equation.DSMT4">
                  <p:embed/>
                </p:oleObj>
              </mc:Choice>
              <mc:Fallback>
                <p:oleObj name="Equation" r:id="rId13" imgW="300960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70104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3F83-18AA-437D-8B16-D6C55E815F79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85800" y="3276600"/>
          <a:ext cx="79248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3" imgW="3403440" imgH="711000" progId="Equation.DSMT4">
                  <p:embed/>
                </p:oleObj>
              </mc:Choice>
              <mc:Fallback>
                <p:oleObj name="Equation" r:id="rId3" imgW="340344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79248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0" y="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5" imgW="914400" imgH="203040" progId="Equation.DSMT4">
                  <p:embed/>
                </p:oleObj>
              </mc:Choice>
              <mc:Fallback>
                <p:oleObj name="Equation" r:id="rId5" imgW="9144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447800" y="990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762000" y="1371600"/>
          <a:ext cx="6096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7" imgW="2628720" imgH="228600" progId="Equation.DSMT4">
                  <p:embed/>
                </p:oleObj>
              </mc:Choice>
              <mc:Fallback>
                <p:oleObj name="Equation" r:id="rId7" imgW="26287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6096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990600" y="2514600"/>
          <a:ext cx="7467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9" imgW="3225600" imgH="228600" progId="Equation.DSMT4">
                  <p:embed/>
                </p:oleObj>
              </mc:Choice>
              <mc:Fallback>
                <p:oleObj name="Equation" r:id="rId9" imgW="3225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7467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762000" y="1981200"/>
          <a:ext cx="500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11" imgW="190440" imgH="203040" progId="Equation.DSMT4">
                  <p:embed/>
                </p:oleObj>
              </mc:Choice>
              <mc:Fallback>
                <p:oleObj name="Equation" r:id="rId11" imgW="1904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500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93177"/>
            <a:ext cx="8637588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35</Words>
  <Application>Microsoft Office PowerPoint</Application>
  <PresentationFormat>全屏显示(4:3)</PresentationFormat>
  <Paragraphs>31</Paragraphs>
  <Slides>30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Arial</vt:lpstr>
      <vt:lpstr>宋体</vt:lpstr>
      <vt:lpstr>默认设计模板</vt:lpstr>
      <vt:lpstr>MathType 5.0 Equation</vt:lpstr>
      <vt:lpstr>MathType 4.0 Equation</vt:lpstr>
      <vt:lpstr>3.4 素数模的同余式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素数模的同余式</dc:title>
  <dc:creator>曾令淮</dc:creator>
  <cp:lastModifiedBy>Administrator</cp:lastModifiedBy>
  <cp:revision>26</cp:revision>
  <cp:lastPrinted>1601-01-01T00:00:00Z</cp:lastPrinted>
  <dcterms:created xsi:type="dcterms:W3CDTF">1601-01-01T00:00:00Z</dcterms:created>
  <dcterms:modified xsi:type="dcterms:W3CDTF">2019-10-09T00:53:54Z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