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6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23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460" name="Rectangle 1028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46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64DFBA-0F24-47A8-BEA5-3A0B6DBF58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DFBA-0F24-47A8-BEA5-3A0B6DBF589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52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328E1-08C5-495C-92AB-E36BF946C0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83719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44AFC-6522-4A60-BA4A-13FCF6E498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130120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BC7D5-62A2-4F22-9B8B-DC706981B3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9393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1324-6375-4192-B1CA-DA73D2C54B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097457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F9B41-1124-496E-8B70-24791B3B1B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12159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55BA1-0E09-4FAF-97BC-1C35BA86E4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441594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E5DAB-63BE-48DA-80FF-CF53522216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99072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C52EC-0FA7-4AD8-B289-DD448D3653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68762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1CEE5-9980-4990-B007-646034FDEA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9255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70D9-C255-46DF-91BB-472D0D47A0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43886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1E2CC-5EB1-42F1-A46A-AFEC78B864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011517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CD4381-78C6-4980-A47F-4043CC77D2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9105-9EEB-481F-809E-F79E721952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7772400" cy="914400"/>
          </a:xfrm>
        </p:spPr>
        <p:txBody>
          <a:bodyPr anchor="ctr"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2.2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剩余类及完全剩余系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64008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FF"/>
                </a:solidFill>
              </a:rPr>
              <a:t>一、基本概念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57200" y="2057400"/>
          <a:ext cx="78486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3263760" imgH="431640" progId="Equation.DSMT4">
                  <p:embed/>
                </p:oleObj>
              </mc:Choice>
              <mc:Fallback>
                <p:oleObj name="Equation" r:id="rId4" imgW="3263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78486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219200" y="3276600"/>
          <a:ext cx="5867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6" imgW="2438280" imgH="457200" progId="Equation.DSMT4">
                  <p:embed/>
                </p:oleObj>
              </mc:Choice>
              <mc:Fallback>
                <p:oleObj name="Equation" r:id="rId6" imgW="24382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5867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33400" y="4495800"/>
          <a:ext cx="3429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8" imgW="1422360" imgH="228600" progId="Equation.DSMT4">
                  <p:embed/>
                </p:oleObj>
              </mc:Choice>
              <mc:Fallback>
                <p:oleObj name="Equation" r:id="rId8" imgW="14223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3429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D6BA-0ABE-4634-8640-EDAA4E949DBB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33400" y="685800"/>
          <a:ext cx="8061325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3365280" imgH="672840" progId="Equation.DSMT4">
                  <p:embed/>
                </p:oleObj>
              </mc:Choice>
              <mc:Fallback>
                <p:oleObj name="Equation" r:id="rId3" imgW="3365280" imgH="672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8061325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09600" y="2514600"/>
          <a:ext cx="66706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2806560" imgH="685800" progId="Equation.DSMT4">
                  <p:embed/>
                </p:oleObj>
              </mc:Choice>
              <mc:Fallback>
                <p:oleObj name="Equation" r:id="rId5" imgW="280656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66706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85800" y="4343400"/>
          <a:ext cx="7696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7" imgW="3162240" imgH="457200" progId="Equation.DSMT4">
                  <p:embed/>
                </p:oleObj>
              </mc:Choice>
              <mc:Fallback>
                <p:oleObj name="Equation" r:id="rId7" imgW="31622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76962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752600" y="5638800"/>
          <a:ext cx="4267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9" imgW="1854000" imgH="215640" progId="Equation.DSMT4">
                  <p:embed/>
                </p:oleObj>
              </mc:Choice>
              <mc:Fallback>
                <p:oleObj name="Equation" r:id="rId9" imgW="18540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38800"/>
                        <a:ext cx="42672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86A9-FFD3-4EF4-93AA-4110021F0E29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133600" y="2743200"/>
          <a:ext cx="3962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1523880" imgH="241200" progId="Equation.DSMT4">
                  <p:embed/>
                </p:oleObj>
              </mc:Choice>
              <mc:Fallback>
                <p:oleObj name="Equation" r:id="rId3" imgW="152388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3962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295400" y="762000"/>
          <a:ext cx="4724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5" imgW="1917360" imgH="241200" progId="Equation.DSMT4">
                  <p:embed/>
                </p:oleObj>
              </mc:Choice>
              <mc:Fallback>
                <p:oleObj name="Equation" r:id="rId5" imgW="19173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762000"/>
                        <a:ext cx="4724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981200" y="1371600"/>
          <a:ext cx="5334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7" imgW="2133360" imgH="241200" progId="Equation.DSMT4">
                  <p:embed/>
                </p:oleObj>
              </mc:Choice>
              <mc:Fallback>
                <p:oleObj name="Equation" r:id="rId7" imgW="21333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5334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33400" y="2057400"/>
          <a:ext cx="27368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9" imgW="1054080" imgH="241200" progId="Equation.DSMT4">
                  <p:embed/>
                </p:oleObj>
              </mc:Choice>
              <mc:Fallback>
                <p:oleObj name="Equation" r:id="rId9" imgW="10540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27368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276600" y="2057400"/>
          <a:ext cx="5105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11" imgW="2133360" imgH="241200" progId="Equation.DSMT4">
                  <p:embed/>
                </p:oleObj>
              </mc:Choice>
              <mc:Fallback>
                <p:oleObj name="Equation" r:id="rId11" imgW="21333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5105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09600" y="3505200"/>
          <a:ext cx="8001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13" imgW="3340080" imgH="228600" progId="Equation.DSMT4">
                  <p:embed/>
                </p:oleObj>
              </mc:Choice>
              <mc:Fallback>
                <p:oleObj name="Equation" r:id="rId13" imgW="33400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80010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752600" y="4724400"/>
          <a:ext cx="5334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15" imgW="2070000" imgH="228600" progId="Equation.DSMT4">
                  <p:embed/>
                </p:oleObj>
              </mc:Choice>
              <mc:Fallback>
                <p:oleObj name="Equation" r:id="rId15" imgW="2070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5334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685800" y="4191000"/>
          <a:ext cx="500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7" imgW="190440" imgH="203040" progId="Equation.DSMT4">
                  <p:embed/>
                </p:oleObj>
              </mc:Choice>
              <mc:Fallback>
                <p:oleObj name="Equation" r:id="rId17" imgW="1904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500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685800" y="5486400"/>
          <a:ext cx="3581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19" imgW="1422360" imgH="203040" progId="Equation.DSMT4">
                  <p:embed/>
                </p:oleObj>
              </mc:Choice>
              <mc:Fallback>
                <p:oleObj name="Equation" r:id="rId19" imgW="14223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3581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526C-BB70-4EEA-81D4-8DA1867A6D1B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09600" y="762000"/>
          <a:ext cx="800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3" imgW="3238200" imgH="431640" progId="Equation.DSMT4">
                  <p:embed/>
                </p:oleObj>
              </mc:Choice>
              <mc:Fallback>
                <p:oleObj name="Equation" r:id="rId3" imgW="32382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800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209800" y="1981200"/>
          <a:ext cx="4495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5" imgW="1739880" imgH="203040" progId="Equation.DSMT4">
                  <p:embed/>
                </p:oleObj>
              </mc:Choice>
              <mc:Fallback>
                <p:oleObj name="Equation" r:id="rId5" imgW="17398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495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09600" y="2743200"/>
          <a:ext cx="4267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4267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09600" y="4267200"/>
          <a:ext cx="4419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9" imgW="1752480" imgH="203040" progId="Equation.DSMT4">
                  <p:embed/>
                </p:oleObj>
              </mc:Choice>
              <mc:Fallback>
                <p:oleObj name="Equation" r:id="rId9" imgW="17524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4419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295400" y="3505200"/>
          <a:ext cx="6172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11" imgW="2425680" imgH="203040" progId="Equation.DSMT4">
                  <p:embed/>
                </p:oleObj>
              </mc:Choice>
              <mc:Fallback>
                <p:oleObj name="Equation" r:id="rId11" imgW="24256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6172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A68-A420-4443-BDB6-A5AB3B372437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44475" y="685800"/>
          <a:ext cx="8377238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3390840" imgH="876240" progId="Equation.DSMT4">
                  <p:embed/>
                </p:oleObj>
              </mc:Choice>
              <mc:Fallback>
                <p:oleObj name="Equation" r:id="rId3" imgW="3390840" imgH="876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685800"/>
                        <a:ext cx="8377238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0B3B-6695-48CF-8586-5E57A1B2D2B8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533400" y="762000"/>
          <a:ext cx="80010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3301920" imgH="711000" progId="Equation.DSMT4">
                  <p:embed/>
                </p:oleObj>
              </mc:Choice>
              <mc:Fallback>
                <p:oleObj name="Equation" r:id="rId3" imgW="330192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80010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267200" y="3352800"/>
          <a:ext cx="3962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962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143000" y="2667000"/>
          <a:ext cx="73199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7" imgW="2997000" imgH="228600" progId="Equation.DSMT4">
                  <p:embed/>
                </p:oleObj>
              </mc:Choice>
              <mc:Fallback>
                <p:oleObj name="Equation" r:id="rId7" imgW="2997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73199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09600" y="3352800"/>
          <a:ext cx="35861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9" imgW="1511280" imgH="228600" progId="Equation.DSMT4">
                  <p:embed/>
                </p:oleObj>
              </mc:Choice>
              <mc:Fallback>
                <p:oleObj name="Equation" r:id="rId9" imgW="15112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35861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09600" y="4114800"/>
          <a:ext cx="5181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11" imgW="2120760" imgH="228600" progId="Equation.DSMT4">
                  <p:embed/>
                </p:oleObj>
              </mc:Choice>
              <mc:Fallback>
                <p:oleObj name="Equation" r:id="rId11" imgW="2120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5181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219200" y="4800600"/>
          <a:ext cx="434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13" imgW="1815840" imgH="228600" progId="Equation.DSMT4">
                  <p:embed/>
                </p:oleObj>
              </mc:Choice>
              <mc:Fallback>
                <p:oleObj name="Equation" r:id="rId13" imgW="18158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434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295400" y="5486400"/>
          <a:ext cx="6705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5" imgW="2641320" imgH="228600" progId="Equation.DSMT4">
                  <p:embed/>
                </p:oleObj>
              </mc:Choice>
              <mc:Fallback>
                <p:oleObj name="Equation" r:id="rId15" imgW="26413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67056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5CD6-1463-4336-978D-129AE6D860CF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685800" y="609600"/>
          <a:ext cx="3200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1333440" imgH="228600" progId="Equation.DSMT4">
                  <p:embed/>
                </p:oleObj>
              </mc:Choice>
              <mc:Fallback>
                <p:oleObj name="Equation" r:id="rId3" imgW="13334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3200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447800" y="1295400"/>
          <a:ext cx="62214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2450880" imgH="228600" progId="Equation.DSMT4">
                  <p:embed/>
                </p:oleObj>
              </mc:Choice>
              <mc:Fallback>
                <p:oleObj name="Equation" r:id="rId5" imgW="2450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62214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09600" y="1981200"/>
          <a:ext cx="48037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1892160" imgH="228600" progId="Equation.DSMT4">
                  <p:embed/>
                </p:oleObj>
              </mc:Choice>
              <mc:Fallback>
                <p:oleObj name="Equation" r:id="rId7" imgW="18921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48037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85800" y="2819400"/>
          <a:ext cx="36433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36433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09600" y="3733800"/>
          <a:ext cx="579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11" imgW="2361960" imgH="228600" progId="Equation.DSMT4">
                  <p:embed/>
                </p:oleObj>
              </mc:Choice>
              <mc:Fallback>
                <p:oleObj name="Equation" r:id="rId11" imgW="23619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5791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81000" y="4648200"/>
          <a:ext cx="39655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13" imgW="1562040" imgH="228600" progId="Equation.DSMT4">
                  <p:embed/>
                </p:oleObj>
              </mc:Choice>
              <mc:Fallback>
                <p:oleObj name="Equation" r:id="rId13" imgW="15620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39655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343400" y="4648200"/>
          <a:ext cx="39020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5" imgW="1536480" imgH="228600" progId="Equation.DSMT4">
                  <p:embed/>
                </p:oleObj>
              </mc:Choice>
              <mc:Fallback>
                <p:oleObj name="Equation" r:id="rId15" imgW="15364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39020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609600" y="5257800"/>
          <a:ext cx="2133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7" imgW="850680" imgH="203040" progId="Equation.DSMT4">
                  <p:embed/>
                </p:oleObj>
              </mc:Choice>
              <mc:Fallback>
                <p:oleObj name="Equation" r:id="rId17" imgW="85068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2133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C08D-F9DB-4B30-947A-0CCBC35C6459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33400" y="685800"/>
          <a:ext cx="79248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" name="Equation" r:id="rId3" imgW="3403440" imgH="685800" progId="Equation.DSMT4">
                  <p:embed/>
                </p:oleObj>
              </mc:Choice>
              <mc:Fallback>
                <p:oleObj name="Equation" r:id="rId3" imgW="340344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792480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219200" y="2590800"/>
          <a:ext cx="701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5" imgW="2971800" imgH="215640" progId="Equation.DSMT4">
                  <p:embed/>
                </p:oleObj>
              </mc:Choice>
              <mc:Fallback>
                <p:oleObj name="Equation" r:id="rId5" imgW="297180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701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81000" y="3276600"/>
          <a:ext cx="8229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7" imgW="3390840" imgH="215640" progId="Equation.DSMT4">
                  <p:embed/>
                </p:oleObj>
              </mc:Choice>
              <mc:Fallback>
                <p:oleObj name="Equation" r:id="rId7" imgW="33908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229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172200" y="4038600"/>
          <a:ext cx="2514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9" imgW="1066680" imgH="215640" progId="Equation.DSMT4">
                  <p:embed/>
                </p:oleObj>
              </mc:Choice>
              <mc:Fallback>
                <p:oleObj name="Equation" r:id="rId9" imgW="10666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038600"/>
                        <a:ext cx="2514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81000" y="4724400"/>
          <a:ext cx="4648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11" imgW="1981080" imgH="215640" progId="Equation.DSMT4">
                  <p:embed/>
                </p:oleObj>
              </mc:Choice>
              <mc:Fallback>
                <p:oleObj name="Equation" r:id="rId11" imgW="19810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4648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371600" y="5410200"/>
          <a:ext cx="655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3" imgW="2692080" imgH="203040" progId="Equation.DSMT4">
                  <p:embed/>
                </p:oleObj>
              </mc:Choice>
              <mc:Fallback>
                <p:oleObj name="Equation" r:id="rId13" imgW="26920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6553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81000" y="4038600"/>
          <a:ext cx="5791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5" imgW="2412720" imgH="215640" progId="Equation.DSMT4">
                  <p:embed/>
                </p:oleObj>
              </mc:Choice>
              <mc:Fallback>
                <p:oleObj name="Equation" r:id="rId15" imgW="241272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5791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C2A7-344E-4BC6-95D0-FF73A0CE6540}" type="slidenum">
              <a:rPr lang="en-US" altLang="zh-CN"/>
              <a:pPr/>
              <a:t>2</a:t>
            </a:fld>
            <a:endParaRPr lang="en-US" altLang="zh-CN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66800" y="685800"/>
          <a:ext cx="7407275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3022560" imgH="939600" progId="Equation.DSMT4">
                  <p:embed/>
                </p:oleObj>
              </mc:Choice>
              <mc:Fallback>
                <p:oleObj name="Equation" r:id="rId3" imgW="302256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85800"/>
                        <a:ext cx="7407275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3400" y="4267200"/>
          <a:ext cx="5029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2133360" imgH="228600" progId="Equation.DSMT4">
                  <p:embed/>
                </p:oleObj>
              </mc:Choice>
              <mc:Fallback>
                <p:oleObj name="Equation" r:id="rId5" imgW="21333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5029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90600" y="3124200"/>
          <a:ext cx="67818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2819160" imgH="457200" progId="Equation.DSMT4">
                  <p:embed/>
                </p:oleObj>
              </mc:Choice>
              <mc:Fallback>
                <p:oleObj name="Equation" r:id="rId7" imgW="28191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67818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990600" y="4876800"/>
          <a:ext cx="4562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1942920" imgH="228600" progId="Equation.DSMT4">
                  <p:embed/>
                </p:oleObj>
              </mc:Choice>
              <mc:Fallback>
                <p:oleObj name="Equation" r:id="rId9" imgW="19429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45624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066800" y="5562600"/>
          <a:ext cx="3657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1" imgW="1536480" imgH="215640" progId="Equation.DSMT4">
                  <p:embed/>
                </p:oleObj>
              </mc:Choice>
              <mc:Fallback>
                <p:oleObj name="Equation" r:id="rId11" imgW="15364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62600"/>
                        <a:ext cx="3657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800600" y="5562600"/>
          <a:ext cx="2743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3" imgW="1117440" imgH="228600" progId="Equation.DSMT4">
                  <p:embed/>
                </p:oleObj>
              </mc:Choice>
              <mc:Fallback>
                <p:oleObj name="Equation" r:id="rId13" imgW="11174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562600"/>
                        <a:ext cx="27432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5562600" y="4876800"/>
          <a:ext cx="3276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5" imgW="1295280" imgH="215640" progId="Equation.DSMT4">
                  <p:embed/>
                </p:oleObj>
              </mc:Choice>
              <mc:Fallback>
                <p:oleObj name="Equation" r:id="rId15" imgW="12952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76800"/>
                        <a:ext cx="3276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34CC-6A25-4A55-AD95-0FA511B6CBBF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962400" y="5410200"/>
          <a:ext cx="42021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1790640" imgH="228600" progId="Equation.DSMT4">
                  <p:embed/>
                </p:oleObj>
              </mc:Choice>
              <mc:Fallback>
                <p:oleObj name="Equation" r:id="rId3" imgW="17906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42021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895600" y="609600"/>
          <a:ext cx="238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9600"/>
                        <a:ext cx="2381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09600" y="1295400"/>
          <a:ext cx="3162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7" imgW="1295280" imgH="215640" progId="Equation.DSMT4">
                  <p:embed/>
                </p:oleObj>
              </mc:Choice>
              <mc:Fallback>
                <p:oleObj name="Equation" r:id="rId7" imgW="12952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31623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810000" y="1295400"/>
          <a:ext cx="2057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9" imgW="787320" imgH="228600" progId="Equation.DSMT4">
                  <p:embed/>
                </p:oleObj>
              </mc:Choice>
              <mc:Fallback>
                <p:oleObj name="Equation" r:id="rId9" imgW="7873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2057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943600" y="1295400"/>
          <a:ext cx="190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11" imgW="761760" imgH="228600" progId="Equation.DSMT4">
                  <p:embed/>
                </p:oleObj>
              </mc:Choice>
              <mc:Fallback>
                <p:oleObj name="Equation" r:id="rId11" imgW="761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95400"/>
                        <a:ext cx="1905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371600" y="205740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3" imgW="1218960" imgH="228600" progId="Equation.DSMT4">
                  <p:embed/>
                </p:oleObj>
              </mc:Choice>
              <mc:Fallback>
                <p:oleObj name="Equation" r:id="rId13" imgW="12189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419600" y="2057400"/>
          <a:ext cx="2254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5" imgW="901440" imgH="228600" progId="Equation.DSMT4">
                  <p:embed/>
                </p:oleObj>
              </mc:Choice>
              <mc:Fallback>
                <p:oleObj name="Equation" r:id="rId15" imgW="9014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254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143000" y="2743200"/>
          <a:ext cx="365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7" imgW="1447560" imgH="215640" progId="Equation.DSMT4">
                  <p:embed/>
                </p:oleObj>
              </mc:Choice>
              <mc:Fallback>
                <p:oleObj name="Equation" r:id="rId17" imgW="14475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3657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295400" y="3429000"/>
          <a:ext cx="6918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9" imgW="2819160" imgH="228600" progId="Equation.DSMT4">
                  <p:embed/>
                </p:oleObj>
              </mc:Choice>
              <mc:Fallback>
                <p:oleObj name="Equation" r:id="rId19" imgW="28191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69183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029200" y="2743200"/>
          <a:ext cx="2133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21" imgW="850680" imgH="203040" progId="Equation.DSMT4">
                  <p:embed/>
                </p:oleObj>
              </mc:Choice>
              <mc:Fallback>
                <p:oleObj name="Equation" r:id="rId21" imgW="8506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2133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685800" y="4038600"/>
          <a:ext cx="3048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23" imgW="1257120" imgH="228600" progId="Equation.DSMT4">
                  <p:embed/>
                </p:oleObj>
              </mc:Choice>
              <mc:Fallback>
                <p:oleObj name="Equation" r:id="rId23" imgW="12571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3048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3810000" y="4038600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25" imgW="507960" imgH="203040" progId="Equation.DSMT4">
                  <p:embed/>
                </p:oleObj>
              </mc:Choice>
              <mc:Fallback>
                <p:oleObj name="Equation" r:id="rId25" imgW="50796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0"/>
                        <a:ext cx="1295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057400" y="4724400"/>
          <a:ext cx="5410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27" imgW="2171520" imgH="215640" progId="Equation.DSMT4">
                  <p:embed/>
                </p:oleObj>
              </mc:Choice>
              <mc:Fallback>
                <p:oleObj name="Equation" r:id="rId27" imgW="217152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5410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685800" y="5410200"/>
          <a:ext cx="3276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29" imgW="1307880" imgH="215640" progId="Equation.DSMT4">
                  <p:embed/>
                </p:oleObj>
              </mc:Choice>
              <mc:Fallback>
                <p:oleObj name="Equation" r:id="rId29" imgW="1307880" imgH="215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32766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D9C2-ED10-4FB5-AD74-24FC6DCBE38D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85800" y="533400"/>
          <a:ext cx="7685088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3263760" imgH="1168200" progId="Equation.DSMT4">
                  <p:embed/>
                </p:oleObj>
              </mc:Choice>
              <mc:Fallback>
                <p:oleObj name="Equation" r:id="rId3" imgW="3263760" imgH="116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7685088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09600" y="3429000"/>
          <a:ext cx="7848600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3377880" imgH="1155600" progId="Equation.DSMT4">
                  <p:embed/>
                </p:oleObj>
              </mc:Choice>
              <mc:Fallback>
                <p:oleObj name="Equation" r:id="rId5" imgW="3377880" imgH="11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7848600" cy="268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7DA0-F603-4126-984D-2431127FFC06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14400" y="609600"/>
          <a:ext cx="5805488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2412720" imgH="1257120" progId="Equation.DSMT4">
                  <p:embed/>
                </p:oleObj>
              </mc:Choice>
              <mc:Fallback>
                <p:oleObj name="Equation" r:id="rId3" imgW="2412720" imgH="1257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5805488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3886200"/>
          <a:ext cx="5043488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5" imgW="2095200" imgH="850680" progId="Equation.DSMT4">
                  <p:embed/>
                </p:oleObj>
              </mc:Choice>
              <mc:Fallback>
                <p:oleObj name="Equation" r:id="rId5" imgW="20952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5043488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2EA8-B745-40E4-9E74-0A8B6B7B0320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09600" y="533400"/>
          <a:ext cx="59436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2527200" imgH="672840" progId="Equation.DSMT4">
                  <p:embed/>
                </p:oleObj>
              </mc:Choice>
              <mc:Fallback>
                <p:oleObj name="Equation" r:id="rId3" imgW="2527200" imgH="672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59436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5800" y="2286000"/>
          <a:ext cx="7924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5" imgW="3136680" imgH="228600" progId="Equation.DSMT4">
                  <p:embed/>
                </p:oleObj>
              </mc:Choice>
              <mc:Fallback>
                <p:oleObj name="Equation" r:id="rId5" imgW="31366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7924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85800" y="3048000"/>
          <a:ext cx="7848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7" imgW="3009600" imgH="228600" progId="Equation.DSMT4">
                  <p:embed/>
                </p:oleObj>
              </mc:Choice>
              <mc:Fallback>
                <p:oleObj name="Equation" r:id="rId7" imgW="300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7848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609600" y="4038600"/>
          <a:ext cx="7924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9" imgW="3047760" imgH="228600" progId="Equation.DSMT4">
                  <p:embed/>
                </p:oleObj>
              </mc:Choice>
              <mc:Fallback>
                <p:oleObj name="Equation" r:id="rId9" imgW="30477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924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295400" y="38100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09600" y="4800600"/>
          <a:ext cx="7239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1" imgW="3009600" imgH="215640" progId="Equation.DSMT4">
                  <p:embed/>
                </p:oleObj>
              </mc:Choice>
              <mc:Fallback>
                <p:oleObj name="Equation" r:id="rId11" imgW="30096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7239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09600" y="5486400"/>
          <a:ext cx="7391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13" imgW="3073320" imgH="215640" progId="Equation.DSMT4">
                  <p:embed/>
                </p:oleObj>
              </mc:Choice>
              <mc:Fallback>
                <p:oleObj name="Equation" r:id="rId13" imgW="307332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7391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E50E-A8DD-48AB-A9B5-79652207AED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二、有关完全剩余系的几个定理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57200" y="1371600"/>
          <a:ext cx="83820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" name="Equation" r:id="rId3" imgW="3581280" imgH="723600" progId="Equation.DSMT4">
                  <p:embed/>
                </p:oleObj>
              </mc:Choice>
              <mc:Fallback>
                <p:oleObj name="Equation" r:id="rId3" imgW="3581280" imgH="72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3820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157288" y="3276600"/>
          <a:ext cx="63865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5" imgW="2679480" imgH="228600" progId="Equation.DSMT4">
                  <p:embed/>
                </p:oleObj>
              </mc:Choice>
              <mc:Fallback>
                <p:oleObj name="Equation" r:id="rId5" imgW="2679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3276600"/>
                        <a:ext cx="63865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09600" y="4114800"/>
          <a:ext cx="7588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7" imgW="3238200" imgH="241200" progId="Equation.DSMT4">
                  <p:embed/>
                </p:oleObj>
              </mc:Choice>
              <mc:Fallback>
                <p:oleObj name="Equation" r:id="rId7" imgW="32382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7588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609600" y="4876800"/>
          <a:ext cx="71913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9" imgW="2819160" imgH="241200" progId="Equation.DSMT4">
                  <p:embed/>
                </p:oleObj>
              </mc:Choice>
              <mc:Fallback>
                <p:oleObj name="Equation" r:id="rId9" imgW="28191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1913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BF83-1D48-426E-A578-46AC8B7C7C15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57200" y="609600"/>
          <a:ext cx="80168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3251160" imgH="444240" progId="Equation.DSMT4">
                  <p:embed/>
                </p:oleObj>
              </mc:Choice>
              <mc:Fallback>
                <p:oleObj name="Equation" r:id="rId3" imgW="325116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1687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295400" y="1828800"/>
          <a:ext cx="35306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1688760" imgH="444240" progId="Equation.DSMT4">
                  <p:embed/>
                </p:oleObj>
              </mc:Choice>
              <mc:Fallback>
                <p:oleObj name="Equation" r:id="rId5" imgW="168876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35306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219200" y="2971800"/>
          <a:ext cx="36099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7" imgW="1726920" imgH="444240" progId="Equation.DSMT4">
                  <p:embed/>
                </p:oleObj>
              </mc:Choice>
              <mc:Fallback>
                <p:oleObj name="Equation" r:id="rId7" imgW="172692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36099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219200" y="4114800"/>
          <a:ext cx="5467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9" imgW="2616120" imgH="457200" progId="Equation.DSMT4">
                  <p:embed/>
                </p:oleObj>
              </mc:Choice>
              <mc:Fallback>
                <p:oleObj name="Equation" r:id="rId9" imgW="26161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54673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219200" y="5334000"/>
          <a:ext cx="50688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1" imgW="2425680" imgH="457200" progId="Equation.DSMT4">
                  <p:embed/>
                </p:oleObj>
              </mc:Choice>
              <mc:Fallback>
                <p:oleObj name="Equation" r:id="rId11" imgW="242568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50688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6C9-64C8-4979-9FFD-AD80268B6982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838200" y="1752600"/>
          <a:ext cx="7239000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3047760" imgH="1041120" progId="Equation.DSMT4">
                  <p:embed/>
                </p:oleObj>
              </mc:Choice>
              <mc:Fallback>
                <p:oleObj name="Equation" r:id="rId3" imgW="3047760" imgH="1041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239000" cy="247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14400" y="4419600"/>
          <a:ext cx="60960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5" imgW="2489040" imgH="634680" progId="Equation.DSMT4">
                  <p:embed/>
                </p:oleObj>
              </mc:Choice>
              <mc:Fallback>
                <p:oleObj name="Equation" r:id="rId5" imgW="248904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096000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14400" y="914400"/>
          <a:ext cx="441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7" imgW="1841400" imgH="215640" progId="Equation.DSMT4">
                  <p:embed/>
                </p:oleObj>
              </mc:Choice>
              <mc:Fallback>
                <p:oleObj name="Equation" r:id="rId7" imgW="184140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441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33</Words>
  <Application>Microsoft Office PowerPoint</Application>
  <PresentationFormat>全屏显示(4:3)</PresentationFormat>
  <Paragraphs>20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宋体</vt:lpstr>
      <vt:lpstr>默认设计模板</vt:lpstr>
      <vt:lpstr>MathType 5.0 Equation</vt:lpstr>
      <vt:lpstr>2.2 剩余类及完全剩余系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二、有关完全剩余系的几个定理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剩余类及完全剩余系</dc:title>
  <dc:creator>曾令淮</dc:creator>
  <cp:lastModifiedBy>Administrator</cp:lastModifiedBy>
  <cp:revision>8</cp:revision>
  <cp:lastPrinted>1601-01-01T00:00:00Z</cp:lastPrinted>
  <dcterms:created xsi:type="dcterms:W3CDTF">1601-01-01T00:00:00Z</dcterms:created>
  <dcterms:modified xsi:type="dcterms:W3CDTF">2019-09-11T00:04:54Z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