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76" r:id="rId3"/>
    <p:sldId id="256" r:id="rId4"/>
    <p:sldId id="257" r:id="rId5"/>
    <p:sldId id="258" r:id="rId6"/>
    <p:sldId id="277" r:id="rId7"/>
    <p:sldId id="278" r:id="rId8"/>
    <p:sldId id="279" r:id="rId9"/>
    <p:sldId id="259" r:id="rId10"/>
    <p:sldId id="280" r:id="rId11"/>
    <p:sldId id="281" r:id="rId12"/>
    <p:sldId id="282" r:id="rId13"/>
    <p:sldId id="283" r:id="rId14"/>
    <p:sldId id="260" r:id="rId15"/>
    <p:sldId id="284" r:id="rId16"/>
    <p:sldId id="261" r:id="rId17"/>
    <p:sldId id="285" r:id="rId18"/>
    <p:sldId id="262" r:id="rId19"/>
    <p:sldId id="263" r:id="rId20"/>
    <p:sldId id="264" r:id="rId21"/>
    <p:sldId id="286" r:id="rId22"/>
    <p:sldId id="287" r:id="rId23"/>
    <p:sldId id="288" r:id="rId24"/>
    <p:sldId id="289" r:id="rId25"/>
    <p:sldId id="290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5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00FF"/>
    <a:srgbClr val="0000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8" autoAdjust="0"/>
    <p:restoredTop sz="94699" autoAdjust="0"/>
  </p:normalViewPr>
  <p:slideViewPr>
    <p:cSldViewPr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05E26AB-6C5A-4A0C-834C-35B478598E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021D4-5084-4C34-AF42-805667F611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21518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0664F-7A8F-4235-A668-DDAED7A070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73618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9CCB3-E104-43E2-A190-F443C6A904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66123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0E155-E09E-4F67-B3F5-65C7B13EA8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39068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57F7C-86A0-47B2-95C1-14788AA803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592065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549D2-EB62-4F6B-8DE4-1A47713108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43469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DCBD0-EC9C-4661-848E-3F60705562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108883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23D3F-20BF-46E2-8303-713CC32A57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376086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D621B-7425-4622-BF78-B519D4BD7D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01874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090C8-77EA-4095-A724-C50FDD9D9E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4988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1C291-6DA2-43AF-B4AE-2F0007F0BD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9689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FFFFCC"/>
            </a:gs>
            <a:gs pos="100000">
              <a:srgbClr val="CCFFC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1C64C1E-1011-4997-9724-0B7638D676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20" Type="http://schemas.openxmlformats.org/officeDocument/2006/relationships/image" Target="../media/image14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9226-247F-4398-A105-AE0FA0B992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458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381000" y="457200"/>
            <a:ext cx="7772400" cy="685800"/>
          </a:xfrm>
        </p:spPr>
        <p:txBody>
          <a:bodyPr anchor="ctr"/>
          <a:lstStyle/>
          <a:p>
            <a:pPr algn="l"/>
            <a:r>
              <a:rPr kumimoji="1"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2.3 </a:t>
            </a:r>
            <a:r>
              <a:rPr kumimoji="1"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简化剩余系与欧拉函数</a:t>
            </a:r>
          </a:p>
        </p:txBody>
      </p:sp>
      <p:sp>
        <p:nvSpPr>
          <p:cNvPr id="2458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295400"/>
            <a:ext cx="6400800" cy="6858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一、欧拉</a:t>
            </a:r>
            <a:r>
              <a:rPr lang="en-US" altLang="zh-CN" sz="2800" b="1" i="1">
                <a:solidFill>
                  <a:srgbClr val="FF00FF"/>
                </a:solidFill>
                <a:latin typeface="Times New Roman" panose="02020603050405020304" pitchFamily="18" charset="0"/>
              </a:rPr>
              <a:t>(Euler)</a:t>
            </a:r>
            <a:r>
              <a:rPr lang="zh-CN" altLang="en-US" sz="2800" b="1">
                <a:solidFill>
                  <a:srgbClr val="FF00FF"/>
                </a:solidFill>
              </a:rPr>
              <a:t>函数</a:t>
            </a:r>
          </a:p>
        </p:txBody>
      </p:sp>
      <p:graphicFrame>
        <p:nvGraphicFramePr>
          <p:cNvPr id="24582" name="Object 1030"/>
          <p:cNvGraphicFramePr>
            <a:graphicFrameLocks noChangeAspect="1"/>
          </p:cNvGraphicFramePr>
          <p:nvPr/>
        </p:nvGraphicFramePr>
        <p:xfrm>
          <a:off x="503238" y="2057400"/>
          <a:ext cx="8137525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3416040" imgH="685800" progId="Equation.DSMT4">
                  <p:embed/>
                </p:oleObj>
              </mc:Choice>
              <mc:Fallback>
                <p:oleObj name="Equation" r:id="rId3" imgW="3416040" imgH="6858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057400"/>
                        <a:ext cx="8137525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031"/>
          <p:cNvGraphicFramePr>
            <a:graphicFrameLocks noChangeAspect="1"/>
          </p:cNvGraphicFramePr>
          <p:nvPr/>
        </p:nvGraphicFramePr>
        <p:xfrm>
          <a:off x="609600" y="3810000"/>
          <a:ext cx="80772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5" imgW="3479760" imgH="672840" progId="Equation.DSMT4">
                  <p:embed/>
                </p:oleObj>
              </mc:Choice>
              <mc:Fallback>
                <p:oleObj name="Equation" r:id="rId5" imgW="3479760" imgH="67284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807720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032"/>
          <p:cNvGraphicFramePr>
            <a:graphicFrameLocks noChangeAspect="1"/>
          </p:cNvGraphicFramePr>
          <p:nvPr/>
        </p:nvGraphicFramePr>
        <p:xfrm>
          <a:off x="1371600" y="5562600"/>
          <a:ext cx="3708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7" imgW="1587240" imgH="215640" progId="Equation.DSMT4">
                  <p:embed/>
                </p:oleObj>
              </mc:Choice>
              <mc:Fallback>
                <p:oleObj name="Equation" r:id="rId7" imgW="1587240" imgH="21564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62600"/>
                        <a:ext cx="3708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E01B-7728-4038-B369-5C60C785CEE6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5105400" y="609600"/>
          <a:ext cx="2438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4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438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685800" y="609600"/>
          <a:ext cx="4419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" name="Equation" r:id="rId5" imgW="1892160" imgH="241200" progId="Equation.DSMT4">
                  <p:embed/>
                </p:oleObj>
              </mc:Choice>
              <mc:Fallback>
                <p:oleObj name="Equation" r:id="rId5" imgW="18921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4419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371600" y="1219200"/>
          <a:ext cx="472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Equation" r:id="rId7" imgW="1892160" imgH="203040" progId="Equation.DSMT4">
                  <p:embed/>
                </p:oleObj>
              </mc:Choice>
              <mc:Fallback>
                <p:oleObj name="Equation" r:id="rId7" imgW="18921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472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685800" y="3124200"/>
          <a:ext cx="80010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Equation" r:id="rId9" imgW="3466800" imgH="888840" progId="Equation.DSMT4">
                  <p:embed/>
                </p:oleObj>
              </mc:Choice>
              <mc:Fallback>
                <p:oleObj name="Equation" r:id="rId9" imgW="3466800" imgH="888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8001000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533400" y="1905000"/>
          <a:ext cx="8229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Equation" r:id="rId11" imgW="3390840" imgH="457200" progId="Equation.DSMT4">
                  <p:embed/>
                </p:oleObj>
              </mc:Choice>
              <mc:Fallback>
                <p:oleObj name="Equation" r:id="rId11" imgW="339084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229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609600" y="5257800"/>
          <a:ext cx="80010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Equation" r:id="rId13" imgW="3466800" imgH="444240" progId="Equation.DSMT4">
                  <p:embed/>
                </p:oleObj>
              </mc:Choice>
              <mc:Fallback>
                <p:oleObj name="Equation" r:id="rId13" imgW="346680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80010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10D-7B04-4FA0-9E2C-C456172F9153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33400" y="609600"/>
          <a:ext cx="7643813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8" name="Equation" r:id="rId3" imgW="3327120" imgH="685800" progId="Equation.DSMT4">
                  <p:embed/>
                </p:oleObj>
              </mc:Choice>
              <mc:Fallback>
                <p:oleObj name="Equation" r:id="rId3" imgW="332712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7643813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4267200" y="2362200"/>
          <a:ext cx="41830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" name="Equation" r:id="rId5" imgW="1777680" imgH="215640" progId="Equation.DSMT4">
                  <p:embed/>
                </p:oleObj>
              </mc:Choice>
              <mc:Fallback>
                <p:oleObj name="Equation" r:id="rId5" imgW="17776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62200"/>
                        <a:ext cx="41830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038225" y="2362200"/>
          <a:ext cx="3101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7" imgW="1307880" imgH="215640" progId="Equation.DSMT4">
                  <p:embed/>
                </p:oleObj>
              </mc:Choice>
              <mc:Fallback>
                <p:oleObj name="Equation" r:id="rId7" imgW="13078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2362200"/>
                        <a:ext cx="3101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533400" y="3048000"/>
          <a:ext cx="7848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Equation" r:id="rId9" imgW="3340080" imgH="215640" progId="Equation.DSMT4">
                  <p:embed/>
                </p:oleObj>
              </mc:Choice>
              <mc:Fallback>
                <p:oleObj name="Equation" r:id="rId9" imgW="334008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78486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609600" y="3657600"/>
          <a:ext cx="1219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11" imgW="545760" imgH="203040" progId="Equation.DSMT4">
                  <p:embed/>
                </p:oleObj>
              </mc:Choice>
              <mc:Fallback>
                <p:oleObj name="Equation" r:id="rId11" imgW="5457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1219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1828800" y="3657600"/>
          <a:ext cx="6477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13" imgW="2831760" imgH="215640" progId="Equation.DSMT4">
                  <p:embed/>
                </p:oleObj>
              </mc:Choice>
              <mc:Fallback>
                <p:oleObj name="Equation" r:id="rId13" imgW="283176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6477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609600" y="4343400"/>
          <a:ext cx="1295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Equation" r:id="rId15" imgW="596880" imgH="215640" progId="Equation.DSMT4">
                  <p:embed/>
                </p:oleObj>
              </mc:Choice>
              <mc:Fallback>
                <p:oleObj name="Equation" r:id="rId15" imgW="596880" imgH="215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1295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1981200" y="4343400"/>
          <a:ext cx="274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Equation" r:id="rId17" imgW="1244520" imgH="215640" progId="Equation.DSMT4">
                  <p:embed/>
                </p:oleObj>
              </mc:Choice>
              <mc:Fallback>
                <p:oleObj name="Equation" r:id="rId17" imgW="124452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274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951-BC99-4F3E-9405-060FFC31BB4C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219200" y="1524000"/>
          <a:ext cx="30194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3" imgW="1307880" imgH="215640" progId="Equation.DSMT4">
                  <p:embed/>
                </p:oleObj>
              </mc:Choice>
              <mc:Fallback>
                <p:oleObj name="Equation" r:id="rId3" imgW="13078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30194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895600" y="2743200"/>
          <a:ext cx="30797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5" imgW="1282680" imgH="203040" progId="Equation.DSMT4">
                  <p:embed/>
                </p:oleObj>
              </mc:Choice>
              <mc:Fallback>
                <p:oleObj name="Equation" r:id="rId5" imgW="12826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30797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4330700" y="1524000"/>
          <a:ext cx="4062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7" imgW="1815840" imgH="215640" progId="Equation.DSMT4">
                  <p:embed/>
                </p:oleObj>
              </mc:Choice>
              <mc:Fallback>
                <p:oleObj name="Equation" r:id="rId7" imgW="181584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524000"/>
                        <a:ext cx="4062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2819400" y="4876800"/>
          <a:ext cx="2743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9" imgW="1066680" imgH="203040" progId="Equation.DSMT4">
                  <p:embed/>
                </p:oleObj>
              </mc:Choice>
              <mc:Fallback>
                <p:oleObj name="Equation" r:id="rId9" imgW="10666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2743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685800" y="3429000"/>
          <a:ext cx="701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11" imgW="2705040" imgH="215640" progId="Equation.DSMT4">
                  <p:embed/>
                </p:oleObj>
              </mc:Choice>
              <mc:Fallback>
                <p:oleObj name="Equation" r:id="rId11" imgW="270504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7010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685800" y="4191000"/>
          <a:ext cx="37258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13" imgW="1511280" imgH="215640" progId="Equation.DSMT4">
                  <p:embed/>
                </p:oleObj>
              </mc:Choice>
              <mc:Fallback>
                <p:oleObj name="Equation" r:id="rId13" imgW="151128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37258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609600" y="2286000"/>
          <a:ext cx="914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15" imgW="355320" imgH="203040" progId="Equation.DSMT4">
                  <p:embed/>
                </p:oleObj>
              </mc:Choice>
              <mc:Fallback>
                <p:oleObj name="Equation" r:id="rId15" imgW="3553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9144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2883-79EF-4189-9F03-2B6823CF3758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609600" y="685800"/>
          <a:ext cx="80010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3" imgW="3390840" imgH="431640" progId="Equation.DSMT4">
                  <p:embed/>
                </p:oleObj>
              </mc:Choice>
              <mc:Fallback>
                <p:oleObj name="Equation" r:id="rId3" imgW="33908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80010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914400" y="1905000"/>
          <a:ext cx="74676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5" imgW="3365280" imgH="431640" progId="Equation.DSMT4">
                  <p:embed/>
                </p:oleObj>
              </mc:Choice>
              <mc:Fallback>
                <p:oleObj name="Equation" r:id="rId5" imgW="33652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74676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685800" y="4953000"/>
          <a:ext cx="5029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7" imgW="2095200" imgH="215640" progId="Equation.DSMT4">
                  <p:embed/>
                </p:oleObj>
              </mc:Choice>
              <mc:Fallback>
                <p:oleObj name="Equation" r:id="rId7" imgW="20952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5029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609600" y="3200400"/>
          <a:ext cx="8001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9" imgW="3340080" imgH="685800" progId="Equation.DSMT4">
                  <p:embed/>
                </p:oleObj>
              </mc:Choice>
              <mc:Fallback>
                <p:oleObj name="Equation" r:id="rId9" imgW="334008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8001000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2286000" y="5562600"/>
          <a:ext cx="358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11" imgW="1511280" imgH="203040" progId="Equation.DSMT4">
                  <p:embed/>
                </p:oleObj>
              </mc:Choice>
              <mc:Fallback>
                <p:oleObj name="Equation" r:id="rId11" imgW="15112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62600"/>
                        <a:ext cx="3581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A32E-2A53-40B2-B6EA-755DDF5B27B9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33400" y="533400"/>
          <a:ext cx="79708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3" imgW="3352680" imgH="711000" progId="Equation.DSMT4">
                  <p:embed/>
                </p:oleObj>
              </mc:Choice>
              <mc:Fallback>
                <p:oleObj name="Equation" r:id="rId3" imgW="335268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7970838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85800" y="2362200"/>
          <a:ext cx="7848600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5" imgW="3352680" imgH="927000" progId="Equation.DSMT4">
                  <p:embed/>
                </p:oleObj>
              </mc:Choice>
              <mc:Fallback>
                <p:oleObj name="Equation" r:id="rId5" imgW="3352680" imgH="927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7848600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762000" y="5181600"/>
          <a:ext cx="78962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7" imgW="3479760" imgH="228600" progId="Equation.DSMT4">
                  <p:embed/>
                </p:oleObj>
              </mc:Choice>
              <mc:Fallback>
                <p:oleObj name="Equation" r:id="rId7" imgW="34797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1600"/>
                        <a:ext cx="78962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5029200" y="5943600"/>
            <a:ext cx="2514600" cy="533400"/>
            <a:chOff x="3168" y="3744"/>
            <a:chExt cx="1584" cy="336"/>
          </a:xfrm>
        </p:grpSpPr>
        <p:sp>
          <p:nvSpPr>
            <p:cNvPr id="8200" name="AutoShape 8"/>
            <p:cNvSpPr>
              <a:spLocks noChangeArrowheads="1"/>
            </p:cNvSpPr>
            <p:nvPr/>
          </p:nvSpPr>
          <p:spPr bwMode="auto">
            <a:xfrm>
              <a:off x="3168" y="3744"/>
              <a:ext cx="1584" cy="336"/>
            </a:xfrm>
            <a:prstGeom prst="wedgeRectCallout">
              <a:avLst>
                <a:gd name="adj1" fmla="val -56819"/>
                <a:gd name="adj2" fmla="val -119940"/>
              </a:avLst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3264" y="3792"/>
            <a:ext cx="13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9" imgW="1091880" imgH="215640" progId="Equation.DSMT4">
                    <p:embed/>
                  </p:oleObj>
                </mc:Choice>
                <mc:Fallback>
                  <p:oleObj name="Equation" r:id="rId9" imgW="1091880" imgH="215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792"/>
                          <a:ext cx="13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371600" y="4648200"/>
          <a:ext cx="373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11" imgW="1549080" imgH="215640" progId="Equation.DSMT4">
                  <p:embed/>
                </p:oleObj>
              </mc:Choice>
              <mc:Fallback>
                <p:oleObj name="Equation" r:id="rId11" imgW="154908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373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E8FD-93DF-45D9-AA1B-8D17A3403BC1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685800" y="609600"/>
          <a:ext cx="6708775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3" imgW="2781000" imgH="711000" progId="Equation.DSMT4">
                  <p:embed/>
                </p:oleObj>
              </mc:Choice>
              <mc:Fallback>
                <p:oleObj name="Equation" r:id="rId3" imgW="278100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6708775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6477000" y="1371600"/>
            <a:ext cx="1828800" cy="457200"/>
          </a:xfrm>
          <a:prstGeom prst="wedgeRectCallout">
            <a:avLst>
              <a:gd name="adj1" fmla="val -126042"/>
              <a:gd name="adj2" fmla="val -19097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>
                <a:solidFill>
                  <a:srgbClr val="FF3300"/>
                </a:solidFill>
                <a:latin typeface="宋体" panose="02010600030101010101" pitchFamily="2" charset="-122"/>
              </a:rPr>
              <a:t>由</a:t>
            </a:r>
            <a:r>
              <a:rPr kumimoji="1"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2.2</a:t>
            </a:r>
            <a:r>
              <a:rPr kumimoji="1" lang="zh-CN" altLang="en-US" sz="2400">
                <a:solidFill>
                  <a:srgbClr val="FF33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4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381000" y="3124200"/>
          <a:ext cx="46482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5" imgW="2019240" imgH="482400" progId="Equation.DSMT4">
                  <p:embed/>
                </p:oleObj>
              </mc:Choice>
              <mc:Fallback>
                <p:oleObj name="Equation" r:id="rId5" imgW="201924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46482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295400" y="2514600"/>
          <a:ext cx="18430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18430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5029200" y="3429000"/>
          <a:ext cx="3733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9" imgW="1600200" imgH="215640" progId="Equation.DSMT4">
                  <p:embed/>
                </p:oleObj>
              </mc:Choice>
              <mc:Fallback>
                <p:oleObj name="Equation" r:id="rId9" imgW="160020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29000"/>
                        <a:ext cx="3733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304800" y="4495800"/>
          <a:ext cx="46482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11" imgW="2082600" imgH="482400" progId="Equation.DSMT4">
                  <p:embed/>
                </p:oleObj>
              </mc:Choice>
              <mc:Fallback>
                <p:oleObj name="Equation" r:id="rId11" imgW="208260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46482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4876800" y="4724400"/>
          <a:ext cx="3810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13" imgW="1612800" imgH="215640" progId="Equation.DSMT4">
                  <p:embed/>
                </p:oleObj>
              </mc:Choice>
              <mc:Fallback>
                <p:oleObj name="Equation" r:id="rId13" imgW="16128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3810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AutoShape 11"/>
          <p:cNvSpPr>
            <a:spLocks/>
          </p:cNvSpPr>
          <p:nvPr/>
        </p:nvSpPr>
        <p:spPr bwMode="auto">
          <a:xfrm>
            <a:off x="8686800" y="365760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2362200" y="5638800"/>
          <a:ext cx="4318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15" imgW="1777680" imgH="215640" progId="Equation.DSMT4">
                  <p:embed/>
                </p:oleObj>
              </mc:Choice>
              <mc:Fallback>
                <p:oleObj name="Equation" r:id="rId15" imgW="1777680" imgH="215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638800"/>
                        <a:ext cx="4318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6C4D-EA14-4804-81DA-6207A34E2AA4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295400" y="838200"/>
          <a:ext cx="55149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2286000" imgH="469800" progId="Equation.DSMT4">
                  <p:embed/>
                </p:oleObj>
              </mc:Choice>
              <mc:Fallback>
                <p:oleObj name="Equation" r:id="rId3" imgW="2286000" imgH="469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38200"/>
                        <a:ext cx="55149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609600" y="2209800"/>
          <a:ext cx="5410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5" imgW="2323800" imgH="228600" progId="Equation.DSMT4">
                  <p:embed/>
                </p:oleObj>
              </mc:Choice>
              <mc:Fallback>
                <p:oleObj name="Equation" r:id="rId5" imgW="23238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5410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609600" y="2971800"/>
          <a:ext cx="40449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7" imgW="1688760" imgH="482400" progId="Equation.DSMT4">
                  <p:embed/>
                </p:oleObj>
              </mc:Choice>
              <mc:Fallback>
                <p:oleObj name="Equation" r:id="rId7" imgW="1688760" imgH="48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40449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4876800" y="2971800"/>
          <a:ext cx="28194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9" imgW="1218960" imgH="482400" progId="Equation.DSMT4">
                  <p:embed/>
                </p:oleObj>
              </mc:Choice>
              <mc:Fallback>
                <p:oleObj name="Equation" r:id="rId9" imgW="1218960" imgH="48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71800"/>
                        <a:ext cx="28194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2514600" y="4267200"/>
          <a:ext cx="21748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11" imgW="863280" imgH="482400" progId="Equation.DSMT4">
                  <p:embed/>
                </p:oleObj>
              </mc:Choice>
              <mc:Fallback>
                <p:oleObj name="Equation" r:id="rId11" imgW="863280" imgH="482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1748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1143000" y="4724400"/>
          <a:ext cx="1066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3" imgW="203040" imgH="139680" progId="Equation.DSMT4">
                  <p:embed/>
                </p:oleObj>
              </mc:Choice>
              <mc:Fallback>
                <p:oleObj name="Equation" r:id="rId13" imgW="203040" imgH="1396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1066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685800" y="43434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15" imgW="939600" imgH="228600" progId="Equation.DSMT4">
                  <p:embed/>
                </p:oleObj>
              </mc:Choice>
              <mc:Fallback>
                <p:oleObj name="Equation" r:id="rId15" imgW="9396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38CA-A0EC-4990-839E-EE671F796BD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四、欧拉函数的性质及计算方法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219200" y="1295400"/>
          <a:ext cx="66119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2" name="Equation" r:id="rId3" imgW="2743200" imgH="444240" progId="Equation.DSMT4">
                  <p:embed/>
                </p:oleObj>
              </mc:Choice>
              <mc:Fallback>
                <p:oleObj name="Equation" r:id="rId3" imgW="274320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661193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219200" y="4572000"/>
          <a:ext cx="71929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3" name="Equation" r:id="rId5" imgW="3174840" imgH="215640" progId="Equation.DSMT4">
                  <p:embed/>
                </p:oleObj>
              </mc:Choice>
              <mc:Fallback>
                <p:oleObj name="Equation" r:id="rId5" imgW="317484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71929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609600" y="5181600"/>
          <a:ext cx="53705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Equation" r:id="rId7" imgW="2311200" imgH="215640" progId="Equation.DSMT4">
                  <p:embed/>
                </p:oleObj>
              </mc:Choice>
              <mc:Fallback>
                <p:oleObj name="Equation" r:id="rId7" imgW="23112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81600"/>
                        <a:ext cx="53705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219200" y="2590800"/>
          <a:ext cx="71802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Equation" r:id="rId9" imgW="3035160" imgH="215640" progId="Equation.DSMT4">
                  <p:embed/>
                </p:oleObj>
              </mc:Choice>
              <mc:Fallback>
                <p:oleObj name="Equation" r:id="rId9" imgW="30351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90800"/>
                        <a:ext cx="71802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533400" y="3276600"/>
          <a:ext cx="6324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11" imgW="2679480" imgH="215640" progId="Equation.DSMT4">
                  <p:embed/>
                </p:oleObj>
              </mc:Choice>
              <mc:Fallback>
                <p:oleObj name="Equation" r:id="rId11" imgW="26794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6324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6858000" y="3276600"/>
          <a:ext cx="16446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Equation" r:id="rId13" imgW="698400" imgH="215640" progId="Equation.DSMT4">
                  <p:embed/>
                </p:oleObj>
              </mc:Choice>
              <mc:Fallback>
                <p:oleObj name="Equation" r:id="rId13" imgW="69840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76600"/>
                        <a:ext cx="16446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533400" y="3886200"/>
          <a:ext cx="2819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15" imgW="1269720" imgH="215640" progId="Equation.DSMT4">
                  <p:embed/>
                </p:oleObj>
              </mc:Choice>
              <mc:Fallback>
                <p:oleObj name="Equation" r:id="rId15" imgW="126972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2819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1219200" y="5791200"/>
          <a:ext cx="47069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17" imgW="1815840" imgH="215640" progId="Equation.DSMT4">
                  <p:embed/>
                </p:oleObj>
              </mc:Choice>
              <mc:Fallback>
                <p:oleObj name="Equation" r:id="rId17" imgW="181584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91200"/>
                        <a:ext cx="47069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B94F-A58B-4ACB-BAC4-51F008FA248B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219200" y="609600"/>
          <a:ext cx="5562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" imgW="2298600" imgH="215640" progId="Equation.DSMT4">
                  <p:embed/>
                </p:oleObj>
              </mc:Choice>
              <mc:Fallback>
                <p:oleObj name="Equation" r:id="rId3" imgW="2298600" imgH="215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"/>
                        <a:ext cx="5562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1219200" y="1295400"/>
          <a:ext cx="6269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5" imgW="2590560" imgH="215640" progId="Equation.DSMT4">
                  <p:embed/>
                </p:oleObj>
              </mc:Choice>
              <mc:Fallback>
                <p:oleObj name="Equation" r:id="rId5" imgW="259056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62690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533400" y="3124200"/>
          <a:ext cx="61722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7" imgW="2654280" imgH="698400" progId="Equation.DSMT4">
                  <p:embed/>
                </p:oleObj>
              </mc:Choice>
              <mc:Fallback>
                <p:oleObj name="Equation" r:id="rId7" imgW="2654280" imgH="698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61722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1219200" y="2514600"/>
          <a:ext cx="670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9" imgW="2844720" imgH="215640" progId="Equation.DSMT4">
                  <p:embed/>
                </p:oleObj>
              </mc:Choice>
              <mc:Fallback>
                <p:oleObj name="Equation" r:id="rId9" imgW="2844720" imgH="215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670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3200400" y="1905000"/>
          <a:ext cx="1981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11" imgW="799920" imgH="177480" progId="Equation.DSMT4">
                  <p:embed/>
                </p:oleObj>
              </mc:Choice>
              <mc:Fallback>
                <p:oleObj name="Equation" r:id="rId11" imgW="799920" imgH="177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1981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609600" y="5791200"/>
          <a:ext cx="571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13" imgW="2527200" imgH="215640" progId="Equation.DSMT4">
                  <p:embed/>
                </p:oleObj>
              </mc:Choice>
              <mc:Fallback>
                <p:oleObj name="Equation" r:id="rId13" imgW="252720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91200"/>
                        <a:ext cx="5715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1676400" y="4648200"/>
          <a:ext cx="51816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15" imgW="2260440" imgH="444240" progId="Equation.DSMT4">
                  <p:embed/>
                </p:oleObj>
              </mc:Choice>
              <mc:Fallback>
                <p:oleObj name="Equation" r:id="rId15" imgW="2260440" imgH="4442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8200"/>
                        <a:ext cx="51816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E702-5B30-42D4-B547-BA972A33D1FE}" type="slidenum">
              <a:rPr lang="en-US" altLang="zh-CN"/>
              <a:pPr/>
              <a:t>19</a:t>
            </a:fld>
            <a:endParaRPr lang="en-US" altLang="zh-CN"/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143000" y="685800"/>
          <a:ext cx="64008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2755800" imgH="533160" progId="Equation.DSMT4">
                  <p:embed/>
                </p:oleObj>
              </mc:Choice>
              <mc:Fallback>
                <p:oleObj name="Equation" r:id="rId3" imgW="2755800" imgH="533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85800"/>
                        <a:ext cx="64008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066800" y="2133600"/>
          <a:ext cx="6781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5" imgW="2882880" imgH="228600" progId="Equation.DSMT4">
                  <p:embed/>
                </p:oleObj>
              </mc:Choice>
              <mc:Fallback>
                <p:oleObj name="Equation" r:id="rId5" imgW="28828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67818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685800" y="3581400"/>
          <a:ext cx="792480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7" imgW="3340080" imgH="901440" progId="Equation.DSMT4">
                  <p:embed/>
                </p:oleObj>
              </mc:Choice>
              <mc:Fallback>
                <p:oleObj name="Equation" r:id="rId7" imgW="3340080" imgH="9014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792480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533400" y="2819400"/>
          <a:ext cx="5257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9" imgW="2184120" imgH="228600" progId="Equation.DSMT4">
                  <p:embed/>
                </p:oleObj>
              </mc:Choice>
              <mc:Fallback>
                <p:oleObj name="Equation" r:id="rId9" imgW="218412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5257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4343400" y="4114800"/>
          <a:ext cx="1371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1" imgW="596880" imgH="203040" progId="Equation.DSMT4">
                  <p:embed/>
                </p:oleObj>
              </mc:Choice>
              <mc:Fallback>
                <p:oleObj name="Equation" r:id="rId11" imgW="59688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14800"/>
                        <a:ext cx="1371600" cy="466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7010400" y="4343400"/>
          <a:ext cx="10525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3" imgW="444240" imgH="342720" progId="Equation.DSMT4">
                  <p:embed/>
                </p:oleObj>
              </mc:Choice>
              <mc:Fallback>
                <p:oleObj name="Equation" r:id="rId13" imgW="444240" imgH="3427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343400"/>
                        <a:ext cx="1052513" cy="809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533400" y="5867400"/>
          <a:ext cx="1997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5" imgW="850680" imgH="228600" progId="Equation.DSMT4">
                  <p:embed/>
                </p:oleObj>
              </mc:Choice>
              <mc:Fallback>
                <p:oleObj name="Equation" r:id="rId15" imgW="85068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67400"/>
                        <a:ext cx="19970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2667000" y="4572000"/>
            <a:ext cx="160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5562600" y="5715000"/>
            <a:ext cx="2895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78BC-C8FE-4453-98FD-772076E6506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44563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二、简化剩余系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1371600"/>
          <a:ext cx="80073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3" imgW="3441600" imgH="672840" progId="Equation.DSMT4">
                  <p:embed/>
                </p:oleObj>
              </mc:Choice>
              <mc:Fallback>
                <p:oleObj name="Equation" r:id="rId3" imgW="3441600" imgH="672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800735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57200" y="3048000"/>
          <a:ext cx="83058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5" imgW="3543120" imgH="672840" progId="Equation.DSMT4">
                  <p:embed/>
                </p:oleObj>
              </mc:Choice>
              <mc:Fallback>
                <p:oleObj name="Equation" r:id="rId5" imgW="3543120" imgH="672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83058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533400" y="4724400"/>
          <a:ext cx="83058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7" imgW="3555720" imgH="698400" progId="Equation.DSMT4">
                  <p:embed/>
                </p:oleObj>
              </mc:Choice>
              <mc:Fallback>
                <p:oleObj name="Equation" r:id="rId7" imgW="3555720" imgH="69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8305800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68C6-0AD0-4BF5-B213-A19637DC1B92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286000" y="1371600"/>
          <a:ext cx="3429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3429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685800" y="2057400"/>
          <a:ext cx="1524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634680" imgH="228600" progId="Equation.DSMT4">
                  <p:embed/>
                </p:oleObj>
              </mc:Choice>
              <mc:Fallback>
                <p:oleObj name="Equation" r:id="rId5" imgW="6346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15240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762000" y="2743200"/>
          <a:ext cx="17208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7" imgW="698400" imgH="228600" progId="Equation.DSMT4">
                  <p:embed/>
                </p:oleObj>
              </mc:Choice>
              <mc:Fallback>
                <p:oleObj name="Equation" r:id="rId7" imgW="698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17208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286000" y="2057400"/>
          <a:ext cx="6477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9" imgW="2755800" imgH="228600" progId="Equation.DSMT4">
                  <p:embed/>
                </p:oleObj>
              </mc:Choice>
              <mc:Fallback>
                <p:oleObj name="Equation" r:id="rId9" imgW="27558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6477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609600" y="685800"/>
          <a:ext cx="42227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1" imgW="1739880" imgH="203040" progId="Equation.DSMT4">
                  <p:embed/>
                </p:oleObj>
              </mc:Choice>
              <mc:Fallback>
                <p:oleObj name="Equation" r:id="rId11" imgW="173988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42227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514600" y="2819400"/>
          <a:ext cx="3505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13" imgW="1485720" imgH="228600" progId="Equation.DSMT4">
                  <p:embed/>
                </p:oleObj>
              </mc:Choice>
              <mc:Fallback>
                <p:oleObj name="Equation" r:id="rId13" imgW="148572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3505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524000" y="5029200"/>
          <a:ext cx="44831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15" imgW="1930320" imgH="444240" progId="Equation.DSMT4">
                  <p:embed/>
                </p:oleObj>
              </mc:Choice>
              <mc:Fallback>
                <p:oleObj name="Equation" r:id="rId15" imgW="193032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44831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762000" y="3505200"/>
          <a:ext cx="45862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17" imgW="1955520" imgH="241200" progId="Equation.DSMT4">
                  <p:embed/>
                </p:oleObj>
              </mc:Choice>
              <mc:Fallback>
                <p:oleObj name="Equation" r:id="rId17" imgW="195552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458628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1524000" y="4343400"/>
          <a:ext cx="67056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9" imgW="2730240" imgH="241200" progId="Equation.DSMT4">
                  <p:embed/>
                </p:oleObj>
              </mc:Choice>
              <mc:Fallback>
                <p:oleObj name="Equation" r:id="rId19" imgW="273024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67056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6096000" y="2819400"/>
          <a:ext cx="914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21" imgW="393480" imgH="203040" progId="Equation.DSMT4">
                  <p:embed/>
                </p:oleObj>
              </mc:Choice>
              <mc:Fallback>
                <p:oleObj name="Equation" r:id="rId21" imgW="39348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19400"/>
                        <a:ext cx="9144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E65D-5812-487F-8EEB-2B3AB5402806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838200" y="609600"/>
          <a:ext cx="54800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3" imgW="2260440" imgH="444240" progId="Equation.DSMT4">
                  <p:embed/>
                </p:oleObj>
              </mc:Choice>
              <mc:Fallback>
                <p:oleObj name="Equation" r:id="rId3" imgW="226044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54800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914400" y="1828800"/>
          <a:ext cx="3581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3581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590800" y="2514600"/>
          <a:ext cx="4953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7" imgW="2019240" imgH="203040" progId="Equation.DSMT4">
                  <p:embed/>
                </p:oleObj>
              </mc:Choice>
              <mc:Fallback>
                <p:oleObj name="Equation" r:id="rId7" imgW="20192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4953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1447800" y="3048000"/>
          <a:ext cx="464820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9" imgW="1930320" imgH="698400" progId="Equation.DSMT4">
                  <p:embed/>
                </p:oleObj>
              </mc:Choice>
              <mc:Fallback>
                <p:oleObj name="Equation" r:id="rId9" imgW="1930320" imgH="69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464820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447800" y="4800600"/>
          <a:ext cx="54864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11" imgW="2374560" imgH="685800" progId="Equation.DSMT4">
                  <p:embed/>
                </p:oleObj>
              </mc:Choice>
              <mc:Fallback>
                <p:oleObj name="Equation" r:id="rId11" imgW="237456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00600"/>
                        <a:ext cx="54864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685800" y="3048000"/>
          <a:ext cx="590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13" imgW="266400" imgH="190440" progId="Equation.DSMT4">
                  <p:embed/>
                </p:oleObj>
              </mc:Choice>
              <mc:Fallback>
                <p:oleObj name="Equation" r:id="rId13" imgW="266400" imgH="1904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5905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07D8-8FDC-4CE7-9C7B-D244AE6EF661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447800" y="609600"/>
          <a:ext cx="45466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3" imgW="1866600" imgH="596880" progId="Equation.DSMT4">
                  <p:embed/>
                </p:oleObj>
              </mc:Choice>
              <mc:Fallback>
                <p:oleObj name="Equation" r:id="rId3" imgW="1866600" imgH="596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09600"/>
                        <a:ext cx="454660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685800" y="2057400"/>
          <a:ext cx="58610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5" imgW="2450880" imgH="355320" progId="Equation.DSMT4">
                  <p:embed/>
                </p:oleObj>
              </mc:Choice>
              <mc:Fallback>
                <p:oleObj name="Equation" r:id="rId5" imgW="245088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58610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609600" y="2971800"/>
          <a:ext cx="7848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7" imgW="3365280" imgH="431640" progId="Equation.DSMT4">
                  <p:embed/>
                </p:oleObj>
              </mc:Choice>
              <mc:Fallback>
                <p:oleObj name="Equation" r:id="rId7" imgW="33652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78486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609600" y="4114800"/>
          <a:ext cx="59436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9" imgW="2666880" imgH="457200" progId="Equation.DSMT4">
                  <p:embed/>
                </p:oleObj>
              </mc:Choice>
              <mc:Fallback>
                <p:oleObj name="Equation" r:id="rId9" imgW="266688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59436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609600" y="5257800"/>
          <a:ext cx="7848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11" imgW="3429000" imgH="406080" progId="Equation.DSMT4">
                  <p:embed/>
                </p:oleObj>
              </mc:Choice>
              <mc:Fallback>
                <p:oleObj name="Equation" r:id="rId11" imgW="342900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78486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B1DF-4979-4029-AF1A-BF4E623AB158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676400" y="609600"/>
          <a:ext cx="59436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6" name="Equation" r:id="rId3" imgW="2361960" imgH="406080" progId="Equation.DSMT4">
                  <p:embed/>
                </p:oleObj>
              </mc:Choice>
              <mc:Fallback>
                <p:oleObj name="Equation" r:id="rId3" imgW="236196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9600"/>
                        <a:ext cx="59436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762000" y="1524000"/>
          <a:ext cx="41910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7" name="Equation" r:id="rId5" imgW="1790640" imgH="406080" progId="Equation.DSMT4">
                  <p:embed/>
                </p:oleObj>
              </mc:Choice>
              <mc:Fallback>
                <p:oleObj name="Equation" r:id="rId5" imgW="179064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41910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667000" y="5257800"/>
          <a:ext cx="35052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Equation" r:id="rId7" imgW="1447560" imgH="444240" progId="Equation.DSMT4">
                  <p:embed/>
                </p:oleObj>
              </mc:Choice>
              <mc:Fallback>
                <p:oleObj name="Equation" r:id="rId7" imgW="144756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35052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953000" y="1752600"/>
          <a:ext cx="35528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9" imgW="1485720" imgH="215640" progId="Equation.DSMT4">
                  <p:embed/>
                </p:oleObj>
              </mc:Choice>
              <mc:Fallback>
                <p:oleObj name="Equation" r:id="rId9" imgW="148572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52600"/>
                        <a:ext cx="35528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685800" y="2514600"/>
          <a:ext cx="44132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11" imgW="1968480" imgH="228600" progId="Equation.DSMT4">
                  <p:embed/>
                </p:oleObj>
              </mc:Choice>
              <mc:Fallback>
                <p:oleObj name="Equation" r:id="rId11" imgW="19684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44132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3429000" y="2971800"/>
          <a:ext cx="2057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13" imgW="799920" imgH="444240" progId="Equation.DSMT4">
                  <p:embed/>
                </p:oleObj>
              </mc:Choice>
              <mc:Fallback>
                <p:oleObj name="Equation" r:id="rId13" imgW="79992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71800"/>
                        <a:ext cx="2057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609600" y="4038600"/>
          <a:ext cx="8001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15" imgW="3441600" imgH="406080" progId="Equation.DSMT4">
                  <p:embed/>
                </p:oleObj>
              </mc:Choice>
              <mc:Fallback>
                <p:oleObj name="Equation" r:id="rId15" imgW="344160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80010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685800" y="4876800"/>
          <a:ext cx="1600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17" imgW="711000" imgH="215640" progId="Equation.DSMT4">
                  <p:embed/>
                </p:oleObj>
              </mc:Choice>
              <mc:Fallback>
                <p:oleObj name="Equation" r:id="rId17" imgW="71100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1600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97020-681A-431B-8E51-1A96F22C1913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838200" y="586740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867400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533400" y="609600"/>
          <a:ext cx="80772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5" imgW="3416040" imgH="431640" progId="Equation.DSMT4">
                  <p:embed/>
                </p:oleObj>
              </mc:Choice>
              <mc:Fallback>
                <p:oleObj name="Equation" r:id="rId5" imgW="341604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80772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914400" y="1828800"/>
          <a:ext cx="73152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7" imgW="3187440" imgH="457200" progId="Equation.DSMT4">
                  <p:embed/>
                </p:oleObj>
              </mc:Choice>
              <mc:Fallback>
                <p:oleObj name="Equation" r:id="rId7" imgW="318744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3152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823913" y="2895600"/>
          <a:ext cx="74215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9" imgW="3213000" imgH="457200" progId="Equation.DSMT4">
                  <p:embed/>
                </p:oleObj>
              </mc:Choice>
              <mc:Fallback>
                <p:oleObj name="Equation" r:id="rId9" imgW="32130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895600"/>
                        <a:ext cx="74215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838200" y="3962400"/>
          <a:ext cx="29718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11" imgW="1218960" imgH="228600" progId="Equation.DSMT4">
                  <p:embed/>
                </p:oleObj>
              </mc:Choice>
              <mc:Fallback>
                <p:oleObj name="Equation" r:id="rId11" imgW="12189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29718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838200" y="4648200"/>
          <a:ext cx="3124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13" imgW="1346040" imgH="228600" progId="Equation.DSMT4">
                  <p:embed/>
                </p:oleObj>
              </mc:Choice>
              <mc:Fallback>
                <p:oleObj name="Equation" r:id="rId13" imgW="13460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3124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838200" y="5257800"/>
          <a:ext cx="18288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15" imgW="736560" imgH="228600" progId="Equation.DSMT4">
                  <p:embed/>
                </p:oleObj>
              </mc:Choice>
              <mc:Fallback>
                <p:oleObj name="Equation" r:id="rId15" imgW="7365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57800"/>
                        <a:ext cx="18288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6BBF-A55E-4520-96B2-7EB8AF57630D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800600" y="3276600"/>
          <a:ext cx="38242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" name="Equation" r:id="rId3" imgW="1587240" imgH="406080" progId="Equation.DSMT4">
                  <p:embed/>
                </p:oleObj>
              </mc:Choice>
              <mc:Fallback>
                <p:oleObj name="Equation" r:id="rId3" imgW="158724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382428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09600" y="609600"/>
          <a:ext cx="831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" name="Equation" r:id="rId5" imgW="355320" imgH="203040" progId="Equation.DSMT4">
                  <p:embed/>
                </p:oleObj>
              </mc:Choice>
              <mc:Fallback>
                <p:oleObj name="Equation" r:id="rId5" imgW="3553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8318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4800600" y="1143000"/>
          <a:ext cx="40528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Equation" r:id="rId7" imgW="1726920" imgH="406080" progId="Equation.DSMT4">
                  <p:embed/>
                </p:oleObj>
              </mc:Choice>
              <mc:Fallback>
                <p:oleObj name="Equation" r:id="rId7" imgW="172692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43000"/>
                        <a:ext cx="405288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609600" y="2209800"/>
          <a:ext cx="38227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quation" r:id="rId9" imgW="1638000" imgH="406080" progId="Equation.DSMT4">
                  <p:embed/>
                </p:oleObj>
              </mc:Choice>
              <mc:Fallback>
                <p:oleObj name="Equation" r:id="rId9" imgW="163800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38227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4800600" y="2209800"/>
          <a:ext cx="38258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11" imgW="1600200" imgH="406080" progId="Equation.DSMT4">
                  <p:embed/>
                </p:oleObj>
              </mc:Choice>
              <mc:Fallback>
                <p:oleObj name="Equation" r:id="rId11" imgW="160020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38258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609600" y="3276600"/>
          <a:ext cx="38258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Equation" r:id="rId13" imgW="1600200" imgH="406080" progId="Equation.DSMT4">
                  <p:embed/>
                </p:oleObj>
              </mc:Choice>
              <mc:Fallback>
                <p:oleObj name="Equation" r:id="rId13" imgW="160020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38258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533400" y="1143000"/>
          <a:ext cx="41306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15" imgW="1714320" imgH="406080" progId="Equation.DSMT4">
                  <p:embed/>
                </p:oleObj>
              </mc:Choice>
              <mc:Fallback>
                <p:oleObj name="Equation" r:id="rId15" imgW="171432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413067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533400" y="4419600"/>
          <a:ext cx="8153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Equation" r:id="rId17" imgW="3327120" imgH="355320" progId="Equation.DSMT4">
                  <p:embed/>
                </p:oleObj>
              </mc:Choice>
              <mc:Fallback>
                <p:oleObj name="Equation" r:id="rId17" imgW="3327120" imgH="3553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19600"/>
                        <a:ext cx="81534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1828800" y="5257800"/>
          <a:ext cx="838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Equation" r:id="rId19" imgW="330120" imgH="177480" progId="Equation.DSMT4">
                  <p:embed/>
                </p:oleObj>
              </mc:Choice>
              <mc:Fallback>
                <p:oleObj name="Equation" r:id="rId19" imgW="33012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838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237A5-1BD9-4C7F-8C9F-992C820680F9}" type="slidenum">
              <a:rPr lang="en-US" altLang="zh-CN"/>
              <a:pPr/>
              <a:t>3</a:t>
            </a:fld>
            <a:endParaRPr lang="en-US" altLang="zh-CN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85800" y="762000"/>
          <a:ext cx="79248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6" name="Equation" r:id="rId3" imgW="3225600" imgH="469800" progId="Equation.DSMT4">
                  <p:embed/>
                </p:oleObj>
              </mc:Choice>
              <mc:Fallback>
                <p:oleObj name="Equation" r:id="rId3" imgW="322560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0"/>
                        <a:ext cx="79248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685800" y="4114800"/>
          <a:ext cx="49355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" name="Equation" r:id="rId5" imgW="1854000" imgH="228600" progId="Equation.DSMT4">
                  <p:embed/>
                </p:oleObj>
              </mc:Choice>
              <mc:Fallback>
                <p:oleObj name="Equation" r:id="rId5" imgW="18540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49355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524000" y="2057400"/>
          <a:ext cx="56911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Equation" r:id="rId7" imgW="2286000" imgH="228600" progId="Equation.DSMT4">
                  <p:embed/>
                </p:oleObj>
              </mc:Choice>
              <mc:Fallback>
                <p:oleObj name="Equation" r:id="rId7" imgW="22860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56911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685800" y="3505200"/>
          <a:ext cx="37639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Equation" r:id="rId9" imgW="1511280" imgH="228600" progId="Equation.DSMT4">
                  <p:embed/>
                </p:oleObj>
              </mc:Choice>
              <mc:Fallback>
                <p:oleObj name="Equation" r:id="rId9" imgW="15112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37639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3429000" y="2819400"/>
          <a:ext cx="22987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Equation" r:id="rId11" imgW="787320" imgH="228600" progId="Equation.DSMT4">
                  <p:embed/>
                </p:oleObj>
              </mc:Choice>
              <mc:Fallback>
                <p:oleObj name="Equation" r:id="rId11" imgW="78732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19400"/>
                        <a:ext cx="22987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838200" y="5029200"/>
          <a:ext cx="7848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Equation" r:id="rId13" imgW="3327120" imgH="203040" progId="Equation.DSMT4">
                  <p:embed/>
                </p:oleObj>
              </mc:Choice>
              <mc:Fallback>
                <p:oleObj name="Equation" r:id="rId13" imgW="332712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7848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C4EE-6576-4903-8BB9-6C9DBCB97092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609600" y="609600"/>
          <a:ext cx="7826375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3213000" imgH="672840" progId="Equation.DSMT4">
                  <p:embed/>
                </p:oleObj>
              </mc:Choice>
              <mc:Fallback>
                <p:oleObj name="Equation" r:id="rId3" imgW="3213000" imgH="672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7826375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609600" y="2514600"/>
          <a:ext cx="8026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3441600" imgH="457200" progId="Equation.DSMT4">
                  <p:embed/>
                </p:oleObj>
              </mc:Choice>
              <mc:Fallback>
                <p:oleObj name="Equation" r:id="rId5" imgW="3441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8026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609600" y="3733800"/>
          <a:ext cx="81534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7" imgW="3504960" imgH="457200" progId="Equation.DSMT4">
                  <p:embed/>
                </p:oleObj>
              </mc:Choice>
              <mc:Fallback>
                <p:oleObj name="Equation" r:id="rId7" imgW="350496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81534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533400" y="4953000"/>
          <a:ext cx="811688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9" imgW="3403440" imgH="457200" progId="Equation.DSMT4">
                  <p:embed/>
                </p:oleObj>
              </mc:Choice>
              <mc:Fallback>
                <p:oleObj name="Equation" r:id="rId9" imgW="340344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8116888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E5EC-3C5C-4608-A7CE-F333706B59DD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533400" y="533400"/>
          <a:ext cx="4025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1650960" imgH="203040" progId="Equation.DSMT4">
                  <p:embed/>
                </p:oleObj>
              </mc:Choice>
              <mc:Fallback>
                <p:oleObj name="Equation" r:id="rId3" imgW="16509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4025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533400" y="1752600"/>
          <a:ext cx="78486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5" imgW="3429000" imgH="672840" progId="Equation.DSMT4">
                  <p:embed/>
                </p:oleObj>
              </mc:Choice>
              <mc:Fallback>
                <p:oleObj name="Equation" r:id="rId5" imgW="3429000" imgH="672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84860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219200" y="1219200"/>
          <a:ext cx="4343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7" imgW="1777680" imgH="203040" progId="Equation.DSMT4">
                  <p:embed/>
                </p:oleObj>
              </mc:Choice>
              <mc:Fallback>
                <p:oleObj name="Equation" r:id="rId7" imgW="17776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4343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533400" y="3352800"/>
          <a:ext cx="79248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9" imgW="3492360" imgH="672840" progId="Equation.DSMT4">
                  <p:embed/>
                </p:oleObj>
              </mc:Choice>
              <mc:Fallback>
                <p:oleObj name="Equation" r:id="rId9" imgW="3492360" imgH="6728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52800"/>
                        <a:ext cx="79248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33400" y="4876800"/>
          <a:ext cx="7839075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1" imgW="3454200" imgH="672840" progId="Equation.DSMT4">
                  <p:embed/>
                </p:oleObj>
              </mc:Choice>
              <mc:Fallback>
                <p:oleObj name="Equation" r:id="rId11" imgW="3454200" imgH="672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7839075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47C-895D-4A79-9EAA-BCAAD366C220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57200" y="609600"/>
          <a:ext cx="81280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3" imgW="3581280" imgH="672840" progId="Equation.DSMT4">
                  <p:embed/>
                </p:oleObj>
              </mc:Choice>
              <mc:Fallback>
                <p:oleObj name="Equation" r:id="rId3" imgW="3581280" imgH="672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1280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81000" y="2362200"/>
          <a:ext cx="7848600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5" imgW="3390840" imgH="1498320" progId="Equation.DSMT4">
                  <p:embed/>
                </p:oleObj>
              </mc:Choice>
              <mc:Fallback>
                <p:oleObj name="Equation" r:id="rId5" imgW="3390840" imgH="1498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7848600" cy="346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63DF-D8AB-444D-A9A2-F9E6101416E7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609600" y="685800"/>
          <a:ext cx="800100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3390840" imgH="850680" progId="Equation.DSMT4">
                  <p:embed/>
                </p:oleObj>
              </mc:Choice>
              <mc:Fallback>
                <p:oleObj name="Equation" r:id="rId3" imgW="3390840" imgH="850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8001000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609600" y="2881313"/>
          <a:ext cx="7848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5" imgW="3251160" imgH="444240" progId="Equation.DSMT4">
                  <p:embed/>
                </p:oleObj>
              </mc:Choice>
              <mc:Fallback>
                <p:oleObj name="Equation" r:id="rId5" imgW="325116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81313"/>
                        <a:ext cx="78486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A1750-414B-44B6-B53A-F1B94A8B37E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944563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三、有关简化剩余系的定理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09600" y="1447800"/>
          <a:ext cx="79248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0" name="Equation" r:id="rId3" imgW="3504960" imgH="711000" progId="Equation.DSMT4">
                  <p:embed/>
                </p:oleObj>
              </mc:Choice>
              <mc:Fallback>
                <p:oleObj name="Equation" r:id="rId3" imgW="35049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79248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371600" y="3200400"/>
          <a:ext cx="6781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1" name="Equation" r:id="rId5" imgW="2781000" imgH="215640" progId="Equation.DSMT4">
                  <p:embed/>
                </p:oleObj>
              </mc:Choice>
              <mc:Fallback>
                <p:oleObj name="Equation" r:id="rId5" imgW="278100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6781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609600" y="3886200"/>
          <a:ext cx="7924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Equation" r:id="rId7" imgW="3504960" imgH="482400" progId="Equation.DSMT4">
                  <p:embed/>
                </p:oleObj>
              </mc:Choice>
              <mc:Fallback>
                <p:oleObj name="Equation" r:id="rId7" imgW="350496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7924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609600" y="5029200"/>
          <a:ext cx="78486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Equation" r:id="rId9" imgW="3276360" imgH="444240" progId="Equation.DSMT4">
                  <p:embed/>
                </p:oleObj>
              </mc:Choice>
              <mc:Fallback>
                <p:oleObj name="Equation" r:id="rId9" imgW="327636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78486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AD35-2AF0-4805-BC8F-487F90E5118D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609600" y="685800"/>
          <a:ext cx="7848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3" imgW="3416040" imgH="444240" progId="Equation.DSMT4">
                  <p:embed/>
                </p:oleObj>
              </mc:Choice>
              <mc:Fallback>
                <p:oleObj name="Equation" r:id="rId3" imgW="34160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848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371600" y="3810000"/>
          <a:ext cx="6324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5" imgW="2679480" imgH="215640" progId="Equation.DSMT4">
                  <p:embed/>
                </p:oleObj>
              </mc:Choice>
              <mc:Fallback>
                <p:oleObj name="Equation" r:id="rId5" imgW="26794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6324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57200" y="1905000"/>
          <a:ext cx="813435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7" imgW="3466800" imgH="736560" progId="Equation.DSMT4">
                  <p:embed/>
                </p:oleObj>
              </mc:Choice>
              <mc:Fallback>
                <p:oleObj name="Equation" r:id="rId7" imgW="3466800" imgH="736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13435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71488" y="4495800"/>
          <a:ext cx="644842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9" imgW="2641320" imgH="685800" progId="Equation.DSMT4">
                  <p:embed/>
                </p:oleObj>
              </mc:Choice>
              <mc:Fallback>
                <p:oleObj name="Equation" r:id="rId9" imgW="264132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4495800"/>
                        <a:ext cx="6448425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1524000" y="5638800"/>
          <a:ext cx="4724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11" imgW="1904760" imgH="241200" progId="Equation.DSMT4">
                  <p:embed/>
                </p:oleObj>
              </mc:Choice>
              <mc:Fallback>
                <p:oleObj name="Equation" r:id="rId11" imgW="190476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38800"/>
                        <a:ext cx="4724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6324600" y="5715000"/>
          <a:ext cx="2209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3" imgW="977760" imgH="215640" progId="Equation.DSMT4">
                  <p:embed/>
                </p:oleObj>
              </mc:Choice>
              <mc:Fallback>
                <p:oleObj name="Equation" r:id="rId13" imgW="97776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715000"/>
                        <a:ext cx="2209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</TotalTime>
  <Words>64</Words>
  <Application>Microsoft Office PowerPoint</Application>
  <PresentationFormat>全屏显示(4:3)</PresentationFormat>
  <Paragraphs>31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宋体</vt:lpstr>
      <vt:lpstr>Times New Roman</vt:lpstr>
      <vt:lpstr>默认设计模板</vt:lpstr>
      <vt:lpstr>MathType 5.0 Equation</vt:lpstr>
      <vt:lpstr>MathType 4.0 Equation</vt:lpstr>
      <vt:lpstr>2.3 简化剩余系与欧拉函数</vt:lpstr>
      <vt:lpstr>二、简化剩余系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三、有关简化剩余系的定理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四、欧拉函数的性质及计算方法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简化剩余系与欧拉函数</dc:title>
  <dc:creator>曾令淮</dc:creator>
  <cp:lastModifiedBy>Administrator</cp:lastModifiedBy>
  <cp:revision>28</cp:revision>
  <cp:lastPrinted>1601-01-01T00:00:00Z</cp:lastPrinted>
  <dcterms:created xsi:type="dcterms:W3CDTF">1601-01-01T00:00:00Z</dcterms:created>
  <dcterms:modified xsi:type="dcterms:W3CDTF">2019-09-15T11:40:48Z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