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0" r:id="rId3"/>
    <p:sldId id="257" r:id="rId4"/>
    <p:sldId id="332" r:id="rId5"/>
    <p:sldId id="258" r:id="rId6"/>
    <p:sldId id="259" r:id="rId7"/>
    <p:sldId id="260" r:id="rId8"/>
    <p:sldId id="261" r:id="rId9"/>
    <p:sldId id="356" r:id="rId10"/>
    <p:sldId id="262" r:id="rId11"/>
    <p:sldId id="263" r:id="rId12"/>
    <p:sldId id="264" r:id="rId13"/>
    <p:sldId id="265" r:id="rId14"/>
    <p:sldId id="333" r:id="rId15"/>
    <p:sldId id="345" r:id="rId16"/>
    <p:sldId id="351" r:id="rId17"/>
    <p:sldId id="270" r:id="rId18"/>
    <p:sldId id="271" r:id="rId19"/>
    <p:sldId id="272" r:id="rId20"/>
    <p:sldId id="274" r:id="rId21"/>
    <p:sldId id="275" r:id="rId22"/>
    <p:sldId id="277" r:id="rId23"/>
    <p:sldId id="324" r:id="rId24"/>
    <p:sldId id="326" r:id="rId25"/>
    <p:sldId id="278" r:id="rId26"/>
    <p:sldId id="279" r:id="rId27"/>
    <p:sldId id="327" r:id="rId28"/>
    <p:sldId id="280" r:id="rId29"/>
    <p:sldId id="352" r:id="rId30"/>
    <p:sldId id="353" r:id="rId31"/>
    <p:sldId id="281" r:id="rId32"/>
    <p:sldId id="362" r:id="rId33"/>
    <p:sldId id="363" r:id="rId34"/>
    <p:sldId id="328" r:id="rId35"/>
    <p:sldId id="289" r:id="rId36"/>
    <p:sldId id="357" r:id="rId37"/>
    <p:sldId id="288" r:id="rId38"/>
    <p:sldId id="295" r:id="rId39"/>
    <p:sldId id="296" r:id="rId40"/>
    <p:sldId id="322" r:id="rId41"/>
    <p:sldId id="367" r:id="rId42"/>
    <p:sldId id="370" r:id="rId43"/>
    <p:sldId id="371" r:id="rId44"/>
    <p:sldId id="282" r:id="rId45"/>
    <p:sldId id="335" r:id="rId46"/>
    <p:sldId id="372" r:id="rId47"/>
    <p:sldId id="373" r:id="rId48"/>
    <p:sldId id="298" r:id="rId49"/>
    <p:sldId id="299" r:id="rId50"/>
    <p:sldId id="300" r:id="rId51"/>
    <p:sldId id="358" r:id="rId52"/>
    <p:sldId id="302" r:id="rId53"/>
    <p:sldId id="303" r:id="rId54"/>
    <p:sldId id="331" r:id="rId55"/>
    <p:sldId id="305" r:id="rId56"/>
    <p:sldId id="330" r:id="rId57"/>
    <p:sldId id="336" r:id="rId58"/>
    <p:sldId id="348" r:id="rId59"/>
    <p:sldId id="349" r:id="rId60"/>
    <p:sldId id="359" r:id="rId61"/>
    <p:sldId id="307" r:id="rId62"/>
    <p:sldId id="308" r:id="rId63"/>
    <p:sldId id="344" r:id="rId64"/>
    <p:sldId id="309" r:id="rId65"/>
    <p:sldId id="338" r:id="rId66"/>
    <p:sldId id="310" r:id="rId67"/>
    <p:sldId id="311" r:id="rId68"/>
    <p:sldId id="312" r:id="rId69"/>
    <p:sldId id="347" r:id="rId70"/>
    <p:sldId id="374" r:id="rId71"/>
    <p:sldId id="376" r:id="rId72"/>
    <p:sldId id="321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7A0000"/>
    <a:srgbClr val="CC0000"/>
    <a:srgbClr val="FF99FF"/>
    <a:srgbClr val="B2ECC5"/>
    <a:srgbClr val="FF0000"/>
    <a:srgbClr val="CC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79" autoAdjust="0"/>
  </p:normalViewPr>
  <p:slideViewPr>
    <p:cSldViewPr>
      <p:cViewPr varScale="1">
        <p:scale>
          <a:sx n="75" d="100"/>
          <a:sy n="75" d="100"/>
        </p:scale>
        <p:origin x="6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97.wmf"/><Relationship Id="rId7" Type="http://schemas.openxmlformats.org/officeDocument/2006/relationships/image" Target="../media/image108.wmf"/><Relationship Id="rId2" Type="http://schemas.openxmlformats.org/officeDocument/2006/relationships/image" Target="../media/image96.wmf"/><Relationship Id="rId1" Type="http://schemas.openxmlformats.org/officeDocument/2006/relationships/image" Target="../media/image104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gi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emf"/><Relationship Id="rId4" Type="http://schemas.openxmlformats.org/officeDocument/2006/relationships/image" Target="../media/image13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7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6.wmf"/><Relationship Id="rId5" Type="http://schemas.openxmlformats.org/officeDocument/2006/relationships/image" Target="../media/image139.wmf"/><Relationship Id="rId4" Type="http://schemas.openxmlformats.org/officeDocument/2006/relationships/image" Target="../media/image14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image" Target="../media/image155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emf"/><Relationship Id="rId4" Type="http://schemas.openxmlformats.org/officeDocument/2006/relationships/image" Target="../media/image172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4.wmf"/><Relationship Id="rId7" Type="http://schemas.openxmlformats.org/officeDocument/2006/relationships/image" Target="../media/image177.wmf"/><Relationship Id="rId2" Type="http://schemas.openxmlformats.org/officeDocument/2006/relationships/image" Target="../media/image173.wmf"/><Relationship Id="rId1" Type="http://schemas.openxmlformats.org/officeDocument/2006/relationships/image" Target="../media/image160.wmf"/><Relationship Id="rId6" Type="http://schemas.openxmlformats.org/officeDocument/2006/relationships/image" Target="../media/image176.wmf"/><Relationship Id="rId5" Type="http://schemas.openxmlformats.org/officeDocument/2006/relationships/image" Target="../media/image158.wmf"/><Relationship Id="rId10" Type="http://schemas.openxmlformats.org/officeDocument/2006/relationships/image" Target="../media/image180.wmf"/><Relationship Id="rId4" Type="http://schemas.openxmlformats.org/officeDocument/2006/relationships/image" Target="../media/image175.wmf"/><Relationship Id="rId9" Type="http://schemas.openxmlformats.org/officeDocument/2006/relationships/image" Target="../media/image179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73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BE8A79-A647-413D-A126-D8CF540C0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454A2B-6D5D-43F5-B852-8DF4F09FC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1AF9D6-4561-4F2E-9CC9-8B78442CB9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18BAC-CCD0-4662-89CC-F0A4AC2E52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64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1DAA51-3F9C-4593-9BF4-2CF14656E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972CEF-9896-4CDA-8AAA-E7304648A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0B40A1-620A-46E0-9FA9-C62AE855F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42E95-9056-4518-87F9-E0724EDA23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99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7C7450-3456-49BC-B37E-C3D94EFE9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3E60B4-7DB9-4CB1-AE08-BFCE83EBF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80E854-112E-4432-9C57-FD5ECA464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31EBC-CE10-48D4-B920-29A0B0F23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39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C10274-1696-4099-A3F7-22F1C1326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E8EECB-CE58-4C7E-837A-22DCA824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42285C-1E22-40EC-B43E-53F8B7C62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A51F9-020B-42FD-A6FD-C8E721BD65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9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CE7F9C-9047-45BA-A1CE-08B245F6E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1EB898-721B-4881-BB50-42DF96FA8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C45D14-C2A4-4F83-AE6E-397435077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9F3A5-F046-466D-B714-4401893AD2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75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419D25-4EFA-4D4E-8D3F-23DF14C04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1C51C0-48D4-48DB-92E7-2BD02451D5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4A454E-D172-4CF5-AC07-69F289A94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134D2-2B26-4FD5-B840-5EABA462F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53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81EF0-E506-47C8-A0EA-CF861393F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D6210-56D5-4919-B874-970604ABC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44B6C-16D6-4E08-BC25-413284BCD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359FC-F7F8-4ABA-B4A1-9276FF9976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21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16A785-B18D-4581-B171-D238A4EFD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1FC071-B5E5-49B5-B772-0A8C79850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B43F9C-A369-4789-B383-D2643B2FC9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52F89-2B14-49A9-9C28-125013D12E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4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925EBE-0452-4AD1-BC2E-1FAF390B5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B1F460-CCF5-4AD9-A540-A98571B5A9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EBB085-88AB-4EE3-A4DB-A34722BA2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4F7D0-34D5-47ED-B7FB-36669968E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0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18A265A-F3A7-442F-ABC3-08C51B77C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FC6CB0-672C-4E3E-82C4-063CA4D956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F9511D-B3A0-49FB-B862-50CBBFE374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70C2-7B0C-4776-8F74-B81855059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5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2B34C-5BB5-4357-B9FA-799165E3E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1E65D-5F5E-4472-9A68-556FBBB25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E10F1-EC30-4217-ADC0-CC3033F65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87883-C74F-45C2-A6ED-53F4EB2AF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D9716-CD16-4009-8B4C-1DB79C904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333B9-3769-4052-8BB9-A01337573C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C1983-4452-4F88-9BF4-15B8359AA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D7671-5BDD-4853-B84D-4CC169EBF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1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1B7A7E-ABB6-4F1D-94F6-5B19E1333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383658-C8A5-4585-9302-6EAA89985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712081-37CD-4F58-B631-8185920BD4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4F6FB0-2761-4E14-8C37-225D6E837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B90404-3C99-488B-B351-9DB4B95C41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48C670-4CF4-4D2A-AAB2-4ACFDE8209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1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9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jpeg"/><Relationship Id="rId5" Type="http://schemas.openxmlformats.org/officeDocument/2006/relationships/image" Target="../media/image64.emf"/><Relationship Id="rId4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6.wmf"/><Relationship Id="rId3" Type="http://schemas.openxmlformats.org/officeDocument/2006/relationships/image" Target="../media/image1.pn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4.wmf"/><Relationship Id="rId1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1.wmf"/><Relationship Id="rId3" Type="http://schemas.openxmlformats.org/officeDocument/2006/relationships/image" Target="../media/image1.png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9.wmf"/><Relationship Id="rId1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6.wmf"/><Relationship Id="rId1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wmf"/><Relationship Id="rId3" Type="http://schemas.openxmlformats.org/officeDocument/2006/relationships/image" Target="../media/image1.png"/><Relationship Id="rId21" Type="http://schemas.openxmlformats.org/officeDocument/2006/relationships/image" Target="../media/image103.png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8.wmf"/><Relationship Id="rId3" Type="http://schemas.openxmlformats.org/officeDocument/2006/relationships/image" Target="../media/image1.png"/><Relationship Id="rId21" Type="http://schemas.openxmlformats.org/officeDocument/2006/relationships/image" Target="../media/image109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6.wmf"/><Relationship Id="rId22" Type="http://schemas.openxmlformats.org/officeDocument/2006/relationships/oleObject" Target="../embeddings/oleObject11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5.wmf"/><Relationship Id="rId3" Type="http://schemas.openxmlformats.org/officeDocument/2006/relationships/image" Target="../media/image1.png"/><Relationship Id="rId7" Type="http://schemas.openxmlformats.org/officeDocument/2006/relationships/image" Target="../media/image116.jpeg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11" Type="http://schemas.openxmlformats.org/officeDocument/2006/relationships/image" Target="../media/image114.wmf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18.bin"/><Relationship Id="rId4" Type="http://schemas.openxmlformats.org/officeDocument/2006/relationships/image" Target="../media/image2.jpeg"/><Relationship Id="rId9" Type="http://schemas.openxmlformats.org/officeDocument/2006/relationships/image" Target="../media/image11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9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9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3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86.wmf"/><Relationship Id="rId1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9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138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4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4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39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4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4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44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3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63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7.e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59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7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58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7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9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64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6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8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77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80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58.wmf"/><Relationship Id="rId22" Type="http://schemas.openxmlformats.org/officeDocument/2006/relationships/image" Target="../media/image179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88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10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92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>
            <a:extLst>
              <a:ext uri="{FF2B5EF4-FFF2-40B4-BE49-F238E27FC236}">
                <a16:creationId xmlns:a16="http://schemas.microsoft.com/office/drawing/2014/main" id="{1FA03EE6-E051-4236-9AE1-BF85DB6F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Box 1">
            <a:extLst>
              <a:ext uri="{FF2B5EF4-FFF2-40B4-BE49-F238E27FC236}">
                <a16:creationId xmlns:a16="http://schemas.microsoft.com/office/drawing/2014/main" id="{A81A1F92-18F8-4523-9222-8FAC7D044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6800"/>
            <a:ext cx="563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C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>
                <a:solidFill>
                  <a:srgbClr val="CC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、动态规划的基本步骤？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099B0-D75D-4054-A090-5B3E2995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403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、定长码？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6777-8F0F-45BF-9F68-DAFA28B0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33800"/>
            <a:ext cx="220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变长码？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341DF-AC4A-4ADE-983C-74667D2B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3622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00000001</a:t>
            </a:r>
            <a:endParaRPr lang="zh-CN" altLang="en-US" sz="360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07042-8F45-4508-909E-22E06FA5A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384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11111111</a:t>
            </a:r>
            <a:endParaRPr lang="zh-CN" altLang="en-US" sz="360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B44FE-D6AE-49F0-914F-D61A3C86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33800"/>
            <a:ext cx="106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360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7C11B-2616-43EA-A3D8-452FD414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11111110</a:t>
            </a:r>
            <a:endParaRPr lang="zh-CN" altLang="en-US" sz="360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9ABF8-9006-4141-AD0F-4AC50046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111</a:t>
            </a:r>
            <a:endParaRPr lang="zh-CN" altLang="en-US" sz="360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9" name="Picture 5" descr="STATBAR">
            <a:extLst>
              <a:ext uri="{FF2B5EF4-FFF2-40B4-BE49-F238E27FC236}">
                <a16:creationId xmlns:a16="http://schemas.microsoft.com/office/drawing/2014/main" id="{1E730201-0280-416B-A013-E9D17072CEE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060" name="TextBox 1">
            <a:extLst>
              <a:ext uri="{FF2B5EF4-FFF2-40B4-BE49-F238E27FC236}">
                <a16:creationId xmlns:a16="http://schemas.microsoft.com/office/drawing/2014/main" id="{AFC805BB-8B65-4324-AE3E-D362F250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38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课堂提问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4E9851A5-78CE-494C-96D8-1BAE7174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5" descr="STATBAR">
            <a:extLst>
              <a:ext uri="{FF2B5EF4-FFF2-40B4-BE49-F238E27FC236}">
                <a16:creationId xmlns:a16="http://schemas.microsoft.com/office/drawing/2014/main" id="{D62D39BA-2B76-4120-A5A2-0E80AD3EAC9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268" name="Text Box 6">
            <a:extLst>
              <a:ext uri="{FF2B5EF4-FFF2-40B4-BE49-F238E27FC236}">
                <a16:creationId xmlns:a16="http://schemas.microsoft.com/office/drawing/2014/main" id="{E314E7CA-19B9-4476-B3FE-43ECF5E5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1269" name="Object 10">
            <a:extLst>
              <a:ext uri="{FF2B5EF4-FFF2-40B4-BE49-F238E27FC236}">
                <a16:creationId xmlns:a16="http://schemas.microsoft.com/office/drawing/2014/main" id="{46EFA913-5EF5-4867-A67C-E25BE854D26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57200" y="1219200"/>
          <a:ext cx="75517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文档" r:id="rId5" imgW="3444024" imgH="792141" progId="Word.Document.8">
                  <p:embed/>
                </p:oleObj>
              </mc:Choice>
              <mc:Fallback>
                <p:oleObj name="文档" r:id="rId5" imgW="3444024" imgH="79214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75517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91004655-F176-4D1F-A10F-172F8474E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695575"/>
          <a:ext cx="1143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95575"/>
                        <a:ext cx="1143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15">
            <a:extLst>
              <a:ext uri="{FF2B5EF4-FFF2-40B4-BE49-F238E27FC236}">
                <a16:creationId xmlns:a16="http://schemas.microsoft.com/office/drawing/2014/main" id="{C965450B-BDFB-40DD-A955-298B9BC8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94" name="Group 30">
            <a:extLst>
              <a:ext uri="{FF2B5EF4-FFF2-40B4-BE49-F238E27FC236}">
                <a16:creationId xmlns:a16="http://schemas.microsoft.com/office/drawing/2014/main" id="{12969E0A-D11D-4813-BE84-3AB52C246B1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1741488" cy="485775"/>
            <a:chOff x="336" y="1920"/>
            <a:chExt cx="1097" cy="306"/>
          </a:xfrm>
        </p:grpSpPr>
        <p:graphicFrame>
          <p:nvGraphicFramePr>
            <p:cNvPr id="2" name="Object 14">
              <a:extLst>
                <a:ext uri="{FF2B5EF4-FFF2-40B4-BE49-F238E27FC236}">
                  <a16:creationId xmlns:a16="http://schemas.microsoft.com/office/drawing/2014/main" id="{4C75EAC3-76D0-4618-9FD7-6000657E6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968"/>
            <a:ext cx="43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" name="公式" r:id="rId9" imgW="304404" imgH="177569" progId="Equation.3">
                    <p:embed/>
                  </p:oleObj>
                </mc:Choice>
                <mc:Fallback>
                  <p:oleObj name="公式" r:id="rId9" imgW="304404" imgH="17756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68"/>
                          <a:ext cx="43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6">
              <a:extLst>
                <a:ext uri="{FF2B5EF4-FFF2-40B4-BE49-F238E27FC236}">
                  <a16:creationId xmlns:a16="http://schemas.microsoft.com/office/drawing/2014/main" id="{EBAE7B22-6629-42BE-AE5C-C5D6AE2C38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920"/>
            <a:ext cx="23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" name="公式" r:id="rId11" imgW="177569" imgH="215619" progId="Equation.3">
                    <p:embed/>
                  </p:oleObj>
                </mc:Choice>
                <mc:Fallback>
                  <p:oleObj name="公式" r:id="rId11" imgW="177569" imgH="2156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0"/>
                          <a:ext cx="23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4DE65449-B153-44B8-A03C-54FE5BA18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59163"/>
          <a:ext cx="2590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公式" r:id="rId13" imgW="1269449" imgH="203112" progId="Equation.3">
                  <p:embed/>
                </p:oleObj>
              </mc:Choice>
              <mc:Fallback>
                <p:oleObj name="公式" r:id="rId13" imgW="1269449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59163"/>
                        <a:ext cx="2590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0B99D941-8F51-4C67-AF98-EC05387BA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0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公式" r:id="rId15" imgW="329914" imgH="177646" progId="Equation.3">
                  <p:embed/>
                </p:oleObj>
              </mc:Choice>
              <mc:Fallback>
                <p:oleObj name="公式" r:id="rId15" imgW="329914" imgH="17764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AC9EA79C-EA7A-4633-A790-277117BD8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657725"/>
          <a:ext cx="838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公式" r:id="rId17" imgW="431613" imgH="215806" progId="Equation.3">
                  <p:embed/>
                </p:oleObj>
              </mc:Choice>
              <mc:Fallback>
                <p:oleObj name="公式" r:id="rId17" imgW="431613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57725"/>
                        <a:ext cx="838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5">
            <a:extLst>
              <a:ext uri="{FF2B5EF4-FFF2-40B4-BE49-F238E27FC236}">
                <a16:creationId xmlns:a16="http://schemas.microsoft.com/office/drawing/2014/main" id="{54F3F04A-7EE1-4FFC-BE22-EF9CA308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88" name="Object 24">
            <a:extLst>
              <a:ext uri="{FF2B5EF4-FFF2-40B4-BE49-F238E27FC236}">
                <a16:creationId xmlns:a16="http://schemas.microsoft.com/office/drawing/2014/main" id="{9F954F47-8AC4-477E-9C06-24EEE8812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495800"/>
          <a:ext cx="548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公式" r:id="rId19" imgW="2527300" imgH="457200" progId="Equation.3">
                  <p:embed/>
                </p:oleObj>
              </mc:Choice>
              <mc:Fallback>
                <p:oleObj name="公式" r:id="rId19" imgW="25273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95800"/>
                        <a:ext cx="5486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Line 31">
            <a:extLst>
              <a:ext uri="{FF2B5EF4-FFF2-40B4-BE49-F238E27FC236}">
                <a16:creationId xmlns:a16="http://schemas.microsoft.com/office/drawing/2014/main" id="{BAC9086A-BD5C-4984-A301-94FBFD42E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43400"/>
            <a:ext cx="0" cy="1371600"/>
          </a:xfrm>
          <a:prstGeom prst="line">
            <a:avLst/>
          </a:prstGeom>
          <a:noFill/>
          <a:ln w="222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EF871422-0BB5-45C9-8CC3-4010CEF6A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181600"/>
            <a:ext cx="9144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Box 17">
            <a:extLst>
              <a:ext uri="{FF2B5EF4-FFF2-40B4-BE49-F238E27FC236}">
                <a16:creationId xmlns:a16="http://schemas.microsoft.com/office/drawing/2014/main" id="{8FBC24DA-3198-4F40-9DFB-7F896CF2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P65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81" name="TextBox 2">
            <a:extLst>
              <a:ext uri="{FF2B5EF4-FFF2-40B4-BE49-F238E27FC236}">
                <a16:creationId xmlns:a16="http://schemas.microsoft.com/office/drawing/2014/main" id="{8FBEB236-583A-4705-855B-A289BD1F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1F0E242F-E8CB-4DEC-B1A8-4BFE2E79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5" descr="STATBAR">
            <a:extLst>
              <a:ext uri="{FF2B5EF4-FFF2-40B4-BE49-F238E27FC236}">
                <a16:creationId xmlns:a16="http://schemas.microsoft.com/office/drawing/2014/main" id="{C19EDA8C-D89B-48A1-9B32-B11EB9A0AD7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2292" name="Text Box 6">
            <a:extLst>
              <a:ext uri="{FF2B5EF4-FFF2-40B4-BE49-F238E27FC236}">
                <a16:creationId xmlns:a16="http://schemas.microsoft.com/office/drawing/2014/main" id="{72B27513-FA32-4BF6-ACBC-F323F749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sp>
        <p:nvSpPr>
          <p:cNvPr id="12293" name="Rectangle 8">
            <a:extLst>
              <a:ext uri="{FF2B5EF4-FFF2-40B4-BE49-F238E27FC236}">
                <a16:creationId xmlns:a16="http://schemas.microsoft.com/office/drawing/2014/main" id="{CFDCB51B-E6D3-444A-A24B-98684A33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10">
            <a:extLst>
              <a:ext uri="{FF2B5EF4-FFF2-40B4-BE49-F238E27FC236}">
                <a16:creationId xmlns:a16="http://schemas.microsoft.com/office/drawing/2014/main" id="{423DF77E-0733-4FF8-B833-33BB77D7C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23280E0B-210B-476E-A5A5-91F2155C8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838200"/>
          <a:ext cx="56388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公式" r:id="rId5" imgW="2794000" imgH="711200" progId="Equation.3">
                  <p:embed/>
                </p:oleObj>
              </mc:Choice>
              <mc:Fallback>
                <p:oleObj name="公式" r:id="rId5" imgW="27940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838200"/>
                        <a:ext cx="56388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12">
            <a:extLst>
              <a:ext uri="{FF2B5EF4-FFF2-40B4-BE49-F238E27FC236}">
                <a16:creationId xmlns:a16="http://schemas.microsoft.com/office/drawing/2014/main" id="{53A0C7A2-C860-4C8C-A78D-8D069998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D0D1421B-F21E-4D6C-A79C-B83D56F9E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19200"/>
          <a:ext cx="609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公式" r:id="rId7" imgW="317087" imgH="177569" progId="Equation.3">
                  <p:embed/>
                </p:oleObj>
              </mc:Choice>
              <mc:Fallback>
                <p:oleObj name="公式" r:id="rId7" imgW="317087" imgH="1775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09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56872C6C-6F9F-448C-8FBF-3274061645A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667000" y="2362200"/>
          <a:ext cx="609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公式" r:id="rId9" imgW="2540000" imgH="279400" progId="Equation.3">
                  <p:embed/>
                </p:oleObj>
              </mc:Choice>
              <mc:Fallback>
                <p:oleObj name="公式" r:id="rId9" imgW="25400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609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4F93DD96-4876-42E5-8FE9-B2BE27B1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8D232C93-6E08-48A4-A05F-0748B86F6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1430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公式" r:id="rId11" imgW="685800" imgH="228600" progId="Equation.3">
                  <p:embed/>
                </p:oleObj>
              </mc:Choice>
              <mc:Fallback>
                <p:oleObj name="公式" r:id="rId11" imgW="685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>
            <a:extLst>
              <a:ext uri="{FF2B5EF4-FFF2-40B4-BE49-F238E27FC236}">
                <a16:creationId xmlns:a16="http://schemas.microsoft.com/office/drawing/2014/main" id="{1E840F40-AB41-40A0-9C6F-118CED96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8" name="Object 20">
            <a:extLst>
              <a:ext uri="{FF2B5EF4-FFF2-40B4-BE49-F238E27FC236}">
                <a16:creationId xmlns:a16="http://schemas.microsoft.com/office/drawing/2014/main" id="{F310E42C-9558-4F27-862D-9903C2E2B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124200"/>
          <a:ext cx="441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公式" r:id="rId13" imgW="2019300" imgH="381000" progId="Equation.3">
                  <p:embed/>
                </p:oleObj>
              </mc:Choice>
              <mc:Fallback>
                <p:oleObj name="公式" r:id="rId13" imgW="2019300" imgH="381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441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Line 22">
            <a:extLst>
              <a:ext uri="{FF2B5EF4-FFF2-40B4-BE49-F238E27FC236}">
                <a16:creationId xmlns:a16="http://schemas.microsoft.com/office/drawing/2014/main" id="{2BBF569F-6945-4CBB-9340-4D3BCEC20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0" cy="1295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40A3209E-1FCC-4E2D-8122-A0D0A9E18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90600"/>
            <a:ext cx="0" cy="1219200"/>
          </a:xfrm>
          <a:prstGeom prst="line">
            <a:avLst/>
          </a:prstGeom>
          <a:noFill/>
          <a:ln w="222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19" name="Group 31">
            <a:extLst>
              <a:ext uri="{FF2B5EF4-FFF2-40B4-BE49-F238E27FC236}">
                <a16:creationId xmlns:a16="http://schemas.microsoft.com/office/drawing/2014/main" id="{ED289895-FAA5-4B75-9C49-9E244E2B327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613150"/>
            <a:ext cx="2546350" cy="1187450"/>
            <a:chOff x="604" y="2954"/>
            <a:chExt cx="1604" cy="748"/>
          </a:xfrm>
        </p:grpSpPr>
        <p:sp>
          <p:nvSpPr>
            <p:cNvPr id="12313" name="Text Box 25">
              <a:extLst>
                <a:ext uri="{FF2B5EF4-FFF2-40B4-BE49-F238E27FC236}">
                  <a16:creationId xmlns:a16="http://schemas.microsoft.com/office/drawing/2014/main" id="{A493FA2A-66BB-4225-A1C8-07499DD77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2954"/>
              <a:ext cx="160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 2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15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130</a:t>
              </a: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10  1111 10000010</a:t>
              </a:r>
            </a:p>
          </p:txBody>
        </p:sp>
        <p:sp>
          <p:nvSpPr>
            <p:cNvPr id="12314" name="Line 26">
              <a:extLst>
                <a:ext uri="{FF2B5EF4-FFF2-40B4-BE49-F238E27FC236}">
                  <a16:creationId xmlns:a16="http://schemas.microsoft.com/office/drawing/2014/main" id="{4333F37D-C3F2-4F52-BBBB-92379C39B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16"/>
              <a:ext cx="0" cy="24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8">
              <a:extLst>
                <a:ext uri="{FF2B5EF4-FFF2-40B4-BE49-F238E27FC236}">
                  <a16:creationId xmlns:a16="http://schemas.microsoft.com/office/drawing/2014/main" id="{F5B85B2E-C90F-4FDE-BE42-601CE5C3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68"/>
              <a:ext cx="0" cy="336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30">
              <a:extLst>
                <a:ext uri="{FF2B5EF4-FFF2-40B4-BE49-F238E27FC236}">
                  <a16:creationId xmlns:a16="http://schemas.microsoft.com/office/drawing/2014/main" id="{99AA5FB6-57B1-4B65-9C32-82C350F8F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20" name="Text Box 32">
            <a:extLst>
              <a:ext uri="{FF2B5EF4-FFF2-40B4-BE49-F238E27FC236}">
                <a16:creationId xmlns:a16="http://schemas.microsoft.com/office/drawing/2014/main" id="{4BB01805-2BBC-4024-A04A-78E56F88E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471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00000010  00001111 10000010</a:t>
            </a:r>
          </a:p>
        </p:txBody>
      </p:sp>
      <p:sp>
        <p:nvSpPr>
          <p:cNvPr id="12307" name="Rectangle 34">
            <a:extLst>
              <a:ext uri="{FF2B5EF4-FFF2-40B4-BE49-F238E27FC236}">
                <a16:creationId xmlns:a16="http://schemas.microsoft.com/office/drawing/2014/main" id="{562FAE22-3448-4E62-8F82-7EE42901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21" name="Object 33">
            <a:extLst>
              <a:ext uri="{FF2B5EF4-FFF2-40B4-BE49-F238E27FC236}">
                <a16:creationId xmlns:a16="http://schemas.microsoft.com/office/drawing/2014/main" id="{A56E8250-A4A6-4E3D-AAE9-4299E086C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181600"/>
          <a:ext cx="8991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公式" r:id="rId15" imgW="3200400" imgH="292100" progId="Equation.3">
                  <p:embed/>
                </p:oleObj>
              </mc:Choice>
              <mc:Fallback>
                <p:oleObj name="公式" r:id="rId15" imgW="3200400" imgH="292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81600"/>
                        <a:ext cx="8991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Line 35">
            <a:extLst>
              <a:ext uri="{FF2B5EF4-FFF2-40B4-BE49-F238E27FC236}">
                <a16:creationId xmlns:a16="http://schemas.microsoft.com/office/drawing/2014/main" id="{3E994BA2-1593-48A9-96C3-0B5ECBCCE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752600"/>
            <a:ext cx="12192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E062DFA-3F1D-4A12-8BDE-CB46F86AD7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3400" y="5791200"/>
            <a:ext cx="533400" cy="0"/>
          </a:xfrm>
          <a:prstGeom prst="line">
            <a:avLst/>
          </a:prstGeom>
          <a:noFill/>
          <a:ln w="889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F8A62EC-C56F-4076-A619-8C2724B9C3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5400" y="5791200"/>
            <a:ext cx="2736850" cy="0"/>
          </a:xfrm>
          <a:prstGeom prst="line">
            <a:avLst/>
          </a:prstGeom>
          <a:noFill/>
          <a:ln w="889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28">
            <a:extLst>
              <a:ext uri="{FF2B5EF4-FFF2-40B4-BE49-F238E27FC236}">
                <a16:creationId xmlns:a16="http://schemas.microsoft.com/office/drawing/2014/main" id="{133DD480-61AB-4E19-BE22-9E76BD88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24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P65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extLst>
              <a:ext uri="{FF2B5EF4-FFF2-40B4-BE49-F238E27FC236}">
                <a16:creationId xmlns:a16="http://schemas.microsoft.com/office/drawing/2014/main" id="{D1F327F9-C4F0-4EA8-AF43-E9451B94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5" descr="STATBAR">
            <a:extLst>
              <a:ext uri="{FF2B5EF4-FFF2-40B4-BE49-F238E27FC236}">
                <a16:creationId xmlns:a16="http://schemas.microsoft.com/office/drawing/2014/main" id="{85C06A3C-6A7C-440B-AFCE-54C926B91C9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3316" name="Text Box 6">
            <a:extLst>
              <a:ext uri="{FF2B5EF4-FFF2-40B4-BE49-F238E27FC236}">
                <a16:creationId xmlns:a16="http://schemas.microsoft.com/office/drawing/2014/main" id="{628CD5C1-CD22-4B48-96B4-3D5122FC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3317" name="Text Box 11">
            <a:extLst>
              <a:ext uri="{FF2B5EF4-FFF2-40B4-BE49-F238E27FC236}">
                <a16:creationId xmlns:a16="http://schemas.microsoft.com/office/drawing/2014/main" id="{8073B4AD-4527-4464-AD96-3DF66BF1E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p:grpSp>
        <p:nvGrpSpPr>
          <p:cNvPr id="13327" name="Group 15">
            <a:extLst>
              <a:ext uri="{FF2B5EF4-FFF2-40B4-BE49-F238E27FC236}">
                <a16:creationId xmlns:a16="http://schemas.microsoft.com/office/drawing/2014/main" id="{4D76B6E9-DF62-4C9E-AF87-44457A0CD90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1600200" cy="519113"/>
            <a:chOff x="192" y="1056"/>
            <a:chExt cx="1008" cy="327"/>
          </a:xfrm>
        </p:grpSpPr>
        <p:graphicFrame>
          <p:nvGraphicFramePr>
            <p:cNvPr id="13335" name="Object 12">
              <a:extLst>
                <a:ext uri="{FF2B5EF4-FFF2-40B4-BE49-F238E27FC236}">
                  <a16:creationId xmlns:a16="http://schemas.microsoft.com/office/drawing/2014/main" id="{5A18120C-5271-400E-8A34-FEDEAD2C62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136"/>
            <a:ext cx="4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0" name="公式" r:id="rId5" imgW="507780" imgH="203112" progId="Equation.3">
                    <p:embed/>
                  </p:oleObj>
                </mc:Choice>
                <mc:Fallback>
                  <p:oleObj name="公式" r:id="rId5" imgW="507780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136"/>
                          <a:ext cx="48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 Box 14">
              <a:extLst>
                <a:ext uri="{FF2B5EF4-FFF2-40B4-BE49-F238E27FC236}">
                  <a16:creationId xmlns:a16="http://schemas.microsoft.com/office/drawing/2014/main" id="{F3E52D85-2AA2-4642-885A-6547070C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37259F9E-10EB-4CB8-8AB9-76726FAFA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38400"/>
          <a:ext cx="1981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公式" r:id="rId7" imgW="1040948" imgH="203112" progId="Equation.3">
                  <p:embed/>
                </p:oleObj>
              </mc:Choice>
              <mc:Fallback>
                <p:oleObj name="公式" r:id="rId7" imgW="104094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1981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>
            <a:extLst>
              <a:ext uri="{FF2B5EF4-FFF2-40B4-BE49-F238E27FC236}">
                <a16:creationId xmlns:a16="http://schemas.microsoft.com/office/drawing/2014/main" id="{25E94E61-FAA3-47B9-8DD6-E1A899367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0563" y="2438400"/>
          <a:ext cx="7000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公式" r:id="rId9" imgW="431613" imgH="203112" progId="Equation.3">
                  <p:embed/>
                </p:oleObj>
              </mc:Choice>
              <mc:Fallback>
                <p:oleObj name="公式" r:id="rId9" imgW="431613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438400"/>
                        <a:ext cx="7000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21">
            <a:extLst>
              <a:ext uri="{FF2B5EF4-FFF2-40B4-BE49-F238E27FC236}">
                <a16:creationId xmlns:a16="http://schemas.microsoft.com/office/drawing/2014/main" id="{A8814D59-DC09-4809-B668-9A77F06F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513A9DE0-331E-4338-979D-A4B6BA268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124200"/>
          <a:ext cx="457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公式" r:id="rId11" imgW="2832100" imgH="457200" progId="Equation.3">
                  <p:embed/>
                </p:oleObj>
              </mc:Choice>
              <mc:Fallback>
                <p:oleObj name="公式" r:id="rId11" imgW="28321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457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>
            <a:extLst>
              <a:ext uri="{FF2B5EF4-FFF2-40B4-BE49-F238E27FC236}">
                <a16:creationId xmlns:a16="http://schemas.microsoft.com/office/drawing/2014/main" id="{3CC08829-6E24-4F75-804D-F0C361E65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276600"/>
          <a:ext cx="8493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公式" r:id="rId13" imgW="494870" imgH="203024" progId="Equation.3">
                  <p:embed/>
                </p:oleObj>
              </mc:Choice>
              <mc:Fallback>
                <p:oleObj name="公式" r:id="rId13" imgW="494870" imgH="2030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8493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25">
            <a:extLst>
              <a:ext uri="{FF2B5EF4-FFF2-40B4-BE49-F238E27FC236}">
                <a16:creationId xmlns:a16="http://schemas.microsoft.com/office/drawing/2014/main" id="{0CBF5641-10A0-454D-B170-EAF43669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36" name="Object 24">
            <a:extLst>
              <a:ext uri="{FF2B5EF4-FFF2-40B4-BE49-F238E27FC236}">
                <a16:creationId xmlns:a16="http://schemas.microsoft.com/office/drawing/2014/main" id="{13DF4A35-AFAE-4234-8AA6-E83A49CB4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038600"/>
          <a:ext cx="518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公式" r:id="rId15" imgW="2959100" imgH="711200" progId="Equation.3">
                  <p:embed/>
                </p:oleObj>
              </mc:Choice>
              <mc:Fallback>
                <p:oleObj name="公式" r:id="rId15" imgW="2959100" imgH="71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518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>
            <a:extLst>
              <a:ext uri="{FF2B5EF4-FFF2-40B4-BE49-F238E27FC236}">
                <a16:creationId xmlns:a16="http://schemas.microsoft.com/office/drawing/2014/main" id="{FE749F41-C1AA-4F86-BBC9-7338311C1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4419600"/>
          <a:ext cx="11287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公式" r:id="rId17" imgW="469696" imgH="203112" progId="Equation.3">
                  <p:embed/>
                </p:oleObj>
              </mc:Choice>
              <mc:Fallback>
                <p:oleObj name="公式" r:id="rId17" imgW="469696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419600"/>
                        <a:ext cx="11287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9">
            <a:extLst>
              <a:ext uri="{FF2B5EF4-FFF2-40B4-BE49-F238E27FC236}">
                <a16:creationId xmlns:a16="http://schemas.microsoft.com/office/drawing/2014/main" id="{CC22BE5F-5D62-4290-9B51-249D3386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40" name="Object 28">
            <a:extLst>
              <a:ext uri="{FF2B5EF4-FFF2-40B4-BE49-F238E27FC236}">
                <a16:creationId xmlns:a16="http://schemas.microsoft.com/office/drawing/2014/main" id="{AE8E2D5A-E78B-4781-B219-E961E2539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334000"/>
          <a:ext cx="556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公式" r:id="rId19" imgW="3213100" imgH="914400" progId="Equation.3">
                  <p:embed/>
                </p:oleObj>
              </mc:Choice>
              <mc:Fallback>
                <p:oleObj name="公式" r:id="rId19" imgW="3213100" imgH="914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5562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>
            <a:extLst>
              <a:ext uri="{FF2B5EF4-FFF2-40B4-BE49-F238E27FC236}">
                <a16:creationId xmlns:a16="http://schemas.microsoft.com/office/drawing/2014/main" id="{503D1668-E48F-45E7-84AF-81BD48873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867400"/>
          <a:ext cx="99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公式" r:id="rId21" imgW="494870" imgH="203024" progId="Equation.3">
                  <p:embed/>
                </p:oleObj>
              </mc:Choice>
              <mc:Fallback>
                <p:oleObj name="公式" r:id="rId21" imgW="494870" imgH="20302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67400"/>
                        <a:ext cx="99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>
            <a:extLst>
              <a:ext uri="{FF2B5EF4-FFF2-40B4-BE49-F238E27FC236}">
                <a16:creationId xmlns:a16="http://schemas.microsoft.com/office/drawing/2014/main" id="{BC850B3C-A55F-4749-BC5C-20AD79F5C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366963"/>
          <a:ext cx="914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公式" r:id="rId23" imgW="482391" imgH="203112" progId="Equation.3">
                  <p:embed/>
                </p:oleObj>
              </mc:Choice>
              <mc:Fallback>
                <p:oleObj name="公式" r:id="rId23" imgW="482391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6963"/>
                        <a:ext cx="9144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39">
            <a:extLst>
              <a:ext uri="{FF2B5EF4-FFF2-40B4-BE49-F238E27FC236}">
                <a16:creationId xmlns:a16="http://schemas.microsoft.com/office/drawing/2014/main" id="{4C5A46F7-8D54-411C-BAB8-605C03042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276600"/>
          <a:ext cx="1143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公式" r:id="rId25" imgW="520474" imgH="203112" progId="Equation.3">
                  <p:embed/>
                </p:oleObj>
              </mc:Choice>
              <mc:Fallback>
                <p:oleObj name="公式" r:id="rId25" imgW="520474" imgH="20311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76600"/>
                        <a:ext cx="11430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2">
            <a:extLst>
              <a:ext uri="{FF2B5EF4-FFF2-40B4-BE49-F238E27FC236}">
                <a16:creationId xmlns:a16="http://schemas.microsoft.com/office/drawing/2014/main" id="{5BF19B7A-3155-4092-88AC-EDB8985E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22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3353" name="Object 41">
            <a:extLst>
              <a:ext uri="{FF2B5EF4-FFF2-40B4-BE49-F238E27FC236}">
                <a16:creationId xmlns:a16="http://schemas.microsoft.com/office/drawing/2014/main" id="{C419A27D-3DB5-4779-BB09-008FB3B29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408488"/>
          <a:ext cx="99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公式" r:id="rId27" imgW="507780" imgH="203112" progId="Equation.3">
                  <p:embed/>
                </p:oleObj>
              </mc:Choice>
              <mc:Fallback>
                <p:oleObj name="公式" r:id="rId27" imgW="507780" imgH="20311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08488"/>
                        <a:ext cx="99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>
            <a:extLst>
              <a:ext uri="{FF2B5EF4-FFF2-40B4-BE49-F238E27FC236}">
                <a16:creationId xmlns:a16="http://schemas.microsoft.com/office/drawing/2014/main" id="{86C749A2-E778-4C21-9BB3-B208F5C17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867400"/>
          <a:ext cx="1143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公式" r:id="rId29" imgW="520474" imgH="203112" progId="Equation.3">
                  <p:embed/>
                </p:oleObj>
              </mc:Choice>
              <mc:Fallback>
                <p:oleObj name="公式" r:id="rId29" imgW="520474" imgH="20311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867400"/>
                        <a:ext cx="11430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id="{3926A58D-2F36-4E69-BCBF-C1DAE2D5E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流程图: 准备 1">
            <a:extLst>
              <a:ext uri="{FF2B5EF4-FFF2-40B4-BE49-F238E27FC236}">
                <a16:creationId xmlns:a16="http://schemas.microsoft.com/office/drawing/2014/main" id="{C26F5A27-AF5F-436E-B3FC-B79DB555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28988"/>
            <a:ext cx="762000" cy="785812"/>
          </a:xfrm>
          <a:prstGeom prst="flowChartPreparation">
            <a:avLst/>
          </a:prstGeom>
          <a:solidFill>
            <a:srgbClr val="FFFF00"/>
          </a:solidFill>
          <a:ln w="22225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0" name="Picture 5" descr="STATBAR">
            <a:extLst>
              <a:ext uri="{FF2B5EF4-FFF2-40B4-BE49-F238E27FC236}">
                <a16:creationId xmlns:a16="http://schemas.microsoft.com/office/drawing/2014/main" id="{5CEBCB43-EE3F-4E6F-9F23-14EC891BF1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4341" name="Text Box 6">
            <a:extLst>
              <a:ext uri="{FF2B5EF4-FFF2-40B4-BE49-F238E27FC236}">
                <a16:creationId xmlns:a16="http://schemas.microsoft.com/office/drawing/2014/main" id="{485FFCCF-6F0E-478E-BA19-8F9C9C82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3048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E7C9FC83-BD11-49CE-8651-5AF5F04F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86A5BCF7-4386-4523-88E7-41A1590FE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143000"/>
          <a:ext cx="4800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公式" r:id="rId5" imgW="2005729" imgH="203112" progId="Equation.3">
                  <p:embed/>
                </p:oleObj>
              </mc:Choice>
              <mc:Fallback>
                <p:oleObj name="公式" r:id="rId5" imgW="200572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800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10">
            <a:extLst>
              <a:ext uri="{FF2B5EF4-FFF2-40B4-BE49-F238E27FC236}">
                <a16:creationId xmlns:a16="http://schemas.microsoft.com/office/drawing/2014/main" id="{986B60DF-1895-461B-ABC1-1EC387CD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EE07BAD5-0733-4F25-9BF1-50410F80C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144588"/>
          <a:ext cx="990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公式" r:id="rId7" imgW="457002" imgH="203112" progId="Equation.3">
                  <p:embed/>
                </p:oleObj>
              </mc:Choice>
              <mc:Fallback>
                <p:oleObj name="公式" r:id="rId7" imgW="45700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144588"/>
                        <a:ext cx="990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2">
            <a:extLst>
              <a:ext uri="{FF2B5EF4-FFF2-40B4-BE49-F238E27FC236}">
                <a16:creationId xmlns:a16="http://schemas.microsoft.com/office/drawing/2014/main" id="{154002D2-7712-4AE1-B6DA-C7D72CBA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75B02226-1F39-478B-ADE8-C43873EE2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90775"/>
          <a:ext cx="533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公式" r:id="rId9" imgW="2171700" imgH="203200" progId="Equation.3">
                  <p:embed/>
                </p:oleObj>
              </mc:Choice>
              <mc:Fallback>
                <p:oleObj name="公式" r:id="rId9" imgW="21717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90775"/>
                        <a:ext cx="5334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4">
            <a:extLst>
              <a:ext uri="{FF2B5EF4-FFF2-40B4-BE49-F238E27FC236}">
                <a16:creationId xmlns:a16="http://schemas.microsoft.com/office/drawing/2014/main" id="{BF163F93-8F5D-48FA-BEAA-0381A93D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0A7B790B-9620-4BDA-AEDE-8EFD14A3E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263775"/>
          <a:ext cx="1219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公式" r:id="rId11" imgW="482391" imgH="203112" progId="Equation.3">
                  <p:embed/>
                </p:oleObj>
              </mc:Choice>
              <mc:Fallback>
                <p:oleObj name="公式" r:id="rId11" imgW="482391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63775"/>
                        <a:ext cx="1219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6">
            <a:extLst>
              <a:ext uri="{FF2B5EF4-FFF2-40B4-BE49-F238E27FC236}">
                <a16:creationId xmlns:a16="http://schemas.microsoft.com/office/drawing/2014/main" id="{5FFFEACD-0B67-4B0E-9FC6-6827CE7B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CD840CAC-A769-41F7-A6D8-29F957F1A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" y="3609975"/>
          <a:ext cx="52768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公式" r:id="rId13" imgW="2349500" imgH="203200" progId="Equation.3">
                  <p:embed/>
                </p:oleObj>
              </mc:Choice>
              <mc:Fallback>
                <p:oleObj name="公式" r:id="rId13" imgW="23495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609975"/>
                        <a:ext cx="52768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8">
            <a:extLst>
              <a:ext uri="{FF2B5EF4-FFF2-40B4-BE49-F238E27FC236}">
                <a16:creationId xmlns:a16="http://schemas.microsoft.com/office/drawing/2014/main" id="{D28AD87A-D4C0-43AF-86CE-7A33274B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9E1C4E51-B2FE-42D4-8410-03121D1A7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621213"/>
          <a:ext cx="1066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公式" r:id="rId15" imgW="482391" imgH="203112" progId="Equation.3">
                  <p:embed/>
                </p:oleObj>
              </mc:Choice>
              <mc:Fallback>
                <p:oleObj name="公式" r:id="rId15" imgW="482391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21213"/>
                        <a:ext cx="1066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23">
            <a:extLst>
              <a:ext uri="{FF2B5EF4-FFF2-40B4-BE49-F238E27FC236}">
                <a16:creationId xmlns:a16="http://schemas.microsoft.com/office/drawing/2014/main" id="{0A18F5D4-66C8-4035-AF6A-1C4C4AA0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5" name="Object 22">
            <a:extLst>
              <a:ext uri="{FF2B5EF4-FFF2-40B4-BE49-F238E27FC236}">
                <a16:creationId xmlns:a16="http://schemas.microsoft.com/office/drawing/2014/main" id="{F04B2578-01C6-4AE7-923F-855C92595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1147763"/>
          <a:ext cx="1143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公式" r:id="rId17" imgW="507780" imgH="203112" progId="Equation.3">
                  <p:embed/>
                </p:oleObj>
              </mc:Choice>
              <mc:Fallback>
                <p:oleObj name="公式" r:id="rId17" imgW="507780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147763"/>
                        <a:ext cx="1143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Rectangle 25">
            <a:extLst>
              <a:ext uri="{FF2B5EF4-FFF2-40B4-BE49-F238E27FC236}">
                <a16:creationId xmlns:a16="http://schemas.microsoft.com/office/drawing/2014/main" id="{D4FF4B3D-8EA4-4415-9554-27573A889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7" name="Object 24">
            <a:extLst>
              <a:ext uri="{FF2B5EF4-FFF2-40B4-BE49-F238E27FC236}">
                <a16:creationId xmlns:a16="http://schemas.microsoft.com/office/drawing/2014/main" id="{5951E22F-C3ED-4027-85D2-24CC9CAA7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230438"/>
          <a:ext cx="12954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公式" r:id="rId19" imgW="507780" imgH="203112" progId="Equation.3">
                  <p:embed/>
                </p:oleObj>
              </mc:Choice>
              <mc:Fallback>
                <p:oleObj name="公式" r:id="rId19" imgW="507780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30438"/>
                        <a:ext cx="12954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Rectangle 27">
            <a:extLst>
              <a:ext uri="{FF2B5EF4-FFF2-40B4-BE49-F238E27FC236}">
                <a16:creationId xmlns:a16="http://schemas.microsoft.com/office/drawing/2014/main" id="{1DD0FC2D-E494-463E-97EE-D9E87DB6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9" name="Object 26">
            <a:extLst>
              <a:ext uri="{FF2B5EF4-FFF2-40B4-BE49-F238E27FC236}">
                <a16:creationId xmlns:a16="http://schemas.microsoft.com/office/drawing/2014/main" id="{AAB29BD8-C4EF-40EC-8B22-B5CECE74A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560888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公式" r:id="rId21" imgW="520474" imgH="203112" progId="Equation.3">
                  <p:embed/>
                </p:oleObj>
              </mc:Choice>
              <mc:Fallback>
                <p:oleObj name="公式" r:id="rId21" imgW="520474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60888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B10C1643-CEC5-4CA2-B161-420D8045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5" descr="STATBAR">
            <a:extLst>
              <a:ext uri="{FF2B5EF4-FFF2-40B4-BE49-F238E27FC236}">
                <a16:creationId xmlns:a16="http://schemas.microsoft.com/office/drawing/2014/main" id="{9D4BADD2-C130-4C09-969F-FEF8ABE994A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5364" name="Text Box 6">
            <a:extLst>
              <a:ext uri="{FF2B5EF4-FFF2-40B4-BE49-F238E27FC236}">
                <a16:creationId xmlns:a16="http://schemas.microsoft.com/office/drawing/2014/main" id="{25A8CDE5-FB36-47A9-85AA-52B069CC0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5365" name="Text Box 7">
            <a:extLst>
              <a:ext uri="{FF2B5EF4-FFF2-40B4-BE49-F238E27FC236}">
                <a16:creationId xmlns:a16="http://schemas.microsoft.com/office/drawing/2014/main" id="{E9301CBF-0798-477C-9D6E-1FAFB9A4C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3065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27B2D509-EA3E-481C-921C-18DA2C662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2133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9">
            <a:extLst>
              <a:ext uri="{FF2B5EF4-FFF2-40B4-BE49-F238E27FC236}">
                <a16:creationId xmlns:a16="http://schemas.microsoft.com/office/drawing/2014/main" id="{B735DF66-E9AB-4576-9603-88193956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854450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129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138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5368" name="Object 10">
            <a:extLst>
              <a:ext uri="{FF2B5EF4-FFF2-40B4-BE49-F238E27FC236}">
                <a16:creationId xmlns:a16="http://schemas.microsoft.com/office/drawing/2014/main" id="{5A7DEA99-E412-4280-BDD6-9869F38151A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600200" y="1400175"/>
          <a:ext cx="4572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公式" r:id="rId5" imgW="1295400" imgH="203200" progId="Equation.3">
                  <p:embed/>
                </p:oleObj>
              </mc:Choice>
              <mc:Fallback>
                <p:oleObj name="公式" r:id="rId5" imgW="12954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00175"/>
                        <a:ext cx="4572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0" name="Line 12">
            <a:extLst>
              <a:ext uri="{FF2B5EF4-FFF2-40B4-BE49-F238E27FC236}">
                <a16:creationId xmlns:a16="http://schemas.microsoft.com/office/drawing/2014/main" id="{89F0A57D-E76A-43D3-ADC8-1B7509EB8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3810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1" name="Line 13">
            <a:extLst>
              <a:ext uri="{FF2B5EF4-FFF2-40B4-BE49-F238E27FC236}">
                <a16:creationId xmlns:a16="http://schemas.microsoft.com/office/drawing/2014/main" id="{465698A8-14DE-4322-8A36-70DC047FB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19600"/>
            <a:ext cx="24384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2" name="Line 14">
            <a:extLst>
              <a:ext uri="{FF2B5EF4-FFF2-40B4-BE49-F238E27FC236}">
                <a16:creationId xmlns:a16="http://schemas.microsoft.com/office/drawing/2014/main" id="{AB5303D2-26BE-4A9F-9701-7C2360F7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33600"/>
            <a:ext cx="609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2" name="对象 1">
            <a:extLst>
              <a:ext uri="{FF2B5EF4-FFF2-40B4-BE49-F238E27FC236}">
                <a16:creationId xmlns:a16="http://schemas.microsoft.com/office/drawing/2014/main" id="{AB4C6895-05B0-414D-BD9B-983E6D6E3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2562225"/>
          <a:ext cx="4705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公式" r:id="rId7" imgW="1333500" imgH="203200" progId="Equation.3">
                  <p:embed/>
                </p:oleObj>
              </mc:Choice>
              <mc:Fallback>
                <p:oleObj name="公式" r:id="rId7" imgW="13335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562225"/>
                        <a:ext cx="4705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2">
            <a:extLst>
              <a:ext uri="{FF2B5EF4-FFF2-40B4-BE49-F238E27FC236}">
                <a16:creationId xmlns:a16="http://schemas.microsoft.com/office/drawing/2014/main" id="{F452C8B5-B01A-4D4F-ADF9-0747A362A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00400"/>
            <a:ext cx="3810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2D44D857-A290-472A-A8CD-2329FA882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76600"/>
            <a:ext cx="609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>
            <a:extLst>
              <a:ext uri="{FF2B5EF4-FFF2-40B4-BE49-F238E27FC236}">
                <a16:creationId xmlns:a16="http://schemas.microsoft.com/office/drawing/2014/main" id="{7E8CFF50-C949-4A5B-AC18-90777A52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4" descr="STATBAR">
            <a:extLst>
              <a:ext uri="{FF2B5EF4-FFF2-40B4-BE49-F238E27FC236}">
                <a16:creationId xmlns:a16="http://schemas.microsoft.com/office/drawing/2014/main" id="{E60F2D11-105F-47D4-ACA3-D16C17A60DF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6388" name="Text Box 5">
            <a:extLst>
              <a:ext uri="{FF2B5EF4-FFF2-40B4-BE49-F238E27FC236}">
                <a16:creationId xmlns:a16="http://schemas.microsoft.com/office/drawing/2014/main" id="{483B0715-2BD7-4ADB-B0C1-CB35DD6E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CD3FD370-A2E0-4618-95FF-E6B8F60A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92175"/>
            <a:ext cx="889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9,11,10,12,15,127,178,220,0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:a16="http://schemas.microsoft.com/office/drawing/2014/main" id="{44B01AC7-64FE-470A-A3E4-F948263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Oval 7">
            <a:extLst>
              <a:ext uri="{FF2B5EF4-FFF2-40B4-BE49-F238E27FC236}">
                <a16:creationId xmlns:a16="http://schemas.microsoft.com/office/drawing/2014/main" id="{475DD844-57B8-4300-A3EF-8CD986D4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Oval 8">
            <a:extLst>
              <a:ext uri="{FF2B5EF4-FFF2-40B4-BE49-F238E27FC236}">
                <a16:creationId xmlns:a16="http://schemas.microsoft.com/office/drawing/2014/main" id="{527ACF6D-5C2A-4A1E-9FE4-7772BA0B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Oval 9">
            <a:extLst>
              <a:ext uri="{FF2B5EF4-FFF2-40B4-BE49-F238E27FC236}">
                <a16:creationId xmlns:a16="http://schemas.microsoft.com/office/drawing/2014/main" id="{9E1873FE-EC97-4312-8F44-459496E5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Oval 11">
            <a:extLst>
              <a:ext uri="{FF2B5EF4-FFF2-40B4-BE49-F238E27FC236}">
                <a16:creationId xmlns:a16="http://schemas.microsoft.com/office/drawing/2014/main" id="{FFB4D277-AFF2-4C94-A1A3-2A64D70A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Oval 12">
            <a:extLst>
              <a:ext uri="{FF2B5EF4-FFF2-40B4-BE49-F238E27FC236}">
                <a16:creationId xmlns:a16="http://schemas.microsoft.com/office/drawing/2014/main" id="{C0C24373-6180-49B1-BAEB-C45403CE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Oval 10">
            <a:extLst>
              <a:ext uri="{FF2B5EF4-FFF2-40B4-BE49-F238E27FC236}">
                <a16:creationId xmlns:a16="http://schemas.microsoft.com/office/drawing/2014/main" id="{9001DC36-C589-486A-B13D-C0B08502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Text Box 13">
            <a:extLst>
              <a:ext uri="{FF2B5EF4-FFF2-40B4-BE49-F238E27FC236}">
                <a16:creationId xmlns:a16="http://schemas.microsoft.com/office/drawing/2014/main" id="{8EDBC846-96FC-47B2-87D2-DBEBC4192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18" name="Text Box 14">
            <a:extLst>
              <a:ext uri="{FF2B5EF4-FFF2-40B4-BE49-F238E27FC236}">
                <a16:creationId xmlns:a16="http://schemas.microsoft.com/office/drawing/2014/main" id="{BF2692E4-4AC6-422C-88CD-A11B28D4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19" name="Text Box 15">
            <a:extLst>
              <a:ext uri="{FF2B5EF4-FFF2-40B4-BE49-F238E27FC236}">
                <a16:creationId xmlns:a16="http://schemas.microsoft.com/office/drawing/2014/main" id="{C0A04016-E2F3-46B9-83A3-47688353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20" name="Line 19">
            <a:extLst>
              <a:ext uri="{FF2B5EF4-FFF2-40B4-BE49-F238E27FC236}">
                <a16:creationId xmlns:a16="http://schemas.microsoft.com/office/drawing/2014/main" id="{E252B680-74CE-4178-9A19-25107F520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Text Box 16">
            <a:extLst>
              <a:ext uri="{FF2B5EF4-FFF2-40B4-BE49-F238E27FC236}">
                <a16:creationId xmlns:a16="http://schemas.microsoft.com/office/drawing/2014/main" id="{BA7D1884-DEA8-408B-8C61-DAFC28B9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22" name="Line 20">
            <a:extLst>
              <a:ext uri="{FF2B5EF4-FFF2-40B4-BE49-F238E27FC236}">
                <a16:creationId xmlns:a16="http://schemas.microsoft.com/office/drawing/2014/main" id="{2660BA24-EA08-4F7E-B920-9984FE6C5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432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Oval 21">
            <a:extLst>
              <a:ext uri="{FF2B5EF4-FFF2-40B4-BE49-F238E27FC236}">
                <a16:creationId xmlns:a16="http://schemas.microsoft.com/office/drawing/2014/main" id="{EDFBFE02-F69B-4CFF-9115-4F501AEC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4" name="Oval 22">
            <a:extLst>
              <a:ext uri="{FF2B5EF4-FFF2-40B4-BE49-F238E27FC236}">
                <a16:creationId xmlns:a16="http://schemas.microsoft.com/office/drawing/2014/main" id="{DB80185B-5BF2-4827-AA39-574341F4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5" name="Text Box 23">
            <a:extLst>
              <a:ext uri="{FF2B5EF4-FFF2-40B4-BE49-F238E27FC236}">
                <a16:creationId xmlns:a16="http://schemas.microsoft.com/office/drawing/2014/main" id="{8839D709-C25F-4344-BB66-9B428090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2376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26" name="Text Box 24">
            <a:extLst>
              <a:ext uri="{FF2B5EF4-FFF2-40B4-BE49-F238E27FC236}">
                <a16:creationId xmlns:a16="http://schemas.microsoft.com/office/drawing/2014/main" id="{0A56BA36-0C50-48DD-819F-2378739D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27" name="Text Box 25">
            <a:extLst>
              <a:ext uri="{FF2B5EF4-FFF2-40B4-BE49-F238E27FC236}">
                <a16:creationId xmlns:a16="http://schemas.microsoft.com/office/drawing/2014/main" id="{90795CE9-FE70-49E7-A2E5-E149EEC23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4724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28" name="Text Box 26">
            <a:extLst>
              <a:ext uri="{FF2B5EF4-FFF2-40B4-BE49-F238E27FC236}">
                <a16:creationId xmlns:a16="http://schemas.microsoft.com/office/drawing/2014/main" id="{7BD07698-DEC2-4B54-819E-5D5B55B72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29" name="Line 27">
            <a:extLst>
              <a:ext uri="{FF2B5EF4-FFF2-40B4-BE49-F238E27FC236}">
                <a16:creationId xmlns:a16="http://schemas.microsoft.com/office/drawing/2014/main" id="{37314681-9578-48B4-A0BC-7B569798B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685800" cy="1905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B0A211C0-F199-45DD-A287-40DB0C3D6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19400"/>
            <a:ext cx="1600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B47E4010-B07D-4925-86C7-4BE9ED4448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819400"/>
            <a:ext cx="61595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6ADEDEB3-85D5-49F2-BFA1-7BFACD26BC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819400"/>
            <a:ext cx="635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3CB8E734-0FF0-4F11-8718-43F1ED623CC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800600" y="2895600"/>
          <a:ext cx="4038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文档" r:id="rId4" imgW="2100662" imgH="792141" progId="Word.Document.8">
                  <p:embed/>
                </p:oleObj>
              </mc:Choice>
              <mc:Fallback>
                <p:oleObj name="文档" r:id="rId4" imgW="2100662" imgH="792141" progId="Word.Documen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4038600" cy="1752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Text Box 34">
            <a:extLst>
              <a:ext uri="{FF2B5EF4-FFF2-40B4-BE49-F238E27FC236}">
                <a16:creationId xmlns:a16="http://schemas.microsoft.com/office/drawing/2014/main" id="{FB83AB62-9B57-4F24-93B8-485647722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219200"/>
            <a:ext cx="2286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线段相交：</a:t>
            </a:r>
          </a:p>
        </p:txBody>
      </p:sp>
      <p:sp>
        <p:nvSpPr>
          <p:cNvPr id="31" name="Text Box 35">
            <a:extLst>
              <a:ext uri="{FF2B5EF4-FFF2-40B4-BE49-F238E27FC236}">
                <a16:creationId xmlns:a16="http://schemas.microsoft.com/office/drawing/2014/main" id="{5B02AE09-93F8-4951-98ED-E33F693E8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17328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&lt;</a:t>
            </a: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00245FD9-571F-4AA8-B7F6-E472C92DC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&lt;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8C58-555F-4862-BE40-2E751263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00200"/>
            <a:ext cx="2519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{(1,2),(2,3)}</a:t>
            </a:r>
            <a:endParaRPr lang="zh-CN" altLang="en-US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1796E-71DE-498F-B986-4119EE33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00200"/>
            <a:ext cx="3432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{(1,2),(2,3),(4,4)}</a:t>
            </a:r>
            <a:endParaRPr lang="zh-CN" altLang="en-US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39" name="Picture 5" descr="STATBAR">
            <a:extLst>
              <a:ext uri="{FF2B5EF4-FFF2-40B4-BE49-F238E27FC236}">
                <a16:creationId xmlns:a16="http://schemas.microsoft.com/office/drawing/2014/main" id="{A5712E4C-F876-4FAD-912C-92477B1E00D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7440" name="Text Box 6">
            <a:extLst>
              <a:ext uri="{FF2B5EF4-FFF2-40B4-BE49-F238E27FC236}">
                <a16:creationId xmlns:a16="http://schemas.microsoft.com/office/drawing/2014/main" id="{A320E2FE-A67D-4880-8FD0-4C50F2D9E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3048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引入</a:t>
            </a:r>
            <a:endParaRPr lang="zh-CN" altLang="en-US" sz="2000" b="1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>
            <a:extLst>
              <a:ext uri="{FF2B5EF4-FFF2-40B4-BE49-F238E27FC236}">
                <a16:creationId xmlns:a16="http://schemas.microsoft.com/office/drawing/2014/main" id="{4CA06F0F-8CBE-4687-B282-8AF6C6D4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 Box 5">
            <a:extLst>
              <a:ext uri="{FF2B5EF4-FFF2-40B4-BE49-F238E27FC236}">
                <a16:creationId xmlns:a16="http://schemas.microsoft.com/office/drawing/2014/main" id="{169E9460-8C62-495D-9B53-62770068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01975"/>
            <a:ext cx="5273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§3.8</a:t>
            </a:r>
            <a:r>
              <a:rPr lang="en-US" altLang="zh-CN" sz="5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5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电路布线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546C3D36-23F3-4EE9-A873-AE96CCB7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5" descr="STATBAR">
            <a:extLst>
              <a:ext uri="{FF2B5EF4-FFF2-40B4-BE49-F238E27FC236}">
                <a16:creationId xmlns:a16="http://schemas.microsoft.com/office/drawing/2014/main" id="{F8E95D0F-7CE6-4150-9804-A324DD907B5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9460" name="Line 6">
            <a:extLst>
              <a:ext uri="{FF2B5EF4-FFF2-40B4-BE49-F238E27FC236}">
                <a16:creationId xmlns:a16="http://schemas.microsoft.com/office/drawing/2014/main" id="{98F8EC3C-4360-482F-82CC-8EC0ED77B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464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7">
            <a:extLst>
              <a:ext uri="{FF2B5EF4-FFF2-40B4-BE49-F238E27FC236}">
                <a16:creationId xmlns:a16="http://schemas.microsoft.com/office/drawing/2014/main" id="{5498587C-A5F3-4B75-994B-D6825D60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464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2" name="Group 68">
            <a:extLst>
              <a:ext uri="{FF2B5EF4-FFF2-40B4-BE49-F238E27FC236}">
                <a16:creationId xmlns:a16="http://schemas.microsoft.com/office/drawing/2014/main" id="{0FCA95EF-A38D-4E59-AE30-58AF12A623C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600200"/>
            <a:ext cx="4724400" cy="2209800"/>
            <a:chOff x="1200" y="1680"/>
            <a:chExt cx="2976" cy="1392"/>
          </a:xfrm>
        </p:grpSpPr>
        <p:sp>
          <p:nvSpPr>
            <p:cNvPr id="19505" name="Oval 9">
              <a:extLst>
                <a:ext uri="{FF2B5EF4-FFF2-40B4-BE49-F238E27FC236}">
                  <a16:creationId xmlns:a16="http://schemas.microsoft.com/office/drawing/2014/main" id="{6E03D94D-01D7-48E3-8D3D-02DF29172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6" name="Oval 10">
              <a:extLst>
                <a:ext uri="{FF2B5EF4-FFF2-40B4-BE49-F238E27FC236}">
                  <a16:creationId xmlns:a16="http://schemas.microsoft.com/office/drawing/2014/main" id="{04D9405B-285C-4F92-A0ED-B7CF625A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7" name="Oval 11">
              <a:extLst>
                <a:ext uri="{FF2B5EF4-FFF2-40B4-BE49-F238E27FC236}">
                  <a16:creationId xmlns:a16="http://schemas.microsoft.com/office/drawing/2014/main" id="{B2F1D154-243B-476B-B0F5-B890BBD65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8" name="Oval 12">
              <a:extLst>
                <a:ext uri="{FF2B5EF4-FFF2-40B4-BE49-F238E27FC236}">
                  <a16:creationId xmlns:a16="http://schemas.microsoft.com/office/drawing/2014/main" id="{98F34EC3-E783-439B-8981-07088100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9" name="Oval 13">
              <a:extLst>
                <a:ext uri="{FF2B5EF4-FFF2-40B4-BE49-F238E27FC236}">
                  <a16:creationId xmlns:a16="http://schemas.microsoft.com/office/drawing/2014/main" id="{9D381755-9732-4BC3-B56B-BE9ED68C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0" name="Oval 14">
              <a:extLst>
                <a:ext uri="{FF2B5EF4-FFF2-40B4-BE49-F238E27FC236}">
                  <a16:creationId xmlns:a16="http://schemas.microsoft.com/office/drawing/2014/main" id="{A0BFB662-0560-49BC-A911-01EDD3E3D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1" name="Oval 15">
              <a:extLst>
                <a:ext uri="{FF2B5EF4-FFF2-40B4-BE49-F238E27FC236}">
                  <a16:creationId xmlns:a16="http://schemas.microsoft.com/office/drawing/2014/main" id="{0910A88D-058D-4C6C-A290-9381817F5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2" name="Oval 16">
              <a:extLst>
                <a:ext uri="{FF2B5EF4-FFF2-40B4-BE49-F238E27FC236}">
                  <a16:creationId xmlns:a16="http://schemas.microsoft.com/office/drawing/2014/main" id="{9C169B88-519A-4054-9604-02BA1C2B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3" name="Oval 17">
              <a:extLst>
                <a:ext uri="{FF2B5EF4-FFF2-40B4-BE49-F238E27FC236}">
                  <a16:creationId xmlns:a16="http://schemas.microsoft.com/office/drawing/2014/main" id="{7E0619D0-6E61-41BE-AC9C-79CA1C42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4" name="Oval 18">
              <a:extLst>
                <a:ext uri="{FF2B5EF4-FFF2-40B4-BE49-F238E27FC236}">
                  <a16:creationId xmlns:a16="http://schemas.microsoft.com/office/drawing/2014/main" id="{254D84E6-56B9-42FF-8A02-B0D5E541C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5" name="Oval 19">
              <a:extLst>
                <a:ext uri="{FF2B5EF4-FFF2-40B4-BE49-F238E27FC236}">
                  <a16:creationId xmlns:a16="http://schemas.microsoft.com/office/drawing/2014/main" id="{C62D7F84-051D-4F25-A15B-14E36014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6" name="Oval 20">
              <a:extLst>
                <a:ext uri="{FF2B5EF4-FFF2-40B4-BE49-F238E27FC236}">
                  <a16:creationId xmlns:a16="http://schemas.microsoft.com/office/drawing/2014/main" id="{D73C5B1E-B87E-42D0-B1B0-7D020B83B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7" name="Oval 21">
              <a:extLst>
                <a:ext uri="{FF2B5EF4-FFF2-40B4-BE49-F238E27FC236}">
                  <a16:creationId xmlns:a16="http://schemas.microsoft.com/office/drawing/2014/main" id="{2AEBD9B1-7163-40AE-AE5D-DC4664C6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8" name="Oval 22">
              <a:extLst>
                <a:ext uri="{FF2B5EF4-FFF2-40B4-BE49-F238E27FC236}">
                  <a16:creationId xmlns:a16="http://schemas.microsoft.com/office/drawing/2014/main" id="{25743559-6338-4C7A-8630-087958E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9" name="Oval 23">
              <a:extLst>
                <a:ext uri="{FF2B5EF4-FFF2-40B4-BE49-F238E27FC236}">
                  <a16:creationId xmlns:a16="http://schemas.microsoft.com/office/drawing/2014/main" id="{B9E66384-2793-47B0-988A-60AFB6E25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0" name="Oval 24">
              <a:extLst>
                <a:ext uri="{FF2B5EF4-FFF2-40B4-BE49-F238E27FC236}">
                  <a16:creationId xmlns:a16="http://schemas.microsoft.com/office/drawing/2014/main" id="{1B80A4DD-851F-4D7C-90CD-4D286FBB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1" name="Oval 25">
              <a:extLst>
                <a:ext uri="{FF2B5EF4-FFF2-40B4-BE49-F238E27FC236}">
                  <a16:creationId xmlns:a16="http://schemas.microsoft.com/office/drawing/2014/main" id="{D72EC0E9-6015-420C-AFF1-7E8C4B46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2" name="Oval 26">
              <a:extLst>
                <a:ext uri="{FF2B5EF4-FFF2-40B4-BE49-F238E27FC236}">
                  <a16:creationId xmlns:a16="http://schemas.microsoft.com/office/drawing/2014/main" id="{2AF70A10-5E14-4837-A06A-7C628ADF2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3" name="Oval 36">
              <a:extLst>
                <a:ext uri="{FF2B5EF4-FFF2-40B4-BE49-F238E27FC236}">
                  <a16:creationId xmlns:a16="http://schemas.microsoft.com/office/drawing/2014/main" id="{21E60437-BF9A-427E-9A8A-F5977ADD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4" name="Oval 38">
              <a:extLst>
                <a:ext uri="{FF2B5EF4-FFF2-40B4-BE49-F238E27FC236}">
                  <a16:creationId xmlns:a16="http://schemas.microsoft.com/office/drawing/2014/main" id="{6F026A3D-4A8A-4853-BEEE-F8AC141E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63" name="Group 67">
            <a:extLst>
              <a:ext uri="{FF2B5EF4-FFF2-40B4-BE49-F238E27FC236}">
                <a16:creationId xmlns:a16="http://schemas.microsoft.com/office/drawing/2014/main" id="{87BD3F07-8072-4563-8248-F6B55C0A2F5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9200"/>
            <a:ext cx="4908550" cy="2843213"/>
            <a:chOff x="1152" y="1488"/>
            <a:chExt cx="3092" cy="1791"/>
          </a:xfrm>
        </p:grpSpPr>
        <p:sp>
          <p:nvSpPr>
            <p:cNvPr id="19485" name="Text Box 27">
              <a:extLst>
                <a:ext uri="{FF2B5EF4-FFF2-40B4-BE49-F238E27FC236}">
                  <a16:creationId xmlns:a16="http://schemas.microsoft.com/office/drawing/2014/main" id="{3171F309-B861-493F-A74F-8D4589B0F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86" name="Text Box 28">
              <a:extLst>
                <a:ext uri="{FF2B5EF4-FFF2-40B4-BE49-F238E27FC236}">
                  <a16:creationId xmlns:a16="http://schemas.microsoft.com/office/drawing/2014/main" id="{449A8855-C037-43C6-9191-B983D6438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87" name="Text Box 29">
              <a:extLst>
                <a:ext uri="{FF2B5EF4-FFF2-40B4-BE49-F238E27FC236}">
                  <a16:creationId xmlns:a16="http://schemas.microsoft.com/office/drawing/2014/main" id="{22E33674-05CC-4333-8579-132CCE618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88" name="Text Box 30">
              <a:extLst>
                <a:ext uri="{FF2B5EF4-FFF2-40B4-BE49-F238E27FC236}">
                  <a16:creationId xmlns:a16="http://schemas.microsoft.com/office/drawing/2014/main" id="{3034F868-887D-462C-A8FE-83A4305BD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489" name="Text Box 31">
              <a:extLst>
                <a:ext uri="{FF2B5EF4-FFF2-40B4-BE49-F238E27FC236}">
                  <a16:creationId xmlns:a16="http://schemas.microsoft.com/office/drawing/2014/main" id="{40FA5862-D911-46C1-A6E8-36F0A7DD7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0" name="Text Box 32">
              <a:extLst>
                <a:ext uri="{FF2B5EF4-FFF2-40B4-BE49-F238E27FC236}">
                  <a16:creationId xmlns:a16="http://schemas.microsoft.com/office/drawing/2014/main" id="{46FD099E-2828-407B-9E7E-E41E88FAD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491" name="Text Box 33">
              <a:extLst>
                <a:ext uri="{FF2B5EF4-FFF2-40B4-BE49-F238E27FC236}">
                  <a16:creationId xmlns:a16="http://schemas.microsoft.com/office/drawing/2014/main" id="{5E7BB69A-385A-4766-A8CE-7D64CE1B2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9492" name="Text Box 34">
              <a:extLst>
                <a:ext uri="{FF2B5EF4-FFF2-40B4-BE49-F238E27FC236}">
                  <a16:creationId xmlns:a16="http://schemas.microsoft.com/office/drawing/2014/main" id="{D068DC66-CB1B-4A71-AAE2-00B1B7BAE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9493" name="Text Box 35">
              <a:extLst>
                <a:ext uri="{FF2B5EF4-FFF2-40B4-BE49-F238E27FC236}">
                  <a16:creationId xmlns:a16="http://schemas.microsoft.com/office/drawing/2014/main" id="{13E5B34D-D69E-47CD-8D11-3A8DD56F4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9494" name="Text Box 37">
              <a:extLst>
                <a:ext uri="{FF2B5EF4-FFF2-40B4-BE49-F238E27FC236}">
                  <a16:creationId xmlns:a16="http://schemas.microsoft.com/office/drawing/2014/main" id="{BB4F1AA8-585E-4B1D-8CB8-5EE6D2E00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9495" name="Text Box 39">
              <a:extLst>
                <a:ext uri="{FF2B5EF4-FFF2-40B4-BE49-F238E27FC236}">
                  <a16:creationId xmlns:a16="http://schemas.microsoft.com/office/drawing/2014/main" id="{271C7125-994E-432D-8F1E-AA6F8A35E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Text Box 40">
              <a:extLst>
                <a:ext uri="{FF2B5EF4-FFF2-40B4-BE49-F238E27FC236}">
                  <a16:creationId xmlns:a16="http://schemas.microsoft.com/office/drawing/2014/main" id="{400FC224-FA2F-4574-B918-5C0A8552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7" name="Text Box 41">
              <a:extLst>
                <a:ext uri="{FF2B5EF4-FFF2-40B4-BE49-F238E27FC236}">
                  <a16:creationId xmlns:a16="http://schemas.microsoft.com/office/drawing/2014/main" id="{745F6E3A-295F-438F-9898-744AEABA3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8" name="Text Box 42">
              <a:extLst>
                <a:ext uri="{FF2B5EF4-FFF2-40B4-BE49-F238E27FC236}">
                  <a16:creationId xmlns:a16="http://schemas.microsoft.com/office/drawing/2014/main" id="{8A293065-8A6F-4386-940F-E2BDB6656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499" name="Text Box 43">
              <a:extLst>
                <a:ext uri="{FF2B5EF4-FFF2-40B4-BE49-F238E27FC236}">
                  <a16:creationId xmlns:a16="http://schemas.microsoft.com/office/drawing/2014/main" id="{F5C0C479-AFD4-44BD-87D4-21631D468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500" name="Text Box 44">
              <a:extLst>
                <a:ext uri="{FF2B5EF4-FFF2-40B4-BE49-F238E27FC236}">
                  <a16:creationId xmlns:a16="http://schemas.microsoft.com/office/drawing/2014/main" id="{FCD79E84-F4DC-4B5E-BBF4-0470E6002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501" name="Text Box 45">
              <a:extLst>
                <a:ext uri="{FF2B5EF4-FFF2-40B4-BE49-F238E27FC236}">
                  <a16:creationId xmlns:a16="http://schemas.microsoft.com/office/drawing/2014/main" id="{CE8B0FA6-315E-47B0-B904-B69EE325C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9502" name="Text Box 46">
              <a:extLst>
                <a:ext uri="{FF2B5EF4-FFF2-40B4-BE49-F238E27FC236}">
                  <a16:creationId xmlns:a16="http://schemas.microsoft.com/office/drawing/2014/main" id="{B61A9A5E-7E8A-45CD-B96A-7DAEF7A17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9503" name="Text Box 47">
              <a:extLst>
                <a:ext uri="{FF2B5EF4-FFF2-40B4-BE49-F238E27FC236}">
                  <a16:creationId xmlns:a16="http://schemas.microsoft.com/office/drawing/2014/main" id="{2A86DDFD-8681-42BF-970B-4CDDB3C6E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9504" name="Text Box 48">
              <a:extLst>
                <a:ext uri="{FF2B5EF4-FFF2-40B4-BE49-F238E27FC236}">
                  <a16:creationId xmlns:a16="http://schemas.microsoft.com/office/drawing/2014/main" id="{5D17CB3D-D846-4AFE-90E3-88E813B57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19464" name="Line 49">
            <a:extLst>
              <a:ext uri="{FF2B5EF4-FFF2-40B4-BE49-F238E27FC236}">
                <a16:creationId xmlns:a16="http://schemas.microsoft.com/office/drawing/2014/main" id="{F44AF2BA-128B-49FB-9748-902D52D87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50">
            <a:extLst>
              <a:ext uri="{FF2B5EF4-FFF2-40B4-BE49-F238E27FC236}">
                <a16:creationId xmlns:a16="http://schemas.microsoft.com/office/drawing/2014/main" id="{9A9FF9D4-96A3-47B3-9FA9-88A31EF5D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51">
            <a:extLst>
              <a:ext uri="{FF2B5EF4-FFF2-40B4-BE49-F238E27FC236}">
                <a16:creationId xmlns:a16="http://schemas.microsoft.com/office/drawing/2014/main" id="{C2B6AA3B-EFCF-424C-9E53-E244D5124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752600"/>
            <a:ext cx="990600" cy="1905000"/>
          </a:xfrm>
          <a:prstGeom prst="line">
            <a:avLst/>
          </a:prstGeom>
          <a:noFill/>
          <a:ln w="539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52">
            <a:extLst>
              <a:ext uri="{FF2B5EF4-FFF2-40B4-BE49-F238E27FC236}">
                <a16:creationId xmlns:a16="http://schemas.microsoft.com/office/drawing/2014/main" id="{7A183FF3-84FE-46BA-B3DD-31AEDDACB4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752600"/>
            <a:ext cx="914400" cy="1905000"/>
          </a:xfrm>
          <a:prstGeom prst="line">
            <a:avLst/>
          </a:prstGeom>
          <a:noFill/>
          <a:ln w="539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53">
            <a:extLst>
              <a:ext uri="{FF2B5EF4-FFF2-40B4-BE49-F238E27FC236}">
                <a16:creationId xmlns:a16="http://schemas.microsoft.com/office/drawing/2014/main" id="{27D0D9FA-96EE-496A-9D4D-2DAB2A6CD7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752600"/>
            <a:ext cx="914400" cy="1905000"/>
          </a:xfrm>
          <a:prstGeom prst="line">
            <a:avLst/>
          </a:prstGeom>
          <a:noFill/>
          <a:ln w="539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57">
            <a:extLst>
              <a:ext uri="{FF2B5EF4-FFF2-40B4-BE49-F238E27FC236}">
                <a16:creationId xmlns:a16="http://schemas.microsoft.com/office/drawing/2014/main" id="{517CE143-ACF9-481A-A7A1-538FE6C95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752600"/>
            <a:ext cx="304800" cy="1905000"/>
          </a:xfrm>
          <a:prstGeom prst="line">
            <a:avLst/>
          </a:prstGeom>
          <a:noFill/>
          <a:ln w="539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58">
            <a:extLst>
              <a:ext uri="{FF2B5EF4-FFF2-40B4-BE49-F238E27FC236}">
                <a16:creationId xmlns:a16="http://schemas.microsoft.com/office/drawing/2014/main" id="{D9243168-9173-4944-824F-BAE7560B35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1752600"/>
            <a:ext cx="685800" cy="1905000"/>
          </a:xfrm>
          <a:prstGeom prst="line">
            <a:avLst/>
          </a:prstGeom>
          <a:noFill/>
          <a:ln w="539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9" name="Line 59">
            <a:extLst>
              <a:ext uri="{FF2B5EF4-FFF2-40B4-BE49-F238E27FC236}">
                <a16:creationId xmlns:a16="http://schemas.microsoft.com/office/drawing/2014/main" id="{D0FB867E-AB85-4B3C-9879-14E0F4FA8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76400"/>
            <a:ext cx="15240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0" name="Line 60">
            <a:extLst>
              <a:ext uri="{FF2B5EF4-FFF2-40B4-BE49-F238E27FC236}">
                <a16:creationId xmlns:a16="http://schemas.microsoft.com/office/drawing/2014/main" id="{73256C83-DA22-44B2-AF04-9AB53DDD5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1752600"/>
            <a:ext cx="25908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1" name="Line 61">
            <a:extLst>
              <a:ext uri="{FF2B5EF4-FFF2-40B4-BE49-F238E27FC236}">
                <a16:creationId xmlns:a16="http://schemas.microsoft.com/office/drawing/2014/main" id="{6779AE6E-5CF5-48DA-BE9B-BCF71733BE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1752600"/>
            <a:ext cx="19812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2" name="Line 62">
            <a:extLst>
              <a:ext uri="{FF2B5EF4-FFF2-40B4-BE49-F238E27FC236}">
                <a16:creationId xmlns:a16="http://schemas.microsoft.com/office/drawing/2014/main" id="{B91D1CAC-E27B-473F-B339-0FAD7A7B09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52600"/>
            <a:ext cx="10668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3" name="Line 63">
            <a:extLst>
              <a:ext uri="{FF2B5EF4-FFF2-40B4-BE49-F238E27FC236}">
                <a16:creationId xmlns:a16="http://schemas.microsoft.com/office/drawing/2014/main" id="{E99D7DB1-40F4-4EF3-B28C-61D476DCC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752600"/>
            <a:ext cx="3810000" cy="19050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Text Box 64">
            <a:extLst>
              <a:ext uri="{FF2B5EF4-FFF2-40B4-BE49-F238E27FC236}">
                <a16:creationId xmlns:a16="http://schemas.microsoft.com/office/drawing/2014/main" id="{B22B2923-4CCD-4AF5-A027-4DA91E7F9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19477" name="Rectangle 66">
            <a:extLst>
              <a:ext uri="{FF2B5EF4-FFF2-40B4-BE49-F238E27FC236}">
                <a16:creationId xmlns:a16="http://schemas.microsoft.com/office/drawing/2014/main" id="{B36B5DFF-B849-4058-822A-BCBAD9AC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45" name="Object 65">
            <a:extLst>
              <a:ext uri="{FF2B5EF4-FFF2-40B4-BE49-F238E27FC236}">
                <a16:creationId xmlns:a16="http://schemas.microsoft.com/office/drawing/2014/main" id="{380DAD44-F222-476C-AA16-129B85908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486400"/>
          <a:ext cx="6781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公式" r:id="rId5" imgW="2336800" imgH="203200" progId="Equation.3">
                  <p:embed/>
                </p:oleObj>
              </mc:Choice>
              <mc:Fallback>
                <p:oleObj name="公式" r:id="rId5" imgW="2336800" imgH="203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6781800" cy="733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70">
            <a:extLst>
              <a:ext uri="{FF2B5EF4-FFF2-40B4-BE49-F238E27FC236}">
                <a16:creationId xmlns:a16="http://schemas.microsoft.com/office/drawing/2014/main" id="{DC0FE716-308C-44A8-9210-68DD8EF1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49" name="Object 69">
            <a:extLst>
              <a:ext uri="{FF2B5EF4-FFF2-40B4-BE49-F238E27FC236}">
                <a16:creationId xmlns:a16="http://schemas.microsoft.com/office/drawing/2014/main" id="{422CD04A-F413-4510-BBC9-DFF91CC8A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953000"/>
          <a:ext cx="876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公式" r:id="rId7" imgW="4051300" imgH="203200" progId="Equation.3">
                  <p:embed/>
                </p:oleObj>
              </mc:Choice>
              <mc:Fallback>
                <p:oleObj name="公式" r:id="rId7" imgW="4051300" imgH="2032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953000"/>
                        <a:ext cx="8763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Rectangle 72">
            <a:extLst>
              <a:ext uri="{FF2B5EF4-FFF2-40B4-BE49-F238E27FC236}">
                <a16:creationId xmlns:a16="http://schemas.microsoft.com/office/drawing/2014/main" id="{7A700101-C548-45C9-B259-D13C1CE85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51" name="Object 71">
            <a:extLst>
              <a:ext uri="{FF2B5EF4-FFF2-40B4-BE49-F238E27FC236}">
                <a16:creationId xmlns:a16="http://schemas.microsoft.com/office/drawing/2014/main" id="{FBC76339-B1A5-4F44-BF09-38E8CE7AB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4191000"/>
          <a:ext cx="43624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公式" r:id="rId9" imgW="1586811" imgH="203112" progId="Equation.3">
                  <p:embed/>
                </p:oleObj>
              </mc:Choice>
              <mc:Fallback>
                <p:oleObj name="公式" r:id="rId9" imgW="1586811" imgH="203112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191000"/>
                        <a:ext cx="43624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3" name="AutoShape 73">
            <a:extLst>
              <a:ext uri="{FF2B5EF4-FFF2-40B4-BE49-F238E27FC236}">
                <a16:creationId xmlns:a16="http://schemas.microsoft.com/office/drawing/2014/main" id="{ED65CC3A-38A9-498D-81B7-89840C76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876800"/>
            <a:ext cx="685800" cy="685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FFFF"/>
          </a:solidFill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5</a:t>
            </a:r>
          </a:p>
        </p:txBody>
      </p:sp>
      <p:sp>
        <p:nvSpPr>
          <p:cNvPr id="19484" name="TextBox 1">
            <a:extLst>
              <a:ext uri="{FF2B5EF4-FFF2-40B4-BE49-F238E27FC236}">
                <a16:creationId xmlns:a16="http://schemas.microsoft.com/office/drawing/2014/main" id="{6924120A-694E-4EDE-A908-C0AEAD06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334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P67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72302FA1-BB19-49D2-905E-17B758A9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4" name="Oval 10">
            <a:extLst>
              <a:ext uri="{FF2B5EF4-FFF2-40B4-BE49-F238E27FC236}">
                <a16:creationId xmlns:a16="http://schemas.microsoft.com/office/drawing/2014/main" id="{F02F17C2-9C30-49C0-B278-0B98E4C1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914400" cy="762000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20484" name="Picture 5" descr="STATBAR">
            <a:extLst>
              <a:ext uri="{FF2B5EF4-FFF2-40B4-BE49-F238E27FC236}">
                <a16:creationId xmlns:a16="http://schemas.microsoft.com/office/drawing/2014/main" id="{AE6F8DF1-49EF-4BD2-A118-6C1A2B52A1A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0485" name="Text Box 6">
            <a:extLst>
              <a:ext uri="{FF2B5EF4-FFF2-40B4-BE49-F238E27FC236}">
                <a16:creationId xmlns:a16="http://schemas.microsoft.com/office/drawing/2014/main" id="{1C7E6F5B-0864-4530-BC8D-07E0E6F4E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AE3683EF-4EBC-4CF0-B0A7-CDA49397602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33400" y="2895600"/>
          <a:ext cx="7162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文档" r:id="rId5" imgW="3203263" imgH="792141" progId="Word.Document.8">
                  <p:embed/>
                </p:oleObj>
              </mc:Choice>
              <mc:Fallback>
                <p:oleObj name="文档" r:id="rId5" imgW="3203263" imgH="79214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7162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9">
            <a:extLst>
              <a:ext uri="{FF2B5EF4-FFF2-40B4-BE49-F238E27FC236}">
                <a16:creationId xmlns:a16="http://schemas.microsoft.com/office/drawing/2014/main" id="{49DF62C6-2B0E-4DE7-9E12-E93EF6CB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31900"/>
            <a:ext cx="84010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电路布线问题：就是要确定将哪些连线安排在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第一层上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使得该层上有尽可能多的连线且不相交。 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B8FE90AE-7E22-42EA-AC14-D3D2F28EA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334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P67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E457764C-3371-4118-9DCC-698A98CF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 Box 5">
            <a:extLst>
              <a:ext uri="{FF2B5EF4-FFF2-40B4-BE49-F238E27FC236}">
                <a16:creationId xmlns:a16="http://schemas.microsoft.com/office/drawing/2014/main" id="{6007745C-3DF6-45A4-BC52-5A96BC4B2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67000"/>
            <a:ext cx="541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§3.7</a:t>
            </a:r>
            <a:r>
              <a:rPr lang="en-US" altLang="zh-CN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图像压缩</a:t>
            </a:r>
          </a:p>
        </p:txBody>
      </p:sp>
      <p:sp>
        <p:nvSpPr>
          <p:cNvPr id="2" name="爆炸形 2 1">
            <a:extLst>
              <a:ext uri="{FF2B5EF4-FFF2-40B4-BE49-F238E27FC236}">
                <a16:creationId xmlns:a16="http://schemas.microsoft.com/office/drawing/2014/main" id="{76431068-9324-4FCC-9F66-2D019C88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43000"/>
            <a:ext cx="2819400" cy="12954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44450" algn="ctr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FBB20D79-288A-4D9E-AD98-552D6054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5" descr="STATBAR">
            <a:extLst>
              <a:ext uri="{FF2B5EF4-FFF2-40B4-BE49-F238E27FC236}">
                <a16:creationId xmlns:a16="http://schemas.microsoft.com/office/drawing/2014/main" id="{7746ED00-1E28-4D4F-99E2-8ECA2D94634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1508" name="Text Box 6">
            <a:extLst>
              <a:ext uri="{FF2B5EF4-FFF2-40B4-BE49-F238E27FC236}">
                <a16:creationId xmlns:a16="http://schemas.microsoft.com/office/drawing/2014/main" id="{0CD030D6-2405-4B88-878E-C8BAA1600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9D5FE642-BB7C-4599-B83F-7D92C222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0" name="Object 7">
            <a:extLst>
              <a:ext uri="{FF2B5EF4-FFF2-40B4-BE49-F238E27FC236}">
                <a16:creationId xmlns:a16="http://schemas.microsoft.com/office/drawing/2014/main" id="{D1C65B43-F802-4C24-8A57-7331C2C66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957513"/>
          <a:ext cx="598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公式" r:id="rId5" imgW="2438400" imgH="254000" progId="Equation.3">
                  <p:embed/>
                </p:oleObj>
              </mc:Choice>
              <mc:Fallback>
                <p:oleObj name="公式" r:id="rId5" imgW="24384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57513"/>
                        <a:ext cx="598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0">
            <a:extLst>
              <a:ext uri="{FF2B5EF4-FFF2-40B4-BE49-F238E27FC236}">
                <a16:creationId xmlns:a16="http://schemas.microsoft.com/office/drawing/2014/main" id="{60884280-23E7-4C8D-9425-C4F26352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DBE6FAED-7AD8-4EC9-9603-981546720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3340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公式" r:id="rId7" imgW="647419" imgH="203112" progId="Equation.3">
                  <p:embed/>
                </p:oleObj>
              </mc:Choice>
              <mc:Fallback>
                <p:oleObj name="公式" r:id="rId7" imgW="64741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12">
            <a:extLst>
              <a:ext uri="{FF2B5EF4-FFF2-40B4-BE49-F238E27FC236}">
                <a16:creationId xmlns:a16="http://schemas.microsoft.com/office/drawing/2014/main" id="{3DD51FEA-E605-4613-9A05-3B399169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FBCD4FC6-FA44-4C67-ACF7-AD686F509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334000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公式" r:id="rId9" imgW="685800" imgH="203200" progId="Equation.3">
                  <p:embed/>
                </p:oleObj>
              </mc:Choice>
              <mc:Fallback>
                <p:oleObj name="公式" r:id="rId9" imgW="6858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198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3">
            <a:extLst>
              <a:ext uri="{FF2B5EF4-FFF2-40B4-BE49-F238E27FC236}">
                <a16:creationId xmlns:a16="http://schemas.microsoft.com/office/drawing/2014/main" id="{196A25F6-450F-416F-8162-251C651EA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81400"/>
            <a:ext cx="0" cy="175260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F9E49BD8-C9E9-45D8-935E-0CACEEDEF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638800"/>
            <a:ext cx="18288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 Box 7">
            <a:extLst>
              <a:ext uri="{FF2B5EF4-FFF2-40B4-BE49-F238E27FC236}">
                <a16:creationId xmlns:a16="http://schemas.microsoft.com/office/drawing/2014/main" id="{4D913F27-681D-4163-B3D9-D927A5EB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69738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算法思路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化为多步决策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自底向上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先求出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只有一条连线的最大不相交子集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再求有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条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连线的最大不相交子集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...</a:t>
            </a:r>
          </a:p>
        </p:txBody>
      </p:sp>
      <p:sp>
        <p:nvSpPr>
          <p:cNvPr id="21518" name="TextBox 13">
            <a:extLst>
              <a:ext uri="{FF2B5EF4-FFF2-40B4-BE49-F238E27FC236}">
                <a16:creationId xmlns:a16="http://schemas.microsoft.com/office/drawing/2014/main" id="{C1B15F01-10C7-438C-ACCE-4CDA6B81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10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P67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extLst>
              <a:ext uri="{FF2B5EF4-FFF2-40B4-BE49-F238E27FC236}">
                <a16:creationId xmlns:a16="http://schemas.microsoft.com/office/drawing/2014/main" id="{70D55C9A-B754-4060-AA1C-51A4917F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58" name="Rectangle 82">
            <a:extLst>
              <a:ext uri="{FF2B5EF4-FFF2-40B4-BE49-F238E27FC236}">
                <a16:creationId xmlns:a16="http://schemas.microsoft.com/office/drawing/2014/main" id="{32286C92-837C-491C-853B-D6F3D34F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1828800" cy="914400"/>
          </a:xfrm>
          <a:prstGeom prst="rect">
            <a:avLst/>
          </a:prstGeom>
          <a:solidFill>
            <a:srgbClr val="00FF00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4656" name="Oval 80">
            <a:extLst>
              <a:ext uri="{FF2B5EF4-FFF2-40B4-BE49-F238E27FC236}">
                <a16:creationId xmlns:a16="http://schemas.microsoft.com/office/drawing/2014/main" id="{C8FFBCF2-E9EE-44D1-A056-417F395CE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95800"/>
            <a:ext cx="1828800" cy="762000"/>
          </a:xfrm>
          <a:prstGeom prst="ellipse">
            <a:avLst/>
          </a:prstGeom>
          <a:solidFill>
            <a:srgbClr val="00FFFF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22533" name="Group 7">
            <a:extLst>
              <a:ext uri="{FF2B5EF4-FFF2-40B4-BE49-F238E27FC236}">
                <a16:creationId xmlns:a16="http://schemas.microsoft.com/office/drawing/2014/main" id="{E84257E1-C8B2-4841-819F-C6C1DF23B19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22582" name="Oval 8">
              <a:extLst>
                <a:ext uri="{FF2B5EF4-FFF2-40B4-BE49-F238E27FC236}">
                  <a16:creationId xmlns:a16="http://schemas.microsoft.com/office/drawing/2014/main" id="{F7A9ECD1-452B-48EE-A714-6632706CD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3" name="Oval 9">
              <a:extLst>
                <a:ext uri="{FF2B5EF4-FFF2-40B4-BE49-F238E27FC236}">
                  <a16:creationId xmlns:a16="http://schemas.microsoft.com/office/drawing/2014/main" id="{B993773C-17EA-42D7-BB01-16F1B4D49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4" name="Oval 10">
              <a:extLst>
                <a:ext uri="{FF2B5EF4-FFF2-40B4-BE49-F238E27FC236}">
                  <a16:creationId xmlns:a16="http://schemas.microsoft.com/office/drawing/2014/main" id="{98AEB1E7-5ED9-42FD-9AA9-C8223FBA9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5" name="Oval 11">
              <a:extLst>
                <a:ext uri="{FF2B5EF4-FFF2-40B4-BE49-F238E27FC236}">
                  <a16:creationId xmlns:a16="http://schemas.microsoft.com/office/drawing/2014/main" id="{CED84ADE-F611-43B1-BEA7-87C85C8F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6" name="Oval 12">
              <a:extLst>
                <a:ext uri="{FF2B5EF4-FFF2-40B4-BE49-F238E27FC236}">
                  <a16:creationId xmlns:a16="http://schemas.microsoft.com/office/drawing/2014/main" id="{D689FE17-D54D-43D4-8DE1-1F527227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7" name="Oval 13">
              <a:extLst>
                <a:ext uri="{FF2B5EF4-FFF2-40B4-BE49-F238E27FC236}">
                  <a16:creationId xmlns:a16="http://schemas.microsoft.com/office/drawing/2014/main" id="{EF0091D0-5866-4500-94DB-E76FB6BE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8" name="Oval 14">
              <a:extLst>
                <a:ext uri="{FF2B5EF4-FFF2-40B4-BE49-F238E27FC236}">
                  <a16:creationId xmlns:a16="http://schemas.microsoft.com/office/drawing/2014/main" id="{32B361AF-B3F5-44E0-8590-250E4010E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9" name="Oval 15">
              <a:extLst>
                <a:ext uri="{FF2B5EF4-FFF2-40B4-BE49-F238E27FC236}">
                  <a16:creationId xmlns:a16="http://schemas.microsoft.com/office/drawing/2014/main" id="{A569BD77-F8E0-4785-A397-5FC1CA32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0" name="Oval 16">
              <a:extLst>
                <a:ext uri="{FF2B5EF4-FFF2-40B4-BE49-F238E27FC236}">
                  <a16:creationId xmlns:a16="http://schemas.microsoft.com/office/drawing/2014/main" id="{DBA8C27D-61FB-4B80-92A6-103580EF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1" name="Oval 17">
              <a:extLst>
                <a:ext uri="{FF2B5EF4-FFF2-40B4-BE49-F238E27FC236}">
                  <a16:creationId xmlns:a16="http://schemas.microsoft.com/office/drawing/2014/main" id="{FBF1178A-5E71-4DBA-80AC-2FF6CD64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2" name="Oval 18">
              <a:extLst>
                <a:ext uri="{FF2B5EF4-FFF2-40B4-BE49-F238E27FC236}">
                  <a16:creationId xmlns:a16="http://schemas.microsoft.com/office/drawing/2014/main" id="{407A87CE-0680-4A43-A415-DC2E0781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3" name="Oval 19">
              <a:extLst>
                <a:ext uri="{FF2B5EF4-FFF2-40B4-BE49-F238E27FC236}">
                  <a16:creationId xmlns:a16="http://schemas.microsoft.com/office/drawing/2014/main" id="{6F5FF17E-4D8D-4A08-9E65-362BA8A7B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4" name="Oval 20">
              <a:extLst>
                <a:ext uri="{FF2B5EF4-FFF2-40B4-BE49-F238E27FC236}">
                  <a16:creationId xmlns:a16="http://schemas.microsoft.com/office/drawing/2014/main" id="{A1572B9B-0096-4B72-A91B-990F928EA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5" name="Oval 21">
              <a:extLst>
                <a:ext uri="{FF2B5EF4-FFF2-40B4-BE49-F238E27FC236}">
                  <a16:creationId xmlns:a16="http://schemas.microsoft.com/office/drawing/2014/main" id="{50FBD533-21DB-484F-A196-10B5E4161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6" name="Oval 22">
              <a:extLst>
                <a:ext uri="{FF2B5EF4-FFF2-40B4-BE49-F238E27FC236}">
                  <a16:creationId xmlns:a16="http://schemas.microsoft.com/office/drawing/2014/main" id="{FCF47F25-285F-414D-9E22-E8ADA2CB7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7" name="Oval 23">
              <a:extLst>
                <a:ext uri="{FF2B5EF4-FFF2-40B4-BE49-F238E27FC236}">
                  <a16:creationId xmlns:a16="http://schemas.microsoft.com/office/drawing/2014/main" id="{8FDDAD92-15BE-4C05-AC75-8B5B7B54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8" name="Oval 24">
              <a:extLst>
                <a:ext uri="{FF2B5EF4-FFF2-40B4-BE49-F238E27FC236}">
                  <a16:creationId xmlns:a16="http://schemas.microsoft.com/office/drawing/2014/main" id="{6BE297A7-5FE2-4489-BBF8-D2CF57D7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9" name="Oval 25">
              <a:extLst>
                <a:ext uri="{FF2B5EF4-FFF2-40B4-BE49-F238E27FC236}">
                  <a16:creationId xmlns:a16="http://schemas.microsoft.com/office/drawing/2014/main" id="{955416C3-776F-489C-9C2E-E4E3D509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0" name="Oval 26">
              <a:extLst>
                <a:ext uri="{FF2B5EF4-FFF2-40B4-BE49-F238E27FC236}">
                  <a16:creationId xmlns:a16="http://schemas.microsoft.com/office/drawing/2014/main" id="{EF06D43E-D089-4380-8DBD-1B3688728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1" name="Oval 27">
              <a:extLst>
                <a:ext uri="{FF2B5EF4-FFF2-40B4-BE49-F238E27FC236}">
                  <a16:creationId xmlns:a16="http://schemas.microsoft.com/office/drawing/2014/main" id="{E7878F64-9C69-4E19-8E9B-D94DA994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4" name="Line 28">
            <a:extLst>
              <a:ext uri="{FF2B5EF4-FFF2-40B4-BE49-F238E27FC236}">
                <a16:creationId xmlns:a16="http://schemas.microsoft.com/office/drawing/2014/main" id="{F235CF98-9EB5-4683-9089-D1B25F2E8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29">
            <a:extLst>
              <a:ext uri="{FF2B5EF4-FFF2-40B4-BE49-F238E27FC236}">
                <a16:creationId xmlns:a16="http://schemas.microsoft.com/office/drawing/2014/main" id="{83D8608B-3906-4B48-8D83-0258648D7C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066800"/>
            <a:ext cx="9906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30">
            <a:extLst>
              <a:ext uri="{FF2B5EF4-FFF2-40B4-BE49-F238E27FC236}">
                <a16:creationId xmlns:a16="http://schemas.microsoft.com/office/drawing/2014/main" id="{C70015E8-3FB0-457A-82C2-1D02FB4C3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31">
            <a:extLst>
              <a:ext uri="{FF2B5EF4-FFF2-40B4-BE49-F238E27FC236}">
                <a16:creationId xmlns:a16="http://schemas.microsoft.com/office/drawing/2014/main" id="{D75096E3-8148-4288-BEC2-4182BFED81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2AFAABF9-F007-4C84-9405-CA246DD656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1066800"/>
            <a:ext cx="304800" cy="1905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9DDB70C6-2DE0-46BE-B738-A135B73BA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1066800"/>
            <a:ext cx="685800" cy="1905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34">
            <a:extLst>
              <a:ext uri="{FF2B5EF4-FFF2-40B4-BE49-F238E27FC236}">
                <a16:creationId xmlns:a16="http://schemas.microsoft.com/office/drawing/2014/main" id="{99372BC5-861D-4FF3-9011-C39BFE12A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524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82718AE9-8F77-4080-9784-738B453732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1066800"/>
            <a:ext cx="2590800" cy="190500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36">
            <a:extLst>
              <a:ext uri="{FF2B5EF4-FFF2-40B4-BE49-F238E27FC236}">
                <a16:creationId xmlns:a16="http://schemas.microsoft.com/office/drawing/2014/main" id="{39146B29-70FC-4E53-8160-57D3E28FC1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37">
            <a:extLst>
              <a:ext uri="{FF2B5EF4-FFF2-40B4-BE49-F238E27FC236}">
                <a16:creationId xmlns:a16="http://schemas.microsoft.com/office/drawing/2014/main" id="{3D933B44-6EFC-44E7-92B1-1F7C6A2692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1066800"/>
            <a:ext cx="10668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39">
            <a:extLst>
              <a:ext uri="{FF2B5EF4-FFF2-40B4-BE49-F238E27FC236}">
                <a16:creationId xmlns:a16="http://schemas.microsoft.com/office/drawing/2014/main" id="{F8BB4EDC-B8EC-49EC-9553-7C3A37BDB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66788"/>
            <a:ext cx="464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40">
            <a:extLst>
              <a:ext uri="{FF2B5EF4-FFF2-40B4-BE49-F238E27FC236}">
                <a16:creationId xmlns:a16="http://schemas.microsoft.com/office/drawing/2014/main" id="{C786BC55-FBA5-49BC-99C6-8A8B624EC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048000"/>
            <a:ext cx="464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46" name="Group 41">
            <a:extLst>
              <a:ext uri="{FF2B5EF4-FFF2-40B4-BE49-F238E27FC236}">
                <a16:creationId xmlns:a16="http://schemas.microsoft.com/office/drawing/2014/main" id="{AB37130E-A627-45A6-A337-AC95E164CFD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4908550" cy="2843213"/>
            <a:chOff x="1152" y="1488"/>
            <a:chExt cx="3092" cy="1791"/>
          </a:xfrm>
        </p:grpSpPr>
        <p:sp>
          <p:nvSpPr>
            <p:cNvPr id="22562" name="Text Box 42">
              <a:extLst>
                <a:ext uri="{FF2B5EF4-FFF2-40B4-BE49-F238E27FC236}">
                  <a16:creationId xmlns:a16="http://schemas.microsoft.com/office/drawing/2014/main" id="{48604158-2D43-468C-87F2-7087BB139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3" name="Text Box 43">
              <a:extLst>
                <a:ext uri="{FF2B5EF4-FFF2-40B4-BE49-F238E27FC236}">
                  <a16:creationId xmlns:a16="http://schemas.microsoft.com/office/drawing/2014/main" id="{AB4468F4-4E6E-4FFB-97C1-EE81FF48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4" name="Text Box 44">
              <a:extLst>
                <a:ext uri="{FF2B5EF4-FFF2-40B4-BE49-F238E27FC236}">
                  <a16:creationId xmlns:a16="http://schemas.microsoft.com/office/drawing/2014/main" id="{2CDF3071-5008-453A-8331-C3CF5A1E8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5" name="Text Box 45">
              <a:extLst>
                <a:ext uri="{FF2B5EF4-FFF2-40B4-BE49-F238E27FC236}">
                  <a16:creationId xmlns:a16="http://schemas.microsoft.com/office/drawing/2014/main" id="{33278DA4-E07D-49EA-9E16-E083376AD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566" name="Text Box 46">
              <a:extLst>
                <a:ext uri="{FF2B5EF4-FFF2-40B4-BE49-F238E27FC236}">
                  <a16:creationId xmlns:a16="http://schemas.microsoft.com/office/drawing/2014/main" id="{E05C0ADA-8FB6-4470-8F34-8EEE9C53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67" name="Text Box 47">
              <a:extLst>
                <a:ext uri="{FF2B5EF4-FFF2-40B4-BE49-F238E27FC236}">
                  <a16:creationId xmlns:a16="http://schemas.microsoft.com/office/drawing/2014/main" id="{F182B3E2-AC7D-4F69-A817-BD7D355B5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568" name="Text Box 48">
              <a:extLst>
                <a:ext uri="{FF2B5EF4-FFF2-40B4-BE49-F238E27FC236}">
                  <a16:creationId xmlns:a16="http://schemas.microsoft.com/office/drawing/2014/main" id="{EC17A99C-6636-46EF-8CB0-74F7A3205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2569" name="Text Box 49">
              <a:extLst>
                <a:ext uri="{FF2B5EF4-FFF2-40B4-BE49-F238E27FC236}">
                  <a16:creationId xmlns:a16="http://schemas.microsoft.com/office/drawing/2014/main" id="{0979B3A5-629D-4152-BB96-B927EBB0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2570" name="Text Box 50">
              <a:extLst>
                <a:ext uri="{FF2B5EF4-FFF2-40B4-BE49-F238E27FC236}">
                  <a16:creationId xmlns:a16="http://schemas.microsoft.com/office/drawing/2014/main" id="{A442E951-96B2-45F3-82CA-3EF55707F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2571" name="Text Box 51">
              <a:extLst>
                <a:ext uri="{FF2B5EF4-FFF2-40B4-BE49-F238E27FC236}">
                  <a16:creationId xmlns:a16="http://schemas.microsoft.com/office/drawing/2014/main" id="{BB94E9FF-F5CF-45D5-B4A2-86B36B42F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2572" name="Text Box 52">
              <a:extLst>
                <a:ext uri="{FF2B5EF4-FFF2-40B4-BE49-F238E27FC236}">
                  <a16:creationId xmlns:a16="http://schemas.microsoft.com/office/drawing/2014/main" id="{06C98D0D-88AB-4B17-B6E0-198E747F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73" name="Text Box 53">
              <a:extLst>
                <a:ext uri="{FF2B5EF4-FFF2-40B4-BE49-F238E27FC236}">
                  <a16:creationId xmlns:a16="http://schemas.microsoft.com/office/drawing/2014/main" id="{B6D474AA-B351-4269-A917-D4F22D6D3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74" name="Text Box 54">
              <a:extLst>
                <a:ext uri="{FF2B5EF4-FFF2-40B4-BE49-F238E27FC236}">
                  <a16:creationId xmlns:a16="http://schemas.microsoft.com/office/drawing/2014/main" id="{4A1E8986-C06F-4549-95DB-C9255DFD3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75" name="Text Box 55">
              <a:extLst>
                <a:ext uri="{FF2B5EF4-FFF2-40B4-BE49-F238E27FC236}">
                  <a16:creationId xmlns:a16="http://schemas.microsoft.com/office/drawing/2014/main" id="{7FCEFEC5-7A21-4637-A8EC-3ECD8B9A8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576" name="Text Box 56">
              <a:extLst>
                <a:ext uri="{FF2B5EF4-FFF2-40B4-BE49-F238E27FC236}">
                  <a16:creationId xmlns:a16="http://schemas.microsoft.com/office/drawing/2014/main" id="{C1460791-F4E8-4210-A7E1-8C526AF0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7" name="Text Box 57">
              <a:extLst>
                <a:ext uri="{FF2B5EF4-FFF2-40B4-BE49-F238E27FC236}">
                  <a16:creationId xmlns:a16="http://schemas.microsoft.com/office/drawing/2014/main" id="{0FF3DE96-17BC-4D51-9319-4C1D7EA10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578" name="Text Box 58">
              <a:extLst>
                <a:ext uri="{FF2B5EF4-FFF2-40B4-BE49-F238E27FC236}">
                  <a16:creationId xmlns:a16="http://schemas.microsoft.com/office/drawing/2014/main" id="{7E28EF23-1F22-457B-818D-BC590269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2579" name="Text Box 59">
              <a:extLst>
                <a:ext uri="{FF2B5EF4-FFF2-40B4-BE49-F238E27FC236}">
                  <a16:creationId xmlns:a16="http://schemas.microsoft.com/office/drawing/2014/main" id="{FB5127F8-11EA-443A-B804-76352AD7D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2580" name="Text Box 60">
              <a:extLst>
                <a:ext uri="{FF2B5EF4-FFF2-40B4-BE49-F238E27FC236}">
                  <a16:creationId xmlns:a16="http://schemas.microsoft.com/office/drawing/2014/main" id="{B643B2CC-D04A-4230-89CC-211215029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2581" name="Text Box 61">
              <a:extLst>
                <a:ext uri="{FF2B5EF4-FFF2-40B4-BE49-F238E27FC236}">
                  <a16:creationId xmlns:a16="http://schemas.microsoft.com/office/drawing/2014/main" id="{1A9C028F-D777-40A8-8CE5-EE12E63E3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2547" name="Line 62">
            <a:extLst>
              <a:ext uri="{FF2B5EF4-FFF2-40B4-BE49-F238E27FC236}">
                <a16:creationId xmlns:a16="http://schemas.microsoft.com/office/drawing/2014/main" id="{F338D398-FAF1-4BFA-BEB5-8A5EA45AF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9" name="Line 63">
            <a:extLst>
              <a:ext uri="{FF2B5EF4-FFF2-40B4-BE49-F238E27FC236}">
                <a16:creationId xmlns:a16="http://schemas.microsoft.com/office/drawing/2014/main" id="{0FFE9124-6CEB-4C4C-91A1-3455E3941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066800"/>
            <a:ext cx="3810000" cy="1905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640" name="Object 64">
            <a:extLst>
              <a:ext uri="{FF2B5EF4-FFF2-40B4-BE49-F238E27FC236}">
                <a16:creationId xmlns:a16="http://schemas.microsoft.com/office/drawing/2014/main" id="{7CA63AD6-91F5-4559-8F5F-8A8B0675EE8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105400" y="1676400"/>
          <a:ext cx="3886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公式" r:id="rId4" imgW="2527300" imgH="431800" progId="Equation.3">
                  <p:embed/>
                </p:oleObj>
              </mc:Choice>
              <mc:Fallback>
                <p:oleObj name="公式" r:id="rId4" imgW="2527300" imgH="431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86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Rectangle 70">
            <a:extLst>
              <a:ext uri="{FF2B5EF4-FFF2-40B4-BE49-F238E27FC236}">
                <a16:creationId xmlns:a16="http://schemas.microsoft.com/office/drawing/2014/main" id="{A4782748-D198-433B-A193-5E87DB07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645" name="Object 69">
            <a:extLst>
              <a:ext uri="{FF2B5EF4-FFF2-40B4-BE49-F238E27FC236}">
                <a16:creationId xmlns:a16="http://schemas.microsoft.com/office/drawing/2014/main" id="{B052F15C-B1D2-427E-9F32-18911964C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3810000"/>
          <a:ext cx="1174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公式" r:id="rId6" imgW="457002" imgH="203112" progId="Equation.3">
                  <p:embed/>
                </p:oleObj>
              </mc:Choice>
              <mc:Fallback>
                <p:oleObj name="公式" r:id="rId6" imgW="457002" imgH="203112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10000"/>
                        <a:ext cx="1174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Rectangle 72">
            <a:extLst>
              <a:ext uri="{FF2B5EF4-FFF2-40B4-BE49-F238E27FC236}">
                <a16:creationId xmlns:a16="http://schemas.microsoft.com/office/drawing/2014/main" id="{9381C89F-22CB-45D2-93C4-5A13A1A9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647" name="Object 71">
            <a:extLst>
              <a:ext uri="{FF2B5EF4-FFF2-40B4-BE49-F238E27FC236}">
                <a16:creationId xmlns:a16="http://schemas.microsoft.com/office/drawing/2014/main" id="{4984F928-FAE3-4BAD-97C9-C56406E83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38575"/>
          <a:ext cx="4495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公式" r:id="rId8" imgW="2235200" imgH="203200" progId="Equation.3">
                  <p:embed/>
                </p:oleObj>
              </mc:Choice>
              <mc:Fallback>
                <p:oleObj name="公式" r:id="rId8" imgW="2235200" imgH="203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38575"/>
                        <a:ext cx="4495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Rectangle 74">
            <a:extLst>
              <a:ext uri="{FF2B5EF4-FFF2-40B4-BE49-F238E27FC236}">
                <a16:creationId xmlns:a16="http://schemas.microsoft.com/office/drawing/2014/main" id="{225562B6-3300-4A0D-8887-5CBCE797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5" name="Rectangle 76">
            <a:extLst>
              <a:ext uri="{FF2B5EF4-FFF2-40B4-BE49-F238E27FC236}">
                <a16:creationId xmlns:a16="http://schemas.microsoft.com/office/drawing/2014/main" id="{AFFEDBEC-987A-4395-9CF3-0207BFE1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651" name="Object 75">
            <a:extLst>
              <a:ext uri="{FF2B5EF4-FFF2-40B4-BE49-F238E27FC236}">
                <a16:creationId xmlns:a16="http://schemas.microsoft.com/office/drawing/2014/main" id="{5F933D7A-5717-4A94-BF6F-DDF9B997F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48200"/>
          <a:ext cx="716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公式" r:id="rId10" imgW="2794000" imgH="203200" progId="Equation.3">
                  <p:embed/>
                </p:oleObj>
              </mc:Choice>
              <mc:Fallback>
                <p:oleObj name="公式" r:id="rId10" imgW="2794000" imgH="2032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716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7" name="Rectangle 78">
            <a:extLst>
              <a:ext uri="{FF2B5EF4-FFF2-40B4-BE49-F238E27FC236}">
                <a16:creationId xmlns:a16="http://schemas.microsoft.com/office/drawing/2014/main" id="{38C8EB8F-547C-4EFB-9849-FD3B12DA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653" name="Object 77">
            <a:extLst>
              <a:ext uri="{FF2B5EF4-FFF2-40B4-BE49-F238E27FC236}">
                <a16:creationId xmlns:a16="http://schemas.microsoft.com/office/drawing/2014/main" id="{AEF54BC8-DE76-47CB-8152-D206B66B5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5562600"/>
          <a:ext cx="2436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公式" r:id="rId12" imgW="799753" imgH="203112" progId="Equation.3">
                  <p:embed/>
                </p:oleObj>
              </mc:Choice>
              <mc:Fallback>
                <p:oleObj name="公式" r:id="rId12" imgW="799753" imgH="203112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562600"/>
                        <a:ext cx="2436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9" name="Picture 5" descr="STATBAR">
            <a:extLst>
              <a:ext uri="{FF2B5EF4-FFF2-40B4-BE49-F238E27FC236}">
                <a16:creationId xmlns:a16="http://schemas.microsoft.com/office/drawing/2014/main" id="{06072958-6ABA-4A6C-9222-93C16A540D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2763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2560" name="Text Box 6">
            <a:extLst>
              <a:ext uri="{FF2B5EF4-FFF2-40B4-BE49-F238E27FC236}">
                <a16:creationId xmlns:a16="http://schemas.microsoft.com/office/drawing/2014/main" id="{85CB5DCA-9425-4BE3-84D5-BE91B3546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22561" name="TextBox 72">
            <a:extLst>
              <a:ext uri="{FF2B5EF4-FFF2-40B4-BE49-F238E27FC236}">
                <a16:creationId xmlns:a16="http://schemas.microsoft.com/office/drawing/2014/main" id="{5104B4BB-BD07-48B6-A549-E63E0E37E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31763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P67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8" grpId="0" animBg="1"/>
      <p:bldP spid="246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5A6E1088-71B8-4AE0-A81B-0CE63419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ext Box 6">
            <a:extLst>
              <a:ext uri="{FF2B5EF4-FFF2-40B4-BE49-F238E27FC236}">
                <a16:creationId xmlns:a16="http://schemas.microsoft.com/office/drawing/2014/main" id="{D955055D-7866-4928-B712-70600CC3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23556" name="Text Box 7">
            <a:extLst>
              <a:ext uri="{FF2B5EF4-FFF2-40B4-BE49-F238E27FC236}">
                <a16:creationId xmlns:a16="http://schemas.microsoft.com/office/drawing/2014/main" id="{7D3AC75C-E38A-41BC-8914-125421720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11250"/>
            <a:ext cx="304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</a:p>
        </p:txBody>
      </p:sp>
      <p:sp>
        <p:nvSpPr>
          <p:cNvPr id="23557" name="Line 8">
            <a:extLst>
              <a:ext uri="{FF2B5EF4-FFF2-40B4-BE49-F238E27FC236}">
                <a16:creationId xmlns:a16="http://schemas.microsoft.com/office/drawing/2014/main" id="{B79F72DB-42AD-4F36-9E1C-95C7ADC1E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0574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9">
            <a:extLst>
              <a:ext uri="{FF2B5EF4-FFF2-40B4-BE49-F238E27FC236}">
                <a16:creationId xmlns:a16="http://schemas.microsoft.com/office/drawing/2014/main" id="{E1A6DC6A-B8EF-4C21-AB45-ED4163B1A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052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Oval 12">
            <a:extLst>
              <a:ext uri="{FF2B5EF4-FFF2-40B4-BE49-F238E27FC236}">
                <a16:creationId xmlns:a16="http://schemas.microsoft.com/office/drawing/2014/main" id="{7DC713BA-8725-4F7C-AA30-917B3AE3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0" name="Oval 13">
            <a:extLst>
              <a:ext uri="{FF2B5EF4-FFF2-40B4-BE49-F238E27FC236}">
                <a16:creationId xmlns:a16="http://schemas.microsoft.com/office/drawing/2014/main" id="{C4DA3BCE-A92D-4CE6-A0AB-5C4A40C4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Oval 15">
            <a:extLst>
              <a:ext uri="{FF2B5EF4-FFF2-40B4-BE49-F238E27FC236}">
                <a16:creationId xmlns:a16="http://schemas.microsoft.com/office/drawing/2014/main" id="{2B75AA7D-F1FA-41B9-97EC-207710F0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Oval 16">
            <a:extLst>
              <a:ext uri="{FF2B5EF4-FFF2-40B4-BE49-F238E27FC236}">
                <a16:creationId xmlns:a16="http://schemas.microsoft.com/office/drawing/2014/main" id="{130EB408-B35B-4DBB-8B10-9F3553BB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Oval 17">
            <a:extLst>
              <a:ext uri="{FF2B5EF4-FFF2-40B4-BE49-F238E27FC236}">
                <a16:creationId xmlns:a16="http://schemas.microsoft.com/office/drawing/2014/main" id="{0BE93BAA-A923-46D7-B4E6-4A96DE51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Oval 21">
            <a:extLst>
              <a:ext uri="{FF2B5EF4-FFF2-40B4-BE49-F238E27FC236}">
                <a16:creationId xmlns:a16="http://schemas.microsoft.com/office/drawing/2014/main" id="{13CDECD5-72B9-400A-BE21-1FDAE2E2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Oval 22">
            <a:extLst>
              <a:ext uri="{FF2B5EF4-FFF2-40B4-BE49-F238E27FC236}">
                <a16:creationId xmlns:a16="http://schemas.microsoft.com/office/drawing/2014/main" id="{B3878440-B55B-46E7-9AEF-BE2884F1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Oval 23">
            <a:extLst>
              <a:ext uri="{FF2B5EF4-FFF2-40B4-BE49-F238E27FC236}">
                <a16:creationId xmlns:a16="http://schemas.microsoft.com/office/drawing/2014/main" id="{2477CFAD-E500-46B5-B226-9422F8A7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Oval 24">
            <a:extLst>
              <a:ext uri="{FF2B5EF4-FFF2-40B4-BE49-F238E27FC236}">
                <a16:creationId xmlns:a16="http://schemas.microsoft.com/office/drawing/2014/main" id="{72D68468-904B-4515-A894-1F7EA6D0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Oval 26">
            <a:extLst>
              <a:ext uri="{FF2B5EF4-FFF2-40B4-BE49-F238E27FC236}">
                <a16:creationId xmlns:a16="http://schemas.microsoft.com/office/drawing/2014/main" id="{BC4203E7-93A4-4A69-9158-21ECE51B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Oval 29">
            <a:extLst>
              <a:ext uri="{FF2B5EF4-FFF2-40B4-BE49-F238E27FC236}">
                <a16:creationId xmlns:a16="http://schemas.microsoft.com/office/drawing/2014/main" id="{48DDDD46-149B-4D3A-9306-8E9C79C3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9EEFB4A3-614A-4048-90E0-DD6787175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33600"/>
            <a:ext cx="14478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Text Box 33">
            <a:extLst>
              <a:ext uri="{FF2B5EF4-FFF2-40B4-BE49-F238E27FC236}">
                <a16:creationId xmlns:a16="http://schemas.microsoft.com/office/drawing/2014/main" id="{BAF92940-8E2D-4981-A895-86EE1BBDA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9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72" name="Rectangle 35">
            <a:extLst>
              <a:ext uri="{FF2B5EF4-FFF2-40B4-BE49-F238E27FC236}">
                <a16:creationId xmlns:a16="http://schemas.microsoft.com/office/drawing/2014/main" id="{7AE92EF2-AA1F-4F7F-9BF5-3C0B2DEF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73" name="Object 34">
            <a:extLst>
              <a:ext uri="{FF2B5EF4-FFF2-40B4-BE49-F238E27FC236}">
                <a16:creationId xmlns:a16="http://schemas.microsoft.com/office/drawing/2014/main" id="{CDEEB706-C6A2-49BB-9ED5-0CFA7F99C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657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公式" r:id="rId4" imgW="304536" imgH="203024" progId="Equation.3">
                  <p:embed/>
                </p:oleObj>
              </mc:Choice>
              <mc:Fallback>
                <p:oleObj name="公式" r:id="rId4" imgW="304536" imgH="20302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Line 36">
            <a:extLst>
              <a:ext uri="{FF2B5EF4-FFF2-40B4-BE49-F238E27FC236}">
                <a16:creationId xmlns:a16="http://schemas.microsoft.com/office/drawing/2014/main" id="{CF96457B-63FC-499A-82DE-D77136543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667000"/>
            <a:ext cx="0" cy="1295400"/>
          </a:xfrm>
          <a:prstGeom prst="line">
            <a:avLst/>
          </a:prstGeom>
          <a:noFill/>
          <a:ln w="1905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Rectangle 38">
            <a:extLst>
              <a:ext uri="{FF2B5EF4-FFF2-40B4-BE49-F238E27FC236}">
                <a16:creationId xmlns:a16="http://schemas.microsoft.com/office/drawing/2014/main" id="{8E5AA598-5F9A-46BE-BB23-8B56A0E9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61" name="Object 37">
            <a:extLst>
              <a:ext uri="{FF2B5EF4-FFF2-40B4-BE49-F238E27FC236}">
                <a16:creationId xmlns:a16="http://schemas.microsoft.com/office/drawing/2014/main" id="{C804811E-9C38-4135-A0ED-77C10599B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公式" r:id="rId6" imgW="457002" imgH="203112" progId="Equation.3">
                  <p:embed/>
                </p:oleObj>
              </mc:Choice>
              <mc:Fallback>
                <p:oleObj name="公式" r:id="rId6" imgW="457002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62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Rectangle 40">
            <a:extLst>
              <a:ext uri="{FF2B5EF4-FFF2-40B4-BE49-F238E27FC236}">
                <a16:creationId xmlns:a16="http://schemas.microsoft.com/office/drawing/2014/main" id="{4BC87072-017D-4AC9-BF0D-CA25C4ED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63" name="Object 39">
            <a:extLst>
              <a:ext uri="{FF2B5EF4-FFF2-40B4-BE49-F238E27FC236}">
                <a16:creationId xmlns:a16="http://schemas.microsoft.com/office/drawing/2014/main" id="{A1FDE173-5643-433D-9143-CF94565A1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2286000"/>
          <a:ext cx="23431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公式" r:id="rId8" imgW="990600" imgH="457200" progId="Equation.3">
                  <p:embed/>
                </p:oleObj>
              </mc:Choice>
              <mc:Fallback>
                <p:oleObj name="公式" r:id="rId8" imgW="990600" imgH="457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286000"/>
                        <a:ext cx="23431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Rectangle 42">
            <a:extLst>
              <a:ext uri="{FF2B5EF4-FFF2-40B4-BE49-F238E27FC236}">
                <a16:creationId xmlns:a16="http://schemas.microsoft.com/office/drawing/2014/main" id="{9A3F2017-716F-4C35-91E5-EF5B0622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65" name="Object 41">
            <a:extLst>
              <a:ext uri="{FF2B5EF4-FFF2-40B4-BE49-F238E27FC236}">
                <a16:creationId xmlns:a16="http://schemas.microsoft.com/office/drawing/2014/main" id="{02EF2FAA-F4C9-46D9-9480-62114D46C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21013"/>
          <a:ext cx="28194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公式" r:id="rId10" imgW="1206500" imgH="203200" progId="Equation.3">
                  <p:embed/>
                </p:oleObj>
              </mc:Choice>
              <mc:Fallback>
                <p:oleObj name="公式" r:id="rId10" imgW="1206500" imgH="203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21013"/>
                        <a:ext cx="28194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Line 43">
            <a:extLst>
              <a:ext uri="{FF2B5EF4-FFF2-40B4-BE49-F238E27FC236}">
                <a16:creationId xmlns:a16="http://schemas.microsoft.com/office/drawing/2014/main" id="{D1DBCF9F-5D49-4A33-84CB-C4F4E3BD7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Rectangle 45">
            <a:extLst>
              <a:ext uri="{FF2B5EF4-FFF2-40B4-BE49-F238E27FC236}">
                <a16:creationId xmlns:a16="http://schemas.microsoft.com/office/drawing/2014/main" id="{4A6CDFB9-6F35-45E4-8E5E-0A745CBA6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68" name="Object 44">
            <a:extLst>
              <a:ext uri="{FF2B5EF4-FFF2-40B4-BE49-F238E27FC236}">
                <a16:creationId xmlns:a16="http://schemas.microsoft.com/office/drawing/2014/main" id="{F3B8A766-AB08-400E-8104-C944F38FC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495800"/>
          <a:ext cx="525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公式" r:id="rId12" imgW="1828800" imgH="457200" progId="Equation.3">
                  <p:embed/>
                </p:oleObj>
              </mc:Choice>
              <mc:Fallback>
                <p:oleObj name="公式" r:id="rId12" imgW="1828800" imgH="457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257800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84" name="Picture 5" descr="STATBAR">
            <a:extLst>
              <a:ext uri="{FF2B5EF4-FFF2-40B4-BE49-F238E27FC236}">
                <a16:creationId xmlns:a16="http://schemas.microsoft.com/office/drawing/2014/main" id="{117A3132-6297-45B0-9AC7-794D345338B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3585" name="TextBox 34">
            <a:extLst>
              <a:ext uri="{FF2B5EF4-FFF2-40B4-BE49-F238E27FC236}">
                <a16:creationId xmlns:a16="http://schemas.microsoft.com/office/drawing/2014/main" id="{152598E8-EBAB-4F9C-A674-8B26BD215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10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P67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0365426E-A5E6-421B-A35F-A4AA1549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5" descr="STATBAR">
            <a:extLst>
              <a:ext uri="{FF2B5EF4-FFF2-40B4-BE49-F238E27FC236}">
                <a16:creationId xmlns:a16="http://schemas.microsoft.com/office/drawing/2014/main" id="{2D728B88-46EA-4F6D-AEE1-10DA5BC1A72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4580" name="Text Box 6">
            <a:extLst>
              <a:ext uri="{FF2B5EF4-FFF2-40B4-BE49-F238E27FC236}">
                <a16:creationId xmlns:a16="http://schemas.microsoft.com/office/drawing/2014/main" id="{2F64DB55-F423-4B39-8FB6-75E4DE8D8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24581" name="Line 7">
            <a:extLst>
              <a:ext uri="{FF2B5EF4-FFF2-40B4-BE49-F238E27FC236}">
                <a16:creationId xmlns:a16="http://schemas.microsoft.com/office/drawing/2014/main" id="{0997D967-7376-462F-9A82-A3DDC0F5B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8">
            <a:extLst>
              <a:ext uri="{FF2B5EF4-FFF2-40B4-BE49-F238E27FC236}">
                <a16:creationId xmlns:a16="http://schemas.microsoft.com/office/drawing/2014/main" id="{DC46CA0D-23F5-4C2D-B38E-A88D4136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D88A46E0-E385-4B57-931A-FD1852011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E27390CB-1C7F-4D50-B852-497FF37F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Line 11">
            <a:extLst>
              <a:ext uri="{FF2B5EF4-FFF2-40B4-BE49-F238E27FC236}">
                <a16:creationId xmlns:a16="http://schemas.microsoft.com/office/drawing/2014/main" id="{14024026-7FEB-4499-9D81-C95029551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2">
            <a:extLst>
              <a:ext uri="{FF2B5EF4-FFF2-40B4-BE49-F238E27FC236}">
                <a16:creationId xmlns:a16="http://schemas.microsoft.com/office/drawing/2014/main" id="{AB130AB1-E683-491F-B735-86D0B6EBA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Oval 13">
            <a:extLst>
              <a:ext uri="{FF2B5EF4-FFF2-40B4-BE49-F238E27FC236}">
                <a16:creationId xmlns:a16="http://schemas.microsoft.com/office/drawing/2014/main" id="{8A1D0579-7CC8-4642-B5D5-F19F7C5A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8" name="Oval 14">
            <a:extLst>
              <a:ext uri="{FF2B5EF4-FFF2-40B4-BE49-F238E27FC236}">
                <a16:creationId xmlns:a16="http://schemas.microsoft.com/office/drawing/2014/main" id="{A6D95D2E-FB40-49CC-94E9-439AF8B3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9" name="Oval 16">
            <a:extLst>
              <a:ext uri="{FF2B5EF4-FFF2-40B4-BE49-F238E27FC236}">
                <a16:creationId xmlns:a16="http://schemas.microsoft.com/office/drawing/2014/main" id="{A6EB3396-C197-41D7-9704-08CFDA3A7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Oval 17">
            <a:extLst>
              <a:ext uri="{FF2B5EF4-FFF2-40B4-BE49-F238E27FC236}">
                <a16:creationId xmlns:a16="http://schemas.microsoft.com/office/drawing/2014/main" id="{5948770D-AE66-45B3-85F4-8291CC8A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1" name="Oval 18">
            <a:extLst>
              <a:ext uri="{FF2B5EF4-FFF2-40B4-BE49-F238E27FC236}">
                <a16:creationId xmlns:a16="http://schemas.microsoft.com/office/drawing/2014/main" id="{ABF3B6DA-D8F8-467D-B3D5-782A49BF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4592" name="Oval 19">
            <a:extLst>
              <a:ext uri="{FF2B5EF4-FFF2-40B4-BE49-F238E27FC236}">
                <a16:creationId xmlns:a16="http://schemas.microsoft.com/office/drawing/2014/main" id="{423909A3-F0D3-4788-BE91-32477A10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Oval 20">
            <a:extLst>
              <a:ext uri="{FF2B5EF4-FFF2-40B4-BE49-F238E27FC236}">
                <a16:creationId xmlns:a16="http://schemas.microsoft.com/office/drawing/2014/main" id="{E204B81C-478B-4747-9582-24B75027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4594" name="Oval 21">
            <a:extLst>
              <a:ext uri="{FF2B5EF4-FFF2-40B4-BE49-F238E27FC236}">
                <a16:creationId xmlns:a16="http://schemas.microsoft.com/office/drawing/2014/main" id="{CE469212-4743-4CB0-812E-7982F7F6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Oval 22">
            <a:extLst>
              <a:ext uri="{FF2B5EF4-FFF2-40B4-BE49-F238E27FC236}">
                <a16:creationId xmlns:a16="http://schemas.microsoft.com/office/drawing/2014/main" id="{88CDAB37-C790-4EB7-BC7A-16BD2D47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6" name="Oval 23">
            <a:extLst>
              <a:ext uri="{FF2B5EF4-FFF2-40B4-BE49-F238E27FC236}">
                <a16:creationId xmlns:a16="http://schemas.microsoft.com/office/drawing/2014/main" id="{BCE237B2-5963-41D1-94EB-CCD846A0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7" name="Oval 26">
            <a:extLst>
              <a:ext uri="{FF2B5EF4-FFF2-40B4-BE49-F238E27FC236}">
                <a16:creationId xmlns:a16="http://schemas.microsoft.com/office/drawing/2014/main" id="{0CFDE655-033B-430B-BEFA-2EE5CCAF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8" name="Oval 27">
            <a:extLst>
              <a:ext uri="{FF2B5EF4-FFF2-40B4-BE49-F238E27FC236}">
                <a16:creationId xmlns:a16="http://schemas.microsoft.com/office/drawing/2014/main" id="{2D03303C-7270-4F29-AA87-6A65FF36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9" name="Oval 28">
            <a:extLst>
              <a:ext uri="{FF2B5EF4-FFF2-40B4-BE49-F238E27FC236}">
                <a16:creationId xmlns:a16="http://schemas.microsoft.com/office/drawing/2014/main" id="{D143CC61-7C52-4451-8935-D8D83E7D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0" name="Oval 29">
            <a:extLst>
              <a:ext uri="{FF2B5EF4-FFF2-40B4-BE49-F238E27FC236}">
                <a16:creationId xmlns:a16="http://schemas.microsoft.com/office/drawing/2014/main" id="{0B53A874-9A8D-4150-B4A7-E500F1084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1" name="Oval 30">
            <a:extLst>
              <a:ext uri="{FF2B5EF4-FFF2-40B4-BE49-F238E27FC236}">
                <a16:creationId xmlns:a16="http://schemas.microsoft.com/office/drawing/2014/main" id="{9DEC240D-7003-4230-A97D-E15A25A5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2" name="Oval 31">
            <a:extLst>
              <a:ext uri="{FF2B5EF4-FFF2-40B4-BE49-F238E27FC236}">
                <a16:creationId xmlns:a16="http://schemas.microsoft.com/office/drawing/2014/main" id="{FC09CE33-1C8C-4FE5-813B-5A6762BD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3" name="Oval 32">
            <a:extLst>
              <a:ext uri="{FF2B5EF4-FFF2-40B4-BE49-F238E27FC236}">
                <a16:creationId xmlns:a16="http://schemas.microsoft.com/office/drawing/2014/main" id="{7679A1E9-9375-4BF1-96FB-0E080E6D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4" name="Oval 33">
            <a:extLst>
              <a:ext uri="{FF2B5EF4-FFF2-40B4-BE49-F238E27FC236}">
                <a16:creationId xmlns:a16="http://schemas.microsoft.com/office/drawing/2014/main" id="{7D46A22A-3F12-4CBD-B202-06ECAE8C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5" name="Text Box 34">
            <a:extLst>
              <a:ext uri="{FF2B5EF4-FFF2-40B4-BE49-F238E27FC236}">
                <a16:creationId xmlns:a16="http://schemas.microsoft.com/office/drawing/2014/main" id="{ED0FB970-0777-4782-A77A-56CE4B5E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06" name="Text Box 35">
            <a:extLst>
              <a:ext uri="{FF2B5EF4-FFF2-40B4-BE49-F238E27FC236}">
                <a16:creationId xmlns:a16="http://schemas.microsoft.com/office/drawing/2014/main" id="{E8BA2CF0-79E1-414F-BFFF-DC54DED67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07" name="Text Box 36">
            <a:extLst>
              <a:ext uri="{FF2B5EF4-FFF2-40B4-BE49-F238E27FC236}">
                <a16:creationId xmlns:a16="http://schemas.microsoft.com/office/drawing/2014/main" id="{1953872A-932F-4B84-8F50-235B0E0B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08" name="Text Box 38">
            <a:extLst>
              <a:ext uri="{FF2B5EF4-FFF2-40B4-BE49-F238E27FC236}">
                <a16:creationId xmlns:a16="http://schemas.microsoft.com/office/drawing/2014/main" id="{47E1B428-48C2-42AF-AE75-4F0E7E91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9" name="Text Box 39">
            <a:extLst>
              <a:ext uri="{FF2B5EF4-FFF2-40B4-BE49-F238E27FC236}">
                <a16:creationId xmlns:a16="http://schemas.microsoft.com/office/drawing/2014/main" id="{15C81015-5F36-4BC8-815A-05534046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610" name="Text Box 41">
            <a:extLst>
              <a:ext uri="{FF2B5EF4-FFF2-40B4-BE49-F238E27FC236}">
                <a16:creationId xmlns:a16="http://schemas.microsoft.com/office/drawing/2014/main" id="{BC16889A-3538-47EB-A369-CF125A65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611" name="Text Box 42">
            <a:extLst>
              <a:ext uri="{FF2B5EF4-FFF2-40B4-BE49-F238E27FC236}">
                <a16:creationId xmlns:a16="http://schemas.microsoft.com/office/drawing/2014/main" id="{BF0CBDBF-0EC2-4386-B593-66ED19F5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612" name="Text Box 43">
            <a:extLst>
              <a:ext uri="{FF2B5EF4-FFF2-40B4-BE49-F238E27FC236}">
                <a16:creationId xmlns:a16="http://schemas.microsoft.com/office/drawing/2014/main" id="{48EEE84A-A3AC-4ACC-BA84-D6EA40CD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613" name="Text Box 44">
            <a:extLst>
              <a:ext uri="{FF2B5EF4-FFF2-40B4-BE49-F238E27FC236}">
                <a16:creationId xmlns:a16="http://schemas.microsoft.com/office/drawing/2014/main" id="{F4C18933-76AF-4679-AFB9-4795D1E3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614" name="Text Box 45">
            <a:extLst>
              <a:ext uri="{FF2B5EF4-FFF2-40B4-BE49-F238E27FC236}">
                <a16:creationId xmlns:a16="http://schemas.microsoft.com/office/drawing/2014/main" id="{CDD78A0C-C572-4037-9A18-820BB0223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615" name="Text Box 46">
            <a:extLst>
              <a:ext uri="{FF2B5EF4-FFF2-40B4-BE49-F238E27FC236}">
                <a16:creationId xmlns:a16="http://schemas.microsoft.com/office/drawing/2014/main" id="{C1BB527C-7473-40E7-B5E9-79058C70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16" name="Text Box 47">
            <a:extLst>
              <a:ext uri="{FF2B5EF4-FFF2-40B4-BE49-F238E27FC236}">
                <a16:creationId xmlns:a16="http://schemas.microsoft.com/office/drawing/2014/main" id="{90FF3BCB-DA06-4909-9722-30F2F40A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17" name="Text Box 48">
            <a:extLst>
              <a:ext uri="{FF2B5EF4-FFF2-40B4-BE49-F238E27FC236}">
                <a16:creationId xmlns:a16="http://schemas.microsoft.com/office/drawing/2014/main" id="{0ABD2AB5-52A8-435A-84B7-1F756FEDD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18" name="Text Box 49">
            <a:extLst>
              <a:ext uri="{FF2B5EF4-FFF2-40B4-BE49-F238E27FC236}">
                <a16:creationId xmlns:a16="http://schemas.microsoft.com/office/drawing/2014/main" id="{BE3CCEB2-9348-4230-9DC1-320B14223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19" name="Text Box 50">
            <a:extLst>
              <a:ext uri="{FF2B5EF4-FFF2-40B4-BE49-F238E27FC236}">
                <a16:creationId xmlns:a16="http://schemas.microsoft.com/office/drawing/2014/main" id="{64E0FDB8-FDF6-4CF2-AB79-9C00F74E6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620" name="Text Box 51">
            <a:extLst>
              <a:ext uri="{FF2B5EF4-FFF2-40B4-BE49-F238E27FC236}">
                <a16:creationId xmlns:a16="http://schemas.microsoft.com/office/drawing/2014/main" id="{9439BB6C-0008-43D2-B409-EADAC22B8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621" name="Text Box 52">
            <a:extLst>
              <a:ext uri="{FF2B5EF4-FFF2-40B4-BE49-F238E27FC236}">
                <a16:creationId xmlns:a16="http://schemas.microsoft.com/office/drawing/2014/main" id="{8FFB2523-AA5B-4D79-8DE6-6FC883EF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622" name="Text Box 53">
            <a:extLst>
              <a:ext uri="{FF2B5EF4-FFF2-40B4-BE49-F238E27FC236}">
                <a16:creationId xmlns:a16="http://schemas.microsoft.com/office/drawing/2014/main" id="{DF751D7A-7ED2-4C70-8E06-6B1F02062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623" name="Text Box 54">
            <a:extLst>
              <a:ext uri="{FF2B5EF4-FFF2-40B4-BE49-F238E27FC236}">
                <a16:creationId xmlns:a16="http://schemas.microsoft.com/office/drawing/2014/main" id="{D09BD21B-62B5-4486-8268-01E47CEB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624" name="Text Box 55">
            <a:extLst>
              <a:ext uri="{FF2B5EF4-FFF2-40B4-BE49-F238E27FC236}">
                <a16:creationId xmlns:a16="http://schemas.microsoft.com/office/drawing/2014/main" id="{4180FBB0-AA38-41D0-97EB-C180BD645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3960" name="Line 56">
            <a:extLst>
              <a:ext uri="{FF2B5EF4-FFF2-40B4-BE49-F238E27FC236}">
                <a16:creationId xmlns:a16="http://schemas.microsoft.com/office/drawing/2014/main" id="{EA3DAE94-4197-46FF-BDAC-D27D07AAF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1" name="Line 57">
            <a:extLst>
              <a:ext uri="{FF2B5EF4-FFF2-40B4-BE49-F238E27FC236}">
                <a16:creationId xmlns:a16="http://schemas.microsoft.com/office/drawing/2014/main" id="{73D6B559-0B12-4793-98CF-9ED502385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2" name="Line 58">
            <a:extLst>
              <a:ext uri="{FF2B5EF4-FFF2-40B4-BE49-F238E27FC236}">
                <a16:creationId xmlns:a16="http://schemas.microsoft.com/office/drawing/2014/main" id="{FC03B4F8-D674-4F91-984C-796B74F03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3" name="Line 59">
            <a:extLst>
              <a:ext uri="{FF2B5EF4-FFF2-40B4-BE49-F238E27FC236}">
                <a16:creationId xmlns:a16="http://schemas.microsoft.com/office/drawing/2014/main" id="{EC8274A8-4FB7-4E0B-8DE0-0762910D3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4" name="Line 60">
            <a:extLst>
              <a:ext uri="{FF2B5EF4-FFF2-40B4-BE49-F238E27FC236}">
                <a16:creationId xmlns:a16="http://schemas.microsoft.com/office/drawing/2014/main" id="{112E1B09-618F-4B8F-9150-B4E5FF187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Line 61">
            <a:extLst>
              <a:ext uri="{FF2B5EF4-FFF2-40B4-BE49-F238E27FC236}">
                <a16:creationId xmlns:a16="http://schemas.microsoft.com/office/drawing/2014/main" id="{D563CEA0-EB61-4BA0-B9D6-1DF9CBDB3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6" name="Line 62">
            <a:extLst>
              <a:ext uri="{FF2B5EF4-FFF2-40B4-BE49-F238E27FC236}">
                <a16:creationId xmlns:a16="http://schemas.microsoft.com/office/drawing/2014/main" id="{7E88B39B-5D57-42B3-BB9F-285BC0C55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7" name="Line 63">
            <a:extLst>
              <a:ext uri="{FF2B5EF4-FFF2-40B4-BE49-F238E27FC236}">
                <a16:creationId xmlns:a16="http://schemas.microsoft.com/office/drawing/2014/main" id="{FA7DF232-2D97-4EB1-ABE7-27CE72984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9" name="Line 65">
            <a:extLst>
              <a:ext uri="{FF2B5EF4-FFF2-40B4-BE49-F238E27FC236}">
                <a16:creationId xmlns:a16="http://schemas.microsoft.com/office/drawing/2014/main" id="{B1BF194E-4775-4A39-A560-E0E132376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0" name="Line 66">
            <a:extLst>
              <a:ext uri="{FF2B5EF4-FFF2-40B4-BE49-F238E27FC236}">
                <a16:creationId xmlns:a16="http://schemas.microsoft.com/office/drawing/2014/main" id="{18335BF2-1008-46E9-B3F1-D64A76BE1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1" name="Text Box 67">
            <a:extLst>
              <a:ext uri="{FF2B5EF4-FFF2-40B4-BE49-F238E27FC236}">
                <a16:creationId xmlns:a16="http://schemas.microsoft.com/office/drawing/2014/main" id="{55DD6296-4ADE-4DE0-85E9-26ADF0C0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76475"/>
            <a:ext cx="795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Size</a:t>
            </a:r>
          </a:p>
        </p:txBody>
      </p:sp>
      <p:sp>
        <p:nvSpPr>
          <p:cNvPr id="123973" name="Line 69">
            <a:extLst>
              <a:ext uri="{FF2B5EF4-FFF2-40B4-BE49-F238E27FC236}">
                <a16:creationId xmlns:a16="http://schemas.microsoft.com/office/drawing/2014/main" id="{25149D76-40FF-4860-9BAB-5789963C6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146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4" name="Text Box 70">
            <a:extLst>
              <a:ext uri="{FF2B5EF4-FFF2-40B4-BE49-F238E27FC236}">
                <a16:creationId xmlns:a16="http://schemas.microsoft.com/office/drawing/2014/main" id="{4DB8C464-F204-4658-9EB9-F9E8B755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10088"/>
            <a:ext cx="1354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Size[1][1]=0</a:t>
            </a:r>
          </a:p>
        </p:txBody>
      </p:sp>
      <p:sp>
        <p:nvSpPr>
          <p:cNvPr id="123977" name="Text Box 73">
            <a:extLst>
              <a:ext uri="{FF2B5EF4-FFF2-40B4-BE49-F238E27FC236}">
                <a16:creationId xmlns:a16="http://schemas.microsoft.com/office/drawing/2014/main" id="{FF86AD73-0F46-449E-BCF6-E505F57FA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Size[1][2]=0</a:t>
            </a:r>
          </a:p>
        </p:txBody>
      </p:sp>
      <p:sp>
        <p:nvSpPr>
          <p:cNvPr id="123979" name="Text Box 75">
            <a:extLst>
              <a:ext uri="{FF2B5EF4-FFF2-40B4-BE49-F238E27FC236}">
                <a16:creationId xmlns:a16="http://schemas.microsoft.com/office/drawing/2014/main" id="{BCFDCB35-8F42-4E25-9F4D-7893FB5E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196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Size[1][3]=0</a:t>
            </a:r>
          </a:p>
        </p:txBody>
      </p:sp>
      <p:sp>
        <p:nvSpPr>
          <p:cNvPr id="123980" name="Text Box 76">
            <a:extLst>
              <a:ext uri="{FF2B5EF4-FFF2-40B4-BE49-F238E27FC236}">
                <a16:creationId xmlns:a16="http://schemas.microsoft.com/office/drawing/2014/main" id="{F20D9193-D976-447D-9ABA-88707B37C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196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Size[1][4]=0</a:t>
            </a:r>
          </a:p>
        </p:txBody>
      </p:sp>
      <p:sp>
        <p:nvSpPr>
          <p:cNvPr id="123981" name="Text Box 77">
            <a:extLst>
              <a:ext uri="{FF2B5EF4-FFF2-40B4-BE49-F238E27FC236}">
                <a16:creationId xmlns:a16="http://schemas.microsoft.com/office/drawing/2014/main" id="{E6E8D7EF-1697-4C20-85B7-C76B00480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196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Size[1][5]=0</a:t>
            </a:r>
          </a:p>
        </p:txBody>
      </p:sp>
      <p:sp>
        <p:nvSpPr>
          <p:cNvPr id="123982" name="Text Box 78">
            <a:extLst>
              <a:ext uri="{FF2B5EF4-FFF2-40B4-BE49-F238E27FC236}">
                <a16:creationId xmlns:a16="http://schemas.microsoft.com/office/drawing/2014/main" id="{834C9910-99D8-4574-B6DD-6C494F0F3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Size[1][6]=0</a:t>
            </a:r>
          </a:p>
        </p:txBody>
      </p:sp>
      <p:sp>
        <p:nvSpPr>
          <p:cNvPr id="123983" name="Text Box 79">
            <a:extLst>
              <a:ext uri="{FF2B5EF4-FFF2-40B4-BE49-F238E27FC236}">
                <a16:creationId xmlns:a16="http://schemas.microsoft.com/office/drawing/2014/main" id="{872E6339-F56E-4B08-A73C-42DAD10D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292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Size[1][7]=0</a:t>
            </a:r>
          </a:p>
        </p:txBody>
      </p:sp>
      <p:sp>
        <p:nvSpPr>
          <p:cNvPr id="123984" name="Line 80">
            <a:extLst>
              <a:ext uri="{FF2B5EF4-FFF2-40B4-BE49-F238E27FC236}">
                <a16:creationId xmlns:a16="http://schemas.microsoft.com/office/drawing/2014/main" id="{1462629B-8BD7-470F-A8B6-BD4035548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85" name="Text Box 81">
            <a:extLst>
              <a:ext uri="{FF2B5EF4-FFF2-40B4-BE49-F238E27FC236}">
                <a16:creationId xmlns:a16="http://schemas.microsoft.com/office/drawing/2014/main" id="{5BE423C7-40D6-4043-AABC-8340CE7C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8950"/>
            <a:ext cx="2027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Size[1][8]=1</a:t>
            </a:r>
          </a:p>
        </p:txBody>
      </p:sp>
      <p:sp>
        <p:nvSpPr>
          <p:cNvPr id="123986" name="Text Box 82">
            <a:extLst>
              <a:ext uri="{FF2B5EF4-FFF2-40B4-BE49-F238E27FC236}">
                <a16:creationId xmlns:a16="http://schemas.microsoft.com/office/drawing/2014/main" id="{18A5C6BB-A5A2-4A17-96E7-AE707179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654675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Size[1][9]=1</a:t>
            </a:r>
          </a:p>
        </p:txBody>
      </p:sp>
      <p:sp>
        <p:nvSpPr>
          <p:cNvPr id="123987" name="Text Box 83">
            <a:extLst>
              <a:ext uri="{FF2B5EF4-FFF2-40B4-BE49-F238E27FC236}">
                <a16:creationId xmlns:a16="http://schemas.microsoft.com/office/drawing/2014/main" id="{C273D9A3-E7D1-45FE-8920-255D9C70C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56388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Size[1][10]=1</a:t>
            </a:r>
          </a:p>
        </p:txBody>
      </p:sp>
      <p:sp>
        <p:nvSpPr>
          <p:cNvPr id="24648" name="TextBox 71">
            <a:extLst>
              <a:ext uri="{FF2B5EF4-FFF2-40B4-BE49-F238E27FC236}">
                <a16:creationId xmlns:a16="http://schemas.microsoft.com/office/drawing/2014/main" id="{B46308C6-E234-47AE-A088-CDB17DFC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10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3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23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3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3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3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23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1" grpId="0"/>
      <p:bldP spid="123974" grpId="0"/>
      <p:bldP spid="123977" grpId="0"/>
      <p:bldP spid="123979" grpId="0"/>
      <p:bldP spid="123980" grpId="0"/>
      <p:bldP spid="123981" grpId="0"/>
      <p:bldP spid="123982" grpId="0"/>
      <p:bldP spid="123983" grpId="0"/>
      <p:bldP spid="123985" grpId="0"/>
      <p:bldP spid="123986" grpId="0"/>
      <p:bldP spid="1239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D2521B1B-B13A-499D-9A3D-9DF5295E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5" descr="STATBAR">
            <a:extLst>
              <a:ext uri="{FF2B5EF4-FFF2-40B4-BE49-F238E27FC236}">
                <a16:creationId xmlns:a16="http://schemas.microsoft.com/office/drawing/2014/main" id="{BEBD9A9C-22D5-4E56-A522-1E211E8B9AC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5604" name="Text Box 6">
            <a:extLst>
              <a:ext uri="{FF2B5EF4-FFF2-40B4-BE49-F238E27FC236}">
                <a16:creationId xmlns:a16="http://schemas.microsoft.com/office/drawing/2014/main" id="{72BB277C-BB60-4BCB-ADD1-97EB8913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25605" name="Line 7">
            <a:extLst>
              <a:ext uri="{FF2B5EF4-FFF2-40B4-BE49-F238E27FC236}">
                <a16:creationId xmlns:a16="http://schemas.microsoft.com/office/drawing/2014/main" id="{BB8DC503-54C7-46F7-9B1B-807794785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33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8">
            <a:extLst>
              <a:ext uri="{FF2B5EF4-FFF2-40B4-BE49-F238E27FC236}">
                <a16:creationId xmlns:a16="http://schemas.microsoft.com/office/drawing/2014/main" id="{723F2AE4-97C4-4DD0-84FD-1E5294052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19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9">
            <a:extLst>
              <a:ext uri="{FF2B5EF4-FFF2-40B4-BE49-F238E27FC236}">
                <a16:creationId xmlns:a16="http://schemas.microsoft.com/office/drawing/2014/main" id="{CCC86534-74C6-49BA-BB8A-D69274E61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09713"/>
            <a:ext cx="0" cy="21478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0">
            <a:extLst>
              <a:ext uri="{FF2B5EF4-FFF2-40B4-BE49-F238E27FC236}">
                <a16:creationId xmlns:a16="http://schemas.microsoft.com/office/drawing/2014/main" id="{76AB4882-AB3B-4AC1-83B6-EFBDF897E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09713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Text Box 11">
            <a:extLst>
              <a:ext uri="{FF2B5EF4-FFF2-40B4-BE49-F238E27FC236}">
                <a16:creationId xmlns:a16="http://schemas.microsoft.com/office/drawing/2014/main" id="{23D6EB3C-BD48-4E8F-BEBB-40E707B8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10" name="Text Box 12">
            <a:extLst>
              <a:ext uri="{FF2B5EF4-FFF2-40B4-BE49-F238E27FC236}">
                <a16:creationId xmlns:a16="http://schemas.microsoft.com/office/drawing/2014/main" id="{6D9F0E92-8056-4E86-A7DC-F3F5D6B5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11" name="Text Box 13">
            <a:extLst>
              <a:ext uri="{FF2B5EF4-FFF2-40B4-BE49-F238E27FC236}">
                <a16:creationId xmlns:a16="http://schemas.microsoft.com/office/drawing/2014/main" id="{B16528FB-FD35-4679-AA14-C9BC7CC7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12" name="Text Box 14">
            <a:extLst>
              <a:ext uri="{FF2B5EF4-FFF2-40B4-BE49-F238E27FC236}">
                <a16:creationId xmlns:a16="http://schemas.microsoft.com/office/drawing/2014/main" id="{6D39AADF-8B0B-4481-8870-CF0A27140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13" name="Text Box 15">
            <a:extLst>
              <a:ext uri="{FF2B5EF4-FFF2-40B4-BE49-F238E27FC236}">
                <a16:creationId xmlns:a16="http://schemas.microsoft.com/office/drawing/2014/main" id="{D6265FF3-8869-4AE1-9FAA-5094E927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614" name="Text Box 16">
            <a:extLst>
              <a:ext uri="{FF2B5EF4-FFF2-40B4-BE49-F238E27FC236}">
                <a16:creationId xmlns:a16="http://schemas.microsoft.com/office/drawing/2014/main" id="{58C5CE2B-4607-4A7D-824D-CA593C25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615" name="Text Box 17">
            <a:extLst>
              <a:ext uri="{FF2B5EF4-FFF2-40B4-BE49-F238E27FC236}">
                <a16:creationId xmlns:a16="http://schemas.microsoft.com/office/drawing/2014/main" id="{A52C9067-3FF8-4D2B-AED1-E5FD142A9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16" name="Text Box 18">
            <a:extLst>
              <a:ext uri="{FF2B5EF4-FFF2-40B4-BE49-F238E27FC236}">
                <a16:creationId xmlns:a16="http://schemas.microsoft.com/office/drawing/2014/main" id="{43FDDA3B-F8B0-4E84-9C6C-677D81F1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617" name="Text Box 19">
            <a:extLst>
              <a:ext uri="{FF2B5EF4-FFF2-40B4-BE49-F238E27FC236}">
                <a16:creationId xmlns:a16="http://schemas.microsoft.com/office/drawing/2014/main" id="{7261267F-FE79-4B6F-A39A-3DD1785C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618" name="Text Box 20">
            <a:extLst>
              <a:ext uri="{FF2B5EF4-FFF2-40B4-BE49-F238E27FC236}">
                <a16:creationId xmlns:a16="http://schemas.microsoft.com/office/drawing/2014/main" id="{B3D4EDC3-7D9F-4FCD-9C6F-9F3AE223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683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19" name="Text Box 21">
            <a:extLst>
              <a:ext uri="{FF2B5EF4-FFF2-40B4-BE49-F238E27FC236}">
                <a16:creationId xmlns:a16="http://schemas.microsoft.com/office/drawing/2014/main" id="{A50220A9-2A90-4858-8301-7C6B3DD7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20" name="Text Box 22">
            <a:extLst>
              <a:ext uri="{FF2B5EF4-FFF2-40B4-BE49-F238E27FC236}">
                <a16:creationId xmlns:a16="http://schemas.microsoft.com/office/drawing/2014/main" id="{30ABB268-66D4-4294-B4F1-C88D0946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21" name="Text Box 23">
            <a:extLst>
              <a:ext uri="{FF2B5EF4-FFF2-40B4-BE49-F238E27FC236}">
                <a16:creationId xmlns:a16="http://schemas.microsoft.com/office/drawing/2014/main" id="{6886F04A-2ECD-4384-BA9B-F8DE1F148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22" name="Text Box 24">
            <a:extLst>
              <a:ext uri="{FF2B5EF4-FFF2-40B4-BE49-F238E27FC236}">
                <a16:creationId xmlns:a16="http://schemas.microsoft.com/office/drawing/2014/main" id="{CEC9EF3E-966F-457C-85EE-583AC6B93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3" name="Text Box 25">
            <a:extLst>
              <a:ext uri="{FF2B5EF4-FFF2-40B4-BE49-F238E27FC236}">
                <a16:creationId xmlns:a16="http://schemas.microsoft.com/office/drawing/2014/main" id="{076B6F02-B04C-474E-943C-DD39D01FD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624" name="Text Box 26">
            <a:extLst>
              <a:ext uri="{FF2B5EF4-FFF2-40B4-BE49-F238E27FC236}">
                <a16:creationId xmlns:a16="http://schemas.microsoft.com/office/drawing/2014/main" id="{1D1252B9-FA95-43FD-B38F-31D68BA1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625" name="Text Box 27">
            <a:extLst>
              <a:ext uri="{FF2B5EF4-FFF2-40B4-BE49-F238E27FC236}">
                <a16:creationId xmlns:a16="http://schemas.microsoft.com/office/drawing/2014/main" id="{FB742AEB-A94A-46D4-A89F-CB16969D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26" name="Text Box 28">
            <a:extLst>
              <a:ext uri="{FF2B5EF4-FFF2-40B4-BE49-F238E27FC236}">
                <a16:creationId xmlns:a16="http://schemas.microsoft.com/office/drawing/2014/main" id="{CBCA7E2F-13F8-478A-9B36-E389B0961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627" name="Text Box 29">
            <a:extLst>
              <a:ext uri="{FF2B5EF4-FFF2-40B4-BE49-F238E27FC236}">
                <a16:creationId xmlns:a16="http://schemas.microsoft.com/office/drawing/2014/main" id="{A0404E5F-9970-4EB7-8ADA-B34920340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628" name="Text Box 30">
            <a:extLst>
              <a:ext uri="{FF2B5EF4-FFF2-40B4-BE49-F238E27FC236}">
                <a16:creationId xmlns:a16="http://schemas.microsoft.com/office/drawing/2014/main" id="{4D34BD90-FC1F-4807-A9FE-4D781AEF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21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29" name="Line 36">
            <a:extLst>
              <a:ext uri="{FF2B5EF4-FFF2-40B4-BE49-F238E27FC236}">
                <a16:creationId xmlns:a16="http://schemas.microsoft.com/office/drawing/2014/main" id="{F4393EC9-F1F3-4905-8D2E-EC7EDDFCB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509713"/>
            <a:ext cx="3505200" cy="21478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37">
            <a:extLst>
              <a:ext uri="{FF2B5EF4-FFF2-40B4-BE49-F238E27FC236}">
                <a16:creationId xmlns:a16="http://schemas.microsoft.com/office/drawing/2014/main" id="{7A927F80-845E-4804-9D30-29143C7DC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09713"/>
            <a:ext cx="2362200" cy="22240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Oval 41">
            <a:extLst>
              <a:ext uri="{FF2B5EF4-FFF2-40B4-BE49-F238E27FC236}">
                <a16:creationId xmlns:a16="http://schemas.microsoft.com/office/drawing/2014/main" id="{FB696CEB-24F7-44EF-80BF-EAE020C4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2" name="Oval 42">
            <a:extLst>
              <a:ext uri="{FF2B5EF4-FFF2-40B4-BE49-F238E27FC236}">
                <a16:creationId xmlns:a16="http://schemas.microsoft.com/office/drawing/2014/main" id="{0C280F78-BF14-4548-8850-B5E34B34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3" name="Oval 43">
            <a:extLst>
              <a:ext uri="{FF2B5EF4-FFF2-40B4-BE49-F238E27FC236}">
                <a16:creationId xmlns:a16="http://schemas.microsoft.com/office/drawing/2014/main" id="{DB5F602A-A360-4755-8580-9E82D8F5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4" name="Oval 44">
            <a:extLst>
              <a:ext uri="{FF2B5EF4-FFF2-40B4-BE49-F238E27FC236}">
                <a16:creationId xmlns:a16="http://schemas.microsoft.com/office/drawing/2014/main" id="{7C38A5C0-9D20-4D21-A5D1-63FD7945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5" name="Oval 45">
            <a:extLst>
              <a:ext uri="{FF2B5EF4-FFF2-40B4-BE49-F238E27FC236}">
                <a16:creationId xmlns:a16="http://schemas.microsoft.com/office/drawing/2014/main" id="{1AA380F1-3385-433F-AE44-A0E365B2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6" name="Oval 46">
            <a:extLst>
              <a:ext uri="{FF2B5EF4-FFF2-40B4-BE49-F238E27FC236}">
                <a16:creationId xmlns:a16="http://schemas.microsoft.com/office/drawing/2014/main" id="{582BAD3F-7EA1-4543-BD14-AE7016FF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7" name="Oval 47">
            <a:extLst>
              <a:ext uri="{FF2B5EF4-FFF2-40B4-BE49-F238E27FC236}">
                <a16:creationId xmlns:a16="http://schemas.microsoft.com/office/drawing/2014/main" id="{468C0485-8571-493E-9631-133A92FB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8" name="Oval 48">
            <a:extLst>
              <a:ext uri="{FF2B5EF4-FFF2-40B4-BE49-F238E27FC236}">
                <a16:creationId xmlns:a16="http://schemas.microsoft.com/office/drawing/2014/main" id="{C11C9C5C-ECB5-49E3-9BDD-8AC2B5BE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9" name="Oval 49">
            <a:extLst>
              <a:ext uri="{FF2B5EF4-FFF2-40B4-BE49-F238E27FC236}">
                <a16:creationId xmlns:a16="http://schemas.microsoft.com/office/drawing/2014/main" id="{F556EE99-6E7D-4E03-BDCA-7C51A6CD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0" name="Oval 50">
            <a:extLst>
              <a:ext uri="{FF2B5EF4-FFF2-40B4-BE49-F238E27FC236}">
                <a16:creationId xmlns:a16="http://schemas.microsoft.com/office/drawing/2014/main" id="{70BA8789-C246-4EF5-8B14-1B927324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1" name="Oval 51">
            <a:extLst>
              <a:ext uri="{FF2B5EF4-FFF2-40B4-BE49-F238E27FC236}">
                <a16:creationId xmlns:a16="http://schemas.microsoft.com/office/drawing/2014/main" id="{8D6C2B9E-4089-4418-9228-7DAC7318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2" name="Oval 52">
            <a:extLst>
              <a:ext uri="{FF2B5EF4-FFF2-40B4-BE49-F238E27FC236}">
                <a16:creationId xmlns:a16="http://schemas.microsoft.com/office/drawing/2014/main" id="{4E8DBA03-DD19-4FA0-B6E6-F32CB285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3" name="Oval 53">
            <a:extLst>
              <a:ext uri="{FF2B5EF4-FFF2-40B4-BE49-F238E27FC236}">
                <a16:creationId xmlns:a16="http://schemas.microsoft.com/office/drawing/2014/main" id="{E6AD5AA7-C72F-4180-8E5E-1D0319C3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4" name="Oval 54">
            <a:extLst>
              <a:ext uri="{FF2B5EF4-FFF2-40B4-BE49-F238E27FC236}">
                <a16:creationId xmlns:a16="http://schemas.microsoft.com/office/drawing/2014/main" id="{2EFD8F54-5259-4C46-845B-A716F028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5" name="Oval 55">
            <a:extLst>
              <a:ext uri="{FF2B5EF4-FFF2-40B4-BE49-F238E27FC236}">
                <a16:creationId xmlns:a16="http://schemas.microsoft.com/office/drawing/2014/main" id="{C3E30A12-A1CE-489B-8393-CBBC53AA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6" name="Oval 56">
            <a:extLst>
              <a:ext uri="{FF2B5EF4-FFF2-40B4-BE49-F238E27FC236}">
                <a16:creationId xmlns:a16="http://schemas.microsoft.com/office/drawing/2014/main" id="{348804B0-DE74-4E9E-BCF8-3D8FED4E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7" name="Oval 57">
            <a:extLst>
              <a:ext uri="{FF2B5EF4-FFF2-40B4-BE49-F238E27FC236}">
                <a16:creationId xmlns:a16="http://schemas.microsoft.com/office/drawing/2014/main" id="{9B200CC8-5AFB-4A58-A6E9-11510CCB5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8" name="Oval 58">
            <a:extLst>
              <a:ext uri="{FF2B5EF4-FFF2-40B4-BE49-F238E27FC236}">
                <a16:creationId xmlns:a16="http://schemas.microsoft.com/office/drawing/2014/main" id="{B6315178-0818-4541-9F06-659143EB4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9" name="Oval 59">
            <a:extLst>
              <a:ext uri="{FF2B5EF4-FFF2-40B4-BE49-F238E27FC236}">
                <a16:creationId xmlns:a16="http://schemas.microsoft.com/office/drawing/2014/main" id="{B818299A-2BDC-4476-B8B1-E2CB696B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50" name="Oval 60">
            <a:extLst>
              <a:ext uri="{FF2B5EF4-FFF2-40B4-BE49-F238E27FC236}">
                <a16:creationId xmlns:a16="http://schemas.microsoft.com/office/drawing/2014/main" id="{CEFF9686-5550-4BA6-A10A-B8BCC1A9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013" name="Text Box 61">
            <a:extLst>
              <a:ext uri="{FF2B5EF4-FFF2-40B4-BE49-F238E27FC236}">
                <a16:creationId xmlns:a16="http://schemas.microsoft.com/office/drawing/2014/main" id="{02FBF020-2F84-483A-AA13-B1DE99A4D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067175"/>
            <a:ext cx="162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Size[2][1]</a:t>
            </a:r>
          </a:p>
        </p:txBody>
      </p:sp>
      <p:sp>
        <p:nvSpPr>
          <p:cNvPr id="126014" name="Text Box 62">
            <a:extLst>
              <a:ext uri="{FF2B5EF4-FFF2-40B4-BE49-F238E27FC236}">
                <a16:creationId xmlns:a16="http://schemas.microsoft.com/office/drawing/2014/main" id="{66712683-A59C-4290-BC76-3E745F312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4067175"/>
            <a:ext cx="1627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Size[1][1]</a:t>
            </a:r>
          </a:p>
        </p:txBody>
      </p:sp>
      <p:sp>
        <p:nvSpPr>
          <p:cNvPr id="126015" name="Line 63">
            <a:extLst>
              <a:ext uri="{FF2B5EF4-FFF2-40B4-BE49-F238E27FC236}">
                <a16:creationId xmlns:a16="http://schemas.microsoft.com/office/drawing/2014/main" id="{F75570A8-37E9-4E81-9617-688C045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60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016" name="Text Box 64">
            <a:extLst>
              <a:ext uri="{FF2B5EF4-FFF2-40B4-BE49-F238E27FC236}">
                <a16:creationId xmlns:a16="http://schemas.microsoft.com/office/drawing/2014/main" id="{4FB0EA02-1816-4F1A-9DF9-3420D289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52888"/>
            <a:ext cx="38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26017" name="Text Box 65">
            <a:extLst>
              <a:ext uri="{FF2B5EF4-FFF2-40B4-BE49-F238E27FC236}">
                <a16:creationId xmlns:a16="http://schemas.microsoft.com/office/drawing/2014/main" id="{C7B05B12-4BB2-4459-AC19-F16EB9B3F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92588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Size[2][2] =Size[1][2]</a:t>
            </a:r>
          </a:p>
        </p:txBody>
      </p:sp>
      <p:sp>
        <p:nvSpPr>
          <p:cNvPr id="126020" name="Text Box 68">
            <a:extLst>
              <a:ext uri="{FF2B5EF4-FFF2-40B4-BE49-F238E27FC236}">
                <a16:creationId xmlns:a16="http://schemas.microsoft.com/office/drawing/2014/main" id="{A76E753C-C6F7-4C56-9148-B3BEF3AE8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4191000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Size[2][3] =Size[1][3]</a:t>
            </a:r>
          </a:p>
        </p:txBody>
      </p:sp>
      <p:sp>
        <p:nvSpPr>
          <p:cNvPr id="126021" name="Text Box 69">
            <a:extLst>
              <a:ext uri="{FF2B5EF4-FFF2-40B4-BE49-F238E27FC236}">
                <a16:creationId xmlns:a16="http://schemas.microsoft.com/office/drawing/2014/main" id="{118C4BD6-7BAE-44FA-AE03-5EC487FCE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5988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Size[2][4] =Size[1][4]</a:t>
            </a:r>
          </a:p>
        </p:txBody>
      </p:sp>
      <p:sp>
        <p:nvSpPr>
          <p:cNvPr id="126022" name="Text Box 70">
            <a:extLst>
              <a:ext uri="{FF2B5EF4-FFF2-40B4-BE49-F238E27FC236}">
                <a16:creationId xmlns:a16="http://schemas.microsoft.com/office/drawing/2014/main" id="{2C4682FA-42EA-4F86-9512-6F1575EF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4724400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Size[2][5] =Size[1][5]</a:t>
            </a:r>
          </a:p>
        </p:txBody>
      </p:sp>
      <p:sp>
        <p:nvSpPr>
          <p:cNvPr id="126023" name="Text Box 71">
            <a:extLst>
              <a:ext uri="{FF2B5EF4-FFF2-40B4-BE49-F238E27FC236}">
                <a16:creationId xmlns:a16="http://schemas.microsoft.com/office/drawing/2014/main" id="{7A4B4B39-4F59-4787-BC15-AC6701AE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738688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Size[2][6] =Size[1][6]</a:t>
            </a:r>
          </a:p>
        </p:txBody>
      </p:sp>
      <p:sp>
        <p:nvSpPr>
          <p:cNvPr id="126024" name="Text Box 72">
            <a:extLst>
              <a:ext uri="{FF2B5EF4-FFF2-40B4-BE49-F238E27FC236}">
                <a16:creationId xmlns:a16="http://schemas.microsoft.com/office/drawing/2014/main" id="{86A530E6-FA04-47E7-8096-CD0439DA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197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Size[2][7]</a:t>
            </a:r>
          </a:p>
        </p:txBody>
      </p:sp>
      <p:sp>
        <p:nvSpPr>
          <p:cNvPr id="126025" name="Line 73">
            <a:extLst>
              <a:ext uri="{FF2B5EF4-FFF2-40B4-BE49-F238E27FC236}">
                <a16:creationId xmlns:a16="http://schemas.microsoft.com/office/drawing/2014/main" id="{4C8E6B88-1C18-4F65-A1B4-40E899B80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372100"/>
            <a:ext cx="6858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026" name="Text Box 74">
            <a:extLst>
              <a:ext uri="{FF2B5EF4-FFF2-40B4-BE49-F238E27FC236}">
                <a16:creationId xmlns:a16="http://schemas.microsoft.com/office/drawing/2014/main" id="{F71ABA39-7354-44C8-9BBA-F38C9F71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Size[1][7]</a:t>
            </a:r>
          </a:p>
        </p:txBody>
      </p:sp>
      <p:sp>
        <p:nvSpPr>
          <p:cNvPr id="25663" name="Line 75">
            <a:extLst>
              <a:ext uri="{FF2B5EF4-FFF2-40B4-BE49-F238E27FC236}">
                <a16:creationId xmlns:a16="http://schemas.microsoft.com/office/drawing/2014/main" id="{37F3E0DD-F9E7-497E-A8E9-E5E0FC3E2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76200" cy="2209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028" name="Text Box 76">
            <a:extLst>
              <a:ext uri="{FF2B5EF4-FFF2-40B4-BE49-F238E27FC236}">
                <a16:creationId xmlns:a16="http://schemas.microsoft.com/office/drawing/2014/main" id="{9630064E-6FC3-4422-9CD4-B5031BFE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181600"/>
            <a:ext cx="347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Size[2][7]=Size[1][7]+1=1</a:t>
            </a:r>
          </a:p>
        </p:txBody>
      </p:sp>
      <p:sp>
        <p:nvSpPr>
          <p:cNvPr id="126029" name="Text Box 77">
            <a:extLst>
              <a:ext uri="{FF2B5EF4-FFF2-40B4-BE49-F238E27FC236}">
                <a16:creationId xmlns:a16="http://schemas.microsoft.com/office/drawing/2014/main" id="{5D494449-E573-496F-BB99-3E42617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32463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Size[2][8]</a:t>
            </a:r>
          </a:p>
        </p:txBody>
      </p:sp>
      <p:sp>
        <p:nvSpPr>
          <p:cNvPr id="126030" name="Line 78">
            <a:extLst>
              <a:ext uri="{FF2B5EF4-FFF2-40B4-BE49-F238E27FC236}">
                <a16:creationId xmlns:a16="http://schemas.microsoft.com/office/drawing/2014/main" id="{4DBD4E21-9DA3-4992-B1CE-1DCAD0FF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943600"/>
            <a:ext cx="762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031" name="Text Box 79">
            <a:extLst>
              <a:ext uri="{FF2B5EF4-FFF2-40B4-BE49-F238E27FC236}">
                <a16:creationId xmlns:a16="http://schemas.microsoft.com/office/drawing/2014/main" id="{A9F85701-2E6E-46D8-8672-4A6CD167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732463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Size[1][8]</a:t>
            </a:r>
          </a:p>
        </p:txBody>
      </p:sp>
      <p:sp>
        <p:nvSpPr>
          <p:cNvPr id="126032" name="Text Box 80">
            <a:extLst>
              <a:ext uri="{FF2B5EF4-FFF2-40B4-BE49-F238E27FC236}">
                <a16:creationId xmlns:a16="http://schemas.microsoft.com/office/drawing/2014/main" id="{4BC2923F-7832-4050-B929-6B8492F9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715000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5669" name="TextBox 68">
            <a:extLst>
              <a:ext uri="{FF2B5EF4-FFF2-40B4-BE49-F238E27FC236}">
                <a16:creationId xmlns:a16="http://schemas.microsoft.com/office/drawing/2014/main" id="{EF5700A3-36CB-46F6-8066-4398B70D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10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26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6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6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6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3" grpId="0"/>
      <p:bldP spid="126014" grpId="0"/>
      <p:bldP spid="126016" grpId="0"/>
      <p:bldP spid="126017" grpId="0"/>
      <p:bldP spid="126020" grpId="0"/>
      <p:bldP spid="126021" grpId="0"/>
      <p:bldP spid="126022" grpId="0"/>
      <p:bldP spid="126023" grpId="0"/>
      <p:bldP spid="126024" grpId="0"/>
      <p:bldP spid="126026" grpId="0"/>
      <p:bldP spid="126028" grpId="0"/>
      <p:bldP spid="126029" grpId="0"/>
      <p:bldP spid="126031" grpId="0"/>
      <p:bldP spid="1260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0174F22C-F26B-4332-AC37-5760623C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627" name="Group 5">
            <a:extLst>
              <a:ext uri="{FF2B5EF4-FFF2-40B4-BE49-F238E27FC236}">
                <a16:creationId xmlns:a16="http://schemas.microsoft.com/office/drawing/2014/main" id="{283F0F0A-F310-456A-8907-3EC2DFC29A7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5788"/>
            <a:ext cx="4908550" cy="2843212"/>
            <a:chOff x="1152" y="1488"/>
            <a:chExt cx="3092" cy="1791"/>
          </a:xfrm>
        </p:grpSpPr>
        <p:sp>
          <p:nvSpPr>
            <p:cNvPr id="26685" name="Text Box 6">
              <a:extLst>
                <a:ext uri="{FF2B5EF4-FFF2-40B4-BE49-F238E27FC236}">
                  <a16:creationId xmlns:a16="http://schemas.microsoft.com/office/drawing/2014/main" id="{23FB4C2E-62E5-43D5-A176-222A5185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86" name="Text Box 7">
              <a:extLst>
                <a:ext uri="{FF2B5EF4-FFF2-40B4-BE49-F238E27FC236}">
                  <a16:creationId xmlns:a16="http://schemas.microsoft.com/office/drawing/2014/main" id="{D37F7443-DCF3-49D3-A8EA-66D15FF14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687" name="Text Box 8">
              <a:extLst>
                <a:ext uri="{FF2B5EF4-FFF2-40B4-BE49-F238E27FC236}">
                  <a16:creationId xmlns:a16="http://schemas.microsoft.com/office/drawing/2014/main" id="{2FEA6373-E514-47BC-9955-0507E3C3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688" name="Text Box 9">
              <a:extLst>
                <a:ext uri="{FF2B5EF4-FFF2-40B4-BE49-F238E27FC236}">
                  <a16:creationId xmlns:a16="http://schemas.microsoft.com/office/drawing/2014/main" id="{B2A1EBD7-5D11-4ADF-B9AF-7A7046280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689" name="Text Box 10">
              <a:extLst>
                <a:ext uri="{FF2B5EF4-FFF2-40B4-BE49-F238E27FC236}">
                  <a16:creationId xmlns:a16="http://schemas.microsoft.com/office/drawing/2014/main" id="{399D0D75-C56C-4831-A042-C17FC8BD0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690" name="Text Box 11">
              <a:extLst>
                <a:ext uri="{FF2B5EF4-FFF2-40B4-BE49-F238E27FC236}">
                  <a16:creationId xmlns:a16="http://schemas.microsoft.com/office/drawing/2014/main" id="{AE459FE7-AD9B-4A43-8EC3-28F562E4E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691" name="Text Box 12">
              <a:extLst>
                <a:ext uri="{FF2B5EF4-FFF2-40B4-BE49-F238E27FC236}">
                  <a16:creationId xmlns:a16="http://schemas.microsoft.com/office/drawing/2014/main" id="{2CB69EEC-20CD-4622-8754-7F2B21D3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6692" name="Text Box 13">
              <a:extLst>
                <a:ext uri="{FF2B5EF4-FFF2-40B4-BE49-F238E27FC236}">
                  <a16:creationId xmlns:a16="http://schemas.microsoft.com/office/drawing/2014/main" id="{097FFF8F-59DB-48E5-AC00-3D02C478F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6693" name="Text Box 14">
              <a:extLst>
                <a:ext uri="{FF2B5EF4-FFF2-40B4-BE49-F238E27FC236}">
                  <a16:creationId xmlns:a16="http://schemas.microsoft.com/office/drawing/2014/main" id="{E91BA5AA-D87D-4F6E-AC25-DBD70D854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694" name="Text Box 15">
              <a:extLst>
                <a:ext uri="{FF2B5EF4-FFF2-40B4-BE49-F238E27FC236}">
                  <a16:creationId xmlns:a16="http://schemas.microsoft.com/office/drawing/2014/main" id="{FAAC25DF-58EB-4594-BB6A-74549D4BE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6695" name="Text Box 16">
              <a:extLst>
                <a:ext uri="{FF2B5EF4-FFF2-40B4-BE49-F238E27FC236}">
                  <a16:creationId xmlns:a16="http://schemas.microsoft.com/office/drawing/2014/main" id="{EED4E58B-0793-4893-BAF0-6E8231843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96" name="Text Box 17">
              <a:extLst>
                <a:ext uri="{FF2B5EF4-FFF2-40B4-BE49-F238E27FC236}">
                  <a16:creationId xmlns:a16="http://schemas.microsoft.com/office/drawing/2014/main" id="{11E36F84-37D1-416A-A60A-665C2BBA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697" name="Text Box 18">
              <a:extLst>
                <a:ext uri="{FF2B5EF4-FFF2-40B4-BE49-F238E27FC236}">
                  <a16:creationId xmlns:a16="http://schemas.microsoft.com/office/drawing/2014/main" id="{2F08080B-E1DE-4913-92E2-B6BB225DA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698" name="Text Box 19">
              <a:extLst>
                <a:ext uri="{FF2B5EF4-FFF2-40B4-BE49-F238E27FC236}">
                  <a16:creationId xmlns:a16="http://schemas.microsoft.com/office/drawing/2014/main" id="{2BA8CAB2-1DC1-498F-AF7D-E764E7740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699" name="Text Box 20">
              <a:extLst>
                <a:ext uri="{FF2B5EF4-FFF2-40B4-BE49-F238E27FC236}">
                  <a16:creationId xmlns:a16="http://schemas.microsoft.com/office/drawing/2014/main" id="{91D9AB21-BC88-4DFD-947C-6754013F6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700" name="Text Box 21">
              <a:extLst>
                <a:ext uri="{FF2B5EF4-FFF2-40B4-BE49-F238E27FC236}">
                  <a16:creationId xmlns:a16="http://schemas.microsoft.com/office/drawing/2014/main" id="{209F09F1-675E-46D6-9634-9E1DF9DD7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701" name="Text Box 22">
              <a:extLst>
                <a:ext uri="{FF2B5EF4-FFF2-40B4-BE49-F238E27FC236}">
                  <a16:creationId xmlns:a16="http://schemas.microsoft.com/office/drawing/2014/main" id="{74EE2E41-6FEF-45E2-BD49-0DFBAA7E1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6702" name="Text Box 23">
              <a:extLst>
                <a:ext uri="{FF2B5EF4-FFF2-40B4-BE49-F238E27FC236}">
                  <a16:creationId xmlns:a16="http://schemas.microsoft.com/office/drawing/2014/main" id="{0B4F02EA-1157-4A8D-A11B-88FB791CA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6703" name="Text Box 24">
              <a:extLst>
                <a:ext uri="{FF2B5EF4-FFF2-40B4-BE49-F238E27FC236}">
                  <a16:creationId xmlns:a16="http://schemas.microsoft.com/office/drawing/2014/main" id="{72B37F81-F7FF-4AD3-A9F7-73EEC3BFF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704" name="Text Box 25">
              <a:extLst>
                <a:ext uri="{FF2B5EF4-FFF2-40B4-BE49-F238E27FC236}">
                  <a16:creationId xmlns:a16="http://schemas.microsoft.com/office/drawing/2014/main" id="{D87C6002-5BEC-4582-A98B-B5295EAED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26628" name="Group 26">
            <a:extLst>
              <a:ext uri="{FF2B5EF4-FFF2-40B4-BE49-F238E27FC236}">
                <a16:creationId xmlns:a16="http://schemas.microsoft.com/office/drawing/2014/main" id="{2B0610E8-06E2-48FA-9E0E-0AFEF4807FB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26665" name="Oval 27">
              <a:extLst>
                <a:ext uri="{FF2B5EF4-FFF2-40B4-BE49-F238E27FC236}">
                  <a16:creationId xmlns:a16="http://schemas.microsoft.com/office/drawing/2014/main" id="{52B45918-8CC0-4A84-967A-B89EB954E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6" name="Oval 28">
              <a:extLst>
                <a:ext uri="{FF2B5EF4-FFF2-40B4-BE49-F238E27FC236}">
                  <a16:creationId xmlns:a16="http://schemas.microsoft.com/office/drawing/2014/main" id="{F1CA2CD8-EFAD-42F4-A7B3-CB383990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7" name="Oval 29">
              <a:extLst>
                <a:ext uri="{FF2B5EF4-FFF2-40B4-BE49-F238E27FC236}">
                  <a16:creationId xmlns:a16="http://schemas.microsoft.com/office/drawing/2014/main" id="{D24BE231-BFE9-424B-80AC-EFF11B96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8" name="Oval 30">
              <a:extLst>
                <a:ext uri="{FF2B5EF4-FFF2-40B4-BE49-F238E27FC236}">
                  <a16:creationId xmlns:a16="http://schemas.microsoft.com/office/drawing/2014/main" id="{700C114F-EB98-4098-A63A-B97F92280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9" name="Oval 31">
              <a:extLst>
                <a:ext uri="{FF2B5EF4-FFF2-40B4-BE49-F238E27FC236}">
                  <a16:creationId xmlns:a16="http://schemas.microsoft.com/office/drawing/2014/main" id="{596D9CA4-AFA4-4C43-B10E-91F6907E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0" name="Oval 32">
              <a:extLst>
                <a:ext uri="{FF2B5EF4-FFF2-40B4-BE49-F238E27FC236}">
                  <a16:creationId xmlns:a16="http://schemas.microsoft.com/office/drawing/2014/main" id="{28F8A1D3-C624-4431-A6E5-24DF809F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1" name="Oval 33">
              <a:extLst>
                <a:ext uri="{FF2B5EF4-FFF2-40B4-BE49-F238E27FC236}">
                  <a16:creationId xmlns:a16="http://schemas.microsoft.com/office/drawing/2014/main" id="{FAACD6EE-9D52-4C93-8702-46AA780D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2" name="Oval 34">
              <a:extLst>
                <a:ext uri="{FF2B5EF4-FFF2-40B4-BE49-F238E27FC236}">
                  <a16:creationId xmlns:a16="http://schemas.microsoft.com/office/drawing/2014/main" id="{CAEE0DB6-B49E-4B87-ACD2-B3C6EFE8C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3" name="Oval 35">
              <a:extLst>
                <a:ext uri="{FF2B5EF4-FFF2-40B4-BE49-F238E27FC236}">
                  <a16:creationId xmlns:a16="http://schemas.microsoft.com/office/drawing/2014/main" id="{8B25F3E7-5B32-45B2-9DC3-F61E9FA5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4" name="Oval 36">
              <a:extLst>
                <a:ext uri="{FF2B5EF4-FFF2-40B4-BE49-F238E27FC236}">
                  <a16:creationId xmlns:a16="http://schemas.microsoft.com/office/drawing/2014/main" id="{0923D9EB-B4D9-4ED2-9FFA-0C87CA8A5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5" name="Oval 37">
              <a:extLst>
                <a:ext uri="{FF2B5EF4-FFF2-40B4-BE49-F238E27FC236}">
                  <a16:creationId xmlns:a16="http://schemas.microsoft.com/office/drawing/2014/main" id="{37028272-82EF-4B7B-ABB2-193AAEF26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6" name="Oval 38">
              <a:extLst>
                <a:ext uri="{FF2B5EF4-FFF2-40B4-BE49-F238E27FC236}">
                  <a16:creationId xmlns:a16="http://schemas.microsoft.com/office/drawing/2014/main" id="{4874C759-1D73-4BBE-B809-1A2E22AF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7" name="Oval 39">
              <a:extLst>
                <a:ext uri="{FF2B5EF4-FFF2-40B4-BE49-F238E27FC236}">
                  <a16:creationId xmlns:a16="http://schemas.microsoft.com/office/drawing/2014/main" id="{A467AB39-BC16-44DF-BE36-531DA345D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8" name="Oval 40">
              <a:extLst>
                <a:ext uri="{FF2B5EF4-FFF2-40B4-BE49-F238E27FC236}">
                  <a16:creationId xmlns:a16="http://schemas.microsoft.com/office/drawing/2014/main" id="{437C0A05-8DD4-47D0-9258-DC01EB18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9" name="Oval 41">
              <a:extLst>
                <a:ext uri="{FF2B5EF4-FFF2-40B4-BE49-F238E27FC236}">
                  <a16:creationId xmlns:a16="http://schemas.microsoft.com/office/drawing/2014/main" id="{A6FD8047-F724-4006-B1FE-A885BA7D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80" name="Oval 42">
              <a:extLst>
                <a:ext uri="{FF2B5EF4-FFF2-40B4-BE49-F238E27FC236}">
                  <a16:creationId xmlns:a16="http://schemas.microsoft.com/office/drawing/2014/main" id="{F4AD4B7F-8FAD-4EA5-B319-6C696CA9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81" name="Oval 43">
              <a:extLst>
                <a:ext uri="{FF2B5EF4-FFF2-40B4-BE49-F238E27FC236}">
                  <a16:creationId xmlns:a16="http://schemas.microsoft.com/office/drawing/2014/main" id="{DE93EAD6-A808-4489-9C1B-0E848771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82" name="Oval 44">
              <a:extLst>
                <a:ext uri="{FF2B5EF4-FFF2-40B4-BE49-F238E27FC236}">
                  <a16:creationId xmlns:a16="http://schemas.microsoft.com/office/drawing/2014/main" id="{B174DC6D-0A3D-4054-87CF-AE80B10A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83" name="Oval 45">
              <a:extLst>
                <a:ext uri="{FF2B5EF4-FFF2-40B4-BE49-F238E27FC236}">
                  <a16:creationId xmlns:a16="http://schemas.microsoft.com/office/drawing/2014/main" id="{E1BA740C-F840-4D30-9DB8-5C19DBFD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84" name="Oval 46">
              <a:extLst>
                <a:ext uri="{FF2B5EF4-FFF2-40B4-BE49-F238E27FC236}">
                  <a16:creationId xmlns:a16="http://schemas.microsoft.com/office/drawing/2014/main" id="{E992CD13-66C6-4E39-9F9F-0198F06C3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29" name="Line 47">
            <a:extLst>
              <a:ext uri="{FF2B5EF4-FFF2-40B4-BE49-F238E27FC236}">
                <a16:creationId xmlns:a16="http://schemas.microsoft.com/office/drawing/2014/main" id="{55205D7F-F3E4-4623-B8D7-0AD07F4B8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48">
            <a:extLst>
              <a:ext uri="{FF2B5EF4-FFF2-40B4-BE49-F238E27FC236}">
                <a16:creationId xmlns:a16="http://schemas.microsoft.com/office/drawing/2014/main" id="{83E8A4BA-0DA7-47E7-8E55-22CE96FC7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066800"/>
            <a:ext cx="9906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49">
            <a:extLst>
              <a:ext uri="{FF2B5EF4-FFF2-40B4-BE49-F238E27FC236}">
                <a16:creationId xmlns:a16="http://schemas.microsoft.com/office/drawing/2014/main" id="{573DA42F-4A7C-460E-A637-BACEC5A13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Line 53">
            <a:extLst>
              <a:ext uri="{FF2B5EF4-FFF2-40B4-BE49-F238E27FC236}">
                <a16:creationId xmlns:a16="http://schemas.microsoft.com/office/drawing/2014/main" id="{F222E236-A87F-4013-A3E2-CC0FCCF78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447800" cy="19812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Line 55">
            <a:extLst>
              <a:ext uri="{FF2B5EF4-FFF2-40B4-BE49-F238E27FC236}">
                <a16:creationId xmlns:a16="http://schemas.microsoft.com/office/drawing/2014/main" id="{FC89086E-D01A-4E4C-8855-17E21440A2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57">
            <a:extLst>
              <a:ext uri="{FF2B5EF4-FFF2-40B4-BE49-F238E27FC236}">
                <a16:creationId xmlns:a16="http://schemas.microsoft.com/office/drawing/2014/main" id="{1178A96A-2557-4F31-AA84-9B3C06BE5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59">
            <a:extLst>
              <a:ext uri="{FF2B5EF4-FFF2-40B4-BE49-F238E27FC236}">
                <a16:creationId xmlns:a16="http://schemas.microsoft.com/office/drawing/2014/main" id="{E64E5A4A-C2AC-433A-98D5-81D15F554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60">
            <a:extLst>
              <a:ext uri="{FF2B5EF4-FFF2-40B4-BE49-F238E27FC236}">
                <a16:creationId xmlns:a16="http://schemas.microsoft.com/office/drawing/2014/main" id="{F950AF53-C390-44D5-9C7F-C852E2A6A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61">
            <a:extLst>
              <a:ext uri="{FF2B5EF4-FFF2-40B4-BE49-F238E27FC236}">
                <a16:creationId xmlns:a16="http://schemas.microsoft.com/office/drawing/2014/main" id="{720F791F-61BC-4388-9BC1-C73BA464C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066800"/>
            <a:ext cx="15240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Rectangle 63">
            <a:extLst>
              <a:ext uri="{FF2B5EF4-FFF2-40B4-BE49-F238E27FC236}">
                <a16:creationId xmlns:a16="http://schemas.microsoft.com/office/drawing/2014/main" id="{44A0F67A-5106-4C85-A2B8-BB9826FC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712" name="Line 64">
            <a:extLst>
              <a:ext uri="{FF2B5EF4-FFF2-40B4-BE49-F238E27FC236}">
                <a16:creationId xmlns:a16="http://schemas.microsoft.com/office/drawing/2014/main" id="{AADC63B5-D35A-40FE-84DD-1158F442F2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905000"/>
            <a:ext cx="0" cy="2209800"/>
          </a:xfrm>
          <a:prstGeom prst="line">
            <a:avLst/>
          </a:prstGeom>
          <a:noFill/>
          <a:ln w="2222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3" name="Line 65">
            <a:extLst>
              <a:ext uri="{FF2B5EF4-FFF2-40B4-BE49-F238E27FC236}">
                <a16:creationId xmlns:a16="http://schemas.microsoft.com/office/drawing/2014/main" id="{0A936A25-6B28-4183-A1DA-834CD43EE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066800"/>
            <a:ext cx="1524000" cy="190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Rectangle 67">
            <a:extLst>
              <a:ext uri="{FF2B5EF4-FFF2-40B4-BE49-F238E27FC236}">
                <a16:creationId xmlns:a16="http://schemas.microsoft.com/office/drawing/2014/main" id="{87AD5AE0-0FA3-4288-8FE5-FFCBB696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714" name="Object 66">
            <a:extLst>
              <a:ext uri="{FF2B5EF4-FFF2-40B4-BE49-F238E27FC236}">
                <a16:creationId xmlns:a16="http://schemas.microsoft.com/office/drawing/2014/main" id="{3C7112A3-8CF4-4D66-B74B-75A4A1D2C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公式" r:id="rId4" imgW="1218671" imgH="203112" progId="Equation.3">
                  <p:embed/>
                </p:oleObj>
              </mc:Choice>
              <mc:Fallback>
                <p:oleObj name="公式" r:id="rId4" imgW="1218671" imgH="203112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6" name="Text Box 68">
            <a:extLst>
              <a:ext uri="{FF2B5EF4-FFF2-40B4-BE49-F238E27FC236}">
                <a16:creationId xmlns:a16="http://schemas.microsoft.com/office/drawing/2014/main" id="{CBBE7906-A176-43D6-8D90-49CD6D44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6644" name="Rectangle 70">
            <a:extLst>
              <a:ext uri="{FF2B5EF4-FFF2-40B4-BE49-F238E27FC236}">
                <a16:creationId xmlns:a16="http://schemas.microsoft.com/office/drawing/2014/main" id="{FCD959D9-3AE2-4AA6-B5F0-DFB2A262E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717" name="Object 69">
            <a:extLst>
              <a:ext uri="{FF2B5EF4-FFF2-40B4-BE49-F238E27FC236}">
                <a16:creationId xmlns:a16="http://schemas.microsoft.com/office/drawing/2014/main" id="{AD6148A2-E956-4B19-8E05-5403E0DAE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810000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公式" r:id="rId6" imgW="1459866" imgH="203112" progId="Equation.3">
                  <p:embed/>
                </p:oleObj>
              </mc:Choice>
              <mc:Fallback>
                <p:oleObj name="公式" r:id="rId6" imgW="1459866" imgH="203112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3733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0" name="Line 72">
            <a:extLst>
              <a:ext uri="{FF2B5EF4-FFF2-40B4-BE49-F238E27FC236}">
                <a16:creationId xmlns:a16="http://schemas.microsoft.com/office/drawing/2014/main" id="{053AC3A7-E913-4409-99BD-46146B783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066800"/>
            <a:ext cx="10668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1" name="Text Box 73">
            <a:extLst>
              <a:ext uri="{FF2B5EF4-FFF2-40B4-BE49-F238E27FC236}">
                <a16:creationId xmlns:a16="http://schemas.microsoft.com/office/drawing/2014/main" id="{17961013-9351-4066-A7AA-0E3AEC84F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6648" name="Rectangle 75">
            <a:extLst>
              <a:ext uri="{FF2B5EF4-FFF2-40B4-BE49-F238E27FC236}">
                <a16:creationId xmlns:a16="http://schemas.microsoft.com/office/drawing/2014/main" id="{0E454CE9-DD4A-4225-9D3A-BF6B9218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722" name="Object 74">
            <a:extLst>
              <a:ext uri="{FF2B5EF4-FFF2-40B4-BE49-F238E27FC236}">
                <a16:creationId xmlns:a16="http://schemas.microsoft.com/office/drawing/2014/main" id="{93526719-C978-4EC6-828A-4189EBA5E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4495800"/>
          <a:ext cx="62880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公式" r:id="rId8" imgW="2679700" imgH="203200" progId="Equation.3">
                  <p:embed/>
                </p:oleObj>
              </mc:Choice>
              <mc:Fallback>
                <p:oleObj name="公式" r:id="rId8" imgW="2679700" imgH="2032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495800"/>
                        <a:ext cx="62880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Rectangle 77">
            <a:extLst>
              <a:ext uri="{FF2B5EF4-FFF2-40B4-BE49-F238E27FC236}">
                <a16:creationId xmlns:a16="http://schemas.microsoft.com/office/drawing/2014/main" id="{5DF213B1-2466-40F8-BD41-A765CC4FE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724" name="Object 76">
            <a:extLst>
              <a:ext uri="{FF2B5EF4-FFF2-40B4-BE49-F238E27FC236}">
                <a16:creationId xmlns:a16="http://schemas.microsoft.com/office/drawing/2014/main" id="{90D06198-398E-4FBC-8E06-BDFB52650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594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公式" r:id="rId10" imgW="2019300" imgH="203200" progId="Equation.3">
                  <p:embed/>
                </p:oleObj>
              </mc:Choice>
              <mc:Fallback>
                <p:oleObj name="公式" r:id="rId10" imgW="2019300" imgH="203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594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6" name="Line 78">
            <a:extLst>
              <a:ext uri="{FF2B5EF4-FFF2-40B4-BE49-F238E27FC236}">
                <a16:creationId xmlns:a16="http://schemas.microsoft.com/office/drawing/2014/main" id="{77610526-29DA-41E9-B9C4-4A248FF55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066800"/>
            <a:ext cx="457200" cy="1905000"/>
          </a:xfrm>
          <a:prstGeom prst="line">
            <a:avLst/>
          </a:prstGeom>
          <a:noFill/>
          <a:ln w="222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7" name="Text Box 79">
            <a:extLst>
              <a:ext uri="{FF2B5EF4-FFF2-40B4-BE49-F238E27FC236}">
                <a16:creationId xmlns:a16="http://schemas.microsoft.com/office/drawing/2014/main" id="{1B41973A-B83A-4902-8294-B69524D00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76888"/>
            <a:ext cx="481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3)</a:t>
            </a:r>
          </a:p>
        </p:txBody>
      </p:sp>
      <p:sp>
        <p:nvSpPr>
          <p:cNvPr id="26654" name="Rectangle 81">
            <a:extLst>
              <a:ext uri="{FF2B5EF4-FFF2-40B4-BE49-F238E27FC236}">
                <a16:creationId xmlns:a16="http://schemas.microsoft.com/office/drawing/2014/main" id="{073B9816-6C4D-4A95-8BCE-B09213EA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728" name="Object 80">
            <a:extLst>
              <a:ext uri="{FF2B5EF4-FFF2-40B4-BE49-F238E27FC236}">
                <a16:creationId xmlns:a16="http://schemas.microsoft.com/office/drawing/2014/main" id="{D1F0D07E-C06A-4B0F-8EF9-49106F51B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1500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公式" r:id="rId12" imgW="1459866" imgH="203112" progId="Equation.3">
                  <p:embed/>
                </p:oleObj>
              </mc:Choice>
              <mc:Fallback>
                <p:oleObj name="公式" r:id="rId12" imgW="1459866" imgH="203112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Rectangle 83">
            <a:extLst>
              <a:ext uri="{FF2B5EF4-FFF2-40B4-BE49-F238E27FC236}">
                <a16:creationId xmlns:a16="http://schemas.microsoft.com/office/drawing/2014/main" id="{1CDC8684-0C5F-4804-9567-991018BD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57" name="Object 82">
            <a:extLst>
              <a:ext uri="{FF2B5EF4-FFF2-40B4-BE49-F238E27FC236}">
                <a16:creationId xmlns:a16="http://schemas.microsoft.com/office/drawing/2014/main" id="{E5BAE79F-5362-46ED-BCDD-3D03D276A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38238"/>
          <a:ext cx="990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公式" r:id="rId14" imgW="457002" imgH="203112" progId="Equation.3">
                  <p:embed/>
                </p:oleObj>
              </mc:Choice>
              <mc:Fallback>
                <p:oleObj name="公式" r:id="rId14" imgW="457002" imgH="203112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38238"/>
                        <a:ext cx="990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Rectangle 85">
            <a:extLst>
              <a:ext uri="{FF2B5EF4-FFF2-40B4-BE49-F238E27FC236}">
                <a16:creationId xmlns:a16="http://schemas.microsoft.com/office/drawing/2014/main" id="{01439E39-C817-4FF5-9373-F772AEE50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59" name="Object 84">
            <a:extLst>
              <a:ext uri="{FF2B5EF4-FFF2-40B4-BE49-F238E27FC236}">
                <a16:creationId xmlns:a16="http://schemas.microsoft.com/office/drawing/2014/main" id="{DD6A2B29-C136-47D9-8861-1541B70B6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989138"/>
          <a:ext cx="1447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公式" r:id="rId16" imgW="622030" imgH="203112" progId="Equation.3">
                  <p:embed/>
                </p:oleObj>
              </mc:Choice>
              <mc:Fallback>
                <p:oleObj name="公式" r:id="rId16" imgW="622030" imgH="203112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9138"/>
                        <a:ext cx="1447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F4D8A7-0EE0-4DC2-BF9F-6AA9186D29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4953000"/>
            <a:ext cx="1828800" cy="0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6D87730-5717-4CB7-AACD-179464076B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5486400"/>
            <a:ext cx="2133600" cy="0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62" name="Picture 5" descr="STATBAR">
            <a:extLst>
              <a:ext uri="{FF2B5EF4-FFF2-40B4-BE49-F238E27FC236}">
                <a16:creationId xmlns:a16="http://schemas.microsoft.com/office/drawing/2014/main" id="{AF18E3E4-30BA-4760-8DC2-C70A940947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2763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6663" name="Text Box 6">
            <a:extLst>
              <a:ext uri="{FF2B5EF4-FFF2-40B4-BE49-F238E27FC236}">
                <a16:creationId xmlns:a16="http://schemas.microsoft.com/office/drawing/2014/main" id="{7287A78D-8D7B-4223-94D2-40FBB8F1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26664" name="TextBox 80">
            <a:extLst>
              <a:ext uri="{FF2B5EF4-FFF2-40B4-BE49-F238E27FC236}">
                <a16:creationId xmlns:a16="http://schemas.microsoft.com/office/drawing/2014/main" id="{39BDE527-4F09-44CC-AB18-54EE2E55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5563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7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6" grpId="0"/>
      <p:bldP spid="27721" grpId="0"/>
      <p:bldP spid="277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5A00754A-6C5C-4529-B698-DA700E029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5" descr="STATBAR">
            <a:extLst>
              <a:ext uri="{FF2B5EF4-FFF2-40B4-BE49-F238E27FC236}">
                <a16:creationId xmlns:a16="http://schemas.microsoft.com/office/drawing/2014/main" id="{61D98312-CF8A-412D-ABA7-1F1E04FC6AB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7652" name="Text Box 6">
            <a:extLst>
              <a:ext uri="{FF2B5EF4-FFF2-40B4-BE49-F238E27FC236}">
                <a16:creationId xmlns:a16="http://schemas.microsoft.com/office/drawing/2014/main" id="{77F48397-B76C-4BF9-9EBE-BD0D21544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27653" name="Text Box 11">
            <a:extLst>
              <a:ext uri="{FF2B5EF4-FFF2-40B4-BE49-F238E27FC236}">
                <a16:creationId xmlns:a16="http://schemas.microsoft.com/office/drawing/2014/main" id="{7551697E-E040-4DE7-90EC-DA3C953F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  <p:sp>
        <p:nvSpPr>
          <p:cNvPr id="27654" name="Text Box 13">
            <a:extLst>
              <a:ext uri="{FF2B5EF4-FFF2-40B4-BE49-F238E27FC236}">
                <a16:creationId xmlns:a16="http://schemas.microsoft.com/office/drawing/2014/main" id="{02FD7102-D662-40C1-90CF-83F5DA91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600200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电路布线问题的最优值为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Size(n,n)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，满足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311F0F6B-DEC3-4921-857A-B3DCDCC8C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34632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7656" name="Rectangle 16">
            <a:extLst>
              <a:ext uri="{FF2B5EF4-FFF2-40B4-BE49-F238E27FC236}">
                <a16:creationId xmlns:a16="http://schemas.microsoft.com/office/drawing/2014/main" id="{20AA26C2-9563-41F9-B3EA-BAE7FE70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DA92B06B-12F5-485F-AA78-BC60BBF1A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81200"/>
          <a:ext cx="533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公式" r:id="rId5" imgW="2006600" imgH="457200" progId="Equation.3">
                  <p:embed/>
                </p:oleObj>
              </mc:Choice>
              <mc:Fallback>
                <p:oleObj name="公式" r:id="rId5" imgW="2006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5334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8">
            <a:extLst>
              <a:ext uri="{FF2B5EF4-FFF2-40B4-BE49-F238E27FC236}">
                <a16:creationId xmlns:a16="http://schemas.microsoft.com/office/drawing/2014/main" id="{A4F73670-A36A-4AE4-9298-7A0AC821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9" name="Object 17">
            <a:extLst>
              <a:ext uri="{FF2B5EF4-FFF2-40B4-BE49-F238E27FC236}">
                <a16:creationId xmlns:a16="http://schemas.microsoft.com/office/drawing/2014/main" id="{11E97E7B-CD88-4F56-9EE8-0E5F99993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19600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公式" r:id="rId7" imgW="3949700" imgH="457200" progId="Equation.3">
                  <p:embed/>
                </p:oleObj>
              </mc:Choice>
              <mc:Fallback>
                <p:oleObj name="公式" r:id="rId7" imgW="39497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8610600" cy="1031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3399"/>
                          </a:gs>
                          <a:gs pos="25000">
                            <a:srgbClr val="FF6633"/>
                          </a:gs>
                          <a:gs pos="50000">
                            <a:srgbClr val="FFFF00"/>
                          </a:gs>
                          <a:gs pos="75000">
                            <a:srgbClr val="01A78F"/>
                          </a:gs>
                          <a:gs pos="100000">
                            <a:srgbClr val="3366FF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20">
            <a:extLst>
              <a:ext uri="{FF2B5EF4-FFF2-40B4-BE49-F238E27FC236}">
                <a16:creationId xmlns:a16="http://schemas.microsoft.com/office/drawing/2014/main" id="{9F2E7B71-D9DC-40A1-8224-900494A4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91" name="Object 19">
            <a:extLst>
              <a:ext uri="{FF2B5EF4-FFF2-40B4-BE49-F238E27FC236}">
                <a16:creationId xmlns:a16="http://schemas.microsoft.com/office/drawing/2014/main" id="{46766AE5-D958-422F-B0B8-42E5AC73A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571875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公式" r:id="rId9" imgW="304404" imgH="177569" progId="Equation.3">
                  <p:embed/>
                </p:oleObj>
              </mc:Choice>
              <mc:Fallback>
                <p:oleObj name="公式" r:id="rId9" imgW="304404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1875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21">
            <a:extLst>
              <a:ext uri="{FF2B5EF4-FFF2-40B4-BE49-F238E27FC236}">
                <a16:creationId xmlns:a16="http://schemas.microsoft.com/office/drawing/2014/main" id="{4E178446-1B06-4DEF-8755-790B36897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1792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11F7D57A-CCA5-49FE-B661-6F905BFAA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1828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3">
            <a:extLst>
              <a:ext uri="{FF2B5EF4-FFF2-40B4-BE49-F238E27FC236}">
                <a16:creationId xmlns:a16="http://schemas.microsoft.com/office/drawing/2014/main" id="{6E21614D-CFDB-41A8-9215-A2B8F90BC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10200"/>
            <a:ext cx="1600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EE7976E6-B72E-4D56-9B96-0B6C12A4A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28194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666" name="Picture 5" descr="STATBAR">
            <a:extLst>
              <a:ext uri="{FF2B5EF4-FFF2-40B4-BE49-F238E27FC236}">
                <a16:creationId xmlns:a16="http://schemas.microsoft.com/office/drawing/2014/main" id="{F815AF91-B3A3-48A3-905D-CBCD78284F7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7667" name="TextBox 20">
            <a:extLst>
              <a:ext uri="{FF2B5EF4-FFF2-40B4-BE49-F238E27FC236}">
                <a16:creationId xmlns:a16="http://schemas.microsoft.com/office/drawing/2014/main" id="{4F00F027-BB68-474C-972D-25D8D097C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10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/>
      <p:bldP spid="286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034CF327-6585-4883-8ADB-4E524C67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5" descr="STATBAR">
            <a:extLst>
              <a:ext uri="{FF2B5EF4-FFF2-40B4-BE49-F238E27FC236}">
                <a16:creationId xmlns:a16="http://schemas.microsoft.com/office/drawing/2014/main" id="{48E052A5-C8CC-4CF1-8522-91F3DBB447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8676" name="Text Box 6">
            <a:extLst>
              <a:ext uri="{FF2B5EF4-FFF2-40B4-BE49-F238E27FC236}">
                <a16:creationId xmlns:a16="http://schemas.microsoft.com/office/drawing/2014/main" id="{325173E6-F492-435C-B2B2-A9902B982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8677" name="Line 7">
            <a:extLst>
              <a:ext uri="{FF2B5EF4-FFF2-40B4-BE49-F238E27FC236}">
                <a16:creationId xmlns:a16="http://schemas.microsoft.com/office/drawing/2014/main" id="{66D73FB5-5C67-4DEC-AF24-D118FDF9A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8">
            <a:extLst>
              <a:ext uri="{FF2B5EF4-FFF2-40B4-BE49-F238E27FC236}">
                <a16:creationId xmlns:a16="http://schemas.microsoft.com/office/drawing/2014/main" id="{310A2EA3-36ED-4A93-876E-A62D33793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9">
            <a:extLst>
              <a:ext uri="{FF2B5EF4-FFF2-40B4-BE49-F238E27FC236}">
                <a16:creationId xmlns:a16="http://schemas.microsoft.com/office/drawing/2014/main" id="{6E8294E4-2C65-4870-9651-B7D809FCA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10">
            <a:extLst>
              <a:ext uri="{FF2B5EF4-FFF2-40B4-BE49-F238E27FC236}">
                <a16:creationId xmlns:a16="http://schemas.microsoft.com/office/drawing/2014/main" id="{75C6872E-87F4-484C-8D9E-3A1566D98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 Box 11">
            <a:extLst>
              <a:ext uri="{FF2B5EF4-FFF2-40B4-BE49-F238E27FC236}">
                <a16:creationId xmlns:a16="http://schemas.microsoft.com/office/drawing/2014/main" id="{7268807C-6DD4-45A7-BBC9-9788B6F9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82" name="Text Box 12">
            <a:extLst>
              <a:ext uri="{FF2B5EF4-FFF2-40B4-BE49-F238E27FC236}">
                <a16:creationId xmlns:a16="http://schemas.microsoft.com/office/drawing/2014/main" id="{36BE17BF-E5CC-4CE9-A314-20647F87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83" name="Text Box 13">
            <a:extLst>
              <a:ext uri="{FF2B5EF4-FFF2-40B4-BE49-F238E27FC236}">
                <a16:creationId xmlns:a16="http://schemas.microsoft.com/office/drawing/2014/main" id="{98D18B43-EF9D-435C-84A3-0D2AEFE8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84" name="Text Box 14">
            <a:extLst>
              <a:ext uri="{FF2B5EF4-FFF2-40B4-BE49-F238E27FC236}">
                <a16:creationId xmlns:a16="http://schemas.microsoft.com/office/drawing/2014/main" id="{8BB159EE-BD62-449F-8197-D09778BC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85" name="Text Box 15">
            <a:extLst>
              <a:ext uri="{FF2B5EF4-FFF2-40B4-BE49-F238E27FC236}">
                <a16:creationId xmlns:a16="http://schemas.microsoft.com/office/drawing/2014/main" id="{FE00E472-A2E6-41BF-ACE6-DA8A8A20C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686" name="Text Box 16">
            <a:extLst>
              <a:ext uri="{FF2B5EF4-FFF2-40B4-BE49-F238E27FC236}">
                <a16:creationId xmlns:a16="http://schemas.microsoft.com/office/drawing/2014/main" id="{B25BA392-DE1F-4663-8274-2F5C3E2E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687" name="Text Box 17">
            <a:extLst>
              <a:ext uri="{FF2B5EF4-FFF2-40B4-BE49-F238E27FC236}">
                <a16:creationId xmlns:a16="http://schemas.microsoft.com/office/drawing/2014/main" id="{E1978992-0279-4B14-A163-534F1A2B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688" name="Text Box 18">
            <a:extLst>
              <a:ext uri="{FF2B5EF4-FFF2-40B4-BE49-F238E27FC236}">
                <a16:creationId xmlns:a16="http://schemas.microsoft.com/office/drawing/2014/main" id="{50F09DFC-3B22-4B2A-BED2-5CCF7252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689" name="Text Box 19">
            <a:extLst>
              <a:ext uri="{FF2B5EF4-FFF2-40B4-BE49-F238E27FC236}">
                <a16:creationId xmlns:a16="http://schemas.microsoft.com/office/drawing/2014/main" id="{100B619E-5058-4F97-9FC7-09F55FFA8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690" name="Text Box 20">
            <a:extLst>
              <a:ext uri="{FF2B5EF4-FFF2-40B4-BE49-F238E27FC236}">
                <a16:creationId xmlns:a16="http://schemas.microsoft.com/office/drawing/2014/main" id="{A1A72F8F-7705-4C4D-9771-81DFCAB8C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91" name="Text Box 21">
            <a:extLst>
              <a:ext uri="{FF2B5EF4-FFF2-40B4-BE49-F238E27FC236}">
                <a16:creationId xmlns:a16="http://schemas.microsoft.com/office/drawing/2014/main" id="{855EEF38-ADB7-4498-A572-2258D2026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92" name="Text Box 22">
            <a:extLst>
              <a:ext uri="{FF2B5EF4-FFF2-40B4-BE49-F238E27FC236}">
                <a16:creationId xmlns:a16="http://schemas.microsoft.com/office/drawing/2014/main" id="{5BE6B84A-43F6-46A8-9D11-C1CF4C63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93" name="Text Box 23">
            <a:extLst>
              <a:ext uri="{FF2B5EF4-FFF2-40B4-BE49-F238E27FC236}">
                <a16:creationId xmlns:a16="http://schemas.microsoft.com/office/drawing/2014/main" id="{44573BDF-7E29-4CA8-88DC-A5FC8E1A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94" name="Text Box 24">
            <a:extLst>
              <a:ext uri="{FF2B5EF4-FFF2-40B4-BE49-F238E27FC236}">
                <a16:creationId xmlns:a16="http://schemas.microsoft.com/office/drawing/2014/main" id="{356ED7F3-D010-4718-B4B9-2E77A9E2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5" name="Text Box 25">
            <a:extLst>
              <a:ext uri="{FF2B5EF4-FFF2-40B4-BE49-F238E27FC236}">
                <a16:creationId xmlns:a16="http://schemas.microsoft.com/office/drawing/2014/main" id="{8502A0A0-57A0-408F-B903-D4DFC2D9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696" name="Text Box 26">
            <a:extLst>
              <a:ext uri="{FF2B5EF4-FFF2-40B4-BE49-F238E27FC236}">
                <a16:creationId xmlns:a16="http://schemas.microsoft.com/office/drawing/2014/main" id="{DD7A7472-7744-4BF2-AE39-6F53D110B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697" name="Text Box 27">
            <a:extLst>
              <a:ext uri="{FF2B5EF4-FFF2-40B4-BE49-F238E27FC236}">
                <a16:creationId xmlns:a16="http://schemas.microsoft.com/office/drawing/2014/main" id="{84F1CD55-FD9E-409A-BDBD-C7C3BCEED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698" name="Text Box 28">
            <a:extLst>
              <a:ext uri="{FF2B5EF4-FFF2-40B4-BE49-F238E27FC236}">
                <a16:creationId xmlns:a16="http://schemas.microsoft.com/office/drawing/2014/main" id="{1FB19011-1EFD-4BEC-9097-42A264A2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699" name="Text Box 29">
            <a:extLst>
              <a:ext uri="{FF2B5EF4-FFF2-40B4-BE49-F238E27FC236}">
                <a16:creationId xmlns:a16="http://schemas.microsoft.com/office/drawing/2014/main" id="{B10C247A-249B-48D4-BC18-A9F27B6D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700" name="Text Box 30">
            <a:extLst>
              <a:ext uri="{FF2B5EF4-FFF2-40B4-BE49-F238E27FC236}">
                <a16:creationId xmlns:a16="http://schemas.microsoft.com/office/drawing/2014/main" id="{AF57A7F4-07BC-450E-883E-FFEBAE12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701" name="Line 31">
            <a:extLst>
              <a:ext uri="{FF2B5EF4-FFF2-40B4-BE49-F238E27FC236}">
                <a16:creationId xmlns:a16="http://schemas.microsoft.com/office/drawing/2014/main" id="{6471C7CE-A829-4712-8AC7-9949956CC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Line 32">
            <a:extLst>
              <a:ext uri="{FF2B5EF4-FFF2-40B4-BE49-F238E27FC236}">
                <a16:creationId xmlns:a16="http://schemas.microsoft.com/office/drawing/2014/main" id="{6BBF7370-B280-4623-A3A7-EEBF0780E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33">
            <a:extLst>
              <a:ext uri="{FF2B5EF4-FFF2-40B4-BE49-F238E27FC236}">
                <a16:creationId xmlns:a16="http://schemas.microsoft.com/office/drawing/2014/main" id="{142D813D-21CF-43B4-A3A1-2BA9CF9D2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4" name="Line 34">
            <a:extLst>
              <a:ext uri="{FF2B5EF4-FFF2-40B4-BE49-F238E27FC236}">
                <a16:creationId xmlns:a16="http://schemas.microsoft.com/office/drawing/2014/main" id="{2B0B3453-DB7D-4879-B132-04626ECF4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705" name="Line 35">
            <a:extLst>
              <a:ext uri="{FF2B5EF4-FFF2-40B4-BE49-F238E27FC236}">
                <a16:creationId xmlns:a16="http://schemas.microsoft.com/office/drawing/2014/main" id="{EBC8EF78-9ADC-4F24-83E3-55931EDBA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6" name="Line 36">
            <a:extLst>
              <a:ext uri="{FF2B5EF4-FFF2-40B4-BE49-F238E27FC236}">
                <a16:creationId xmlns:a16="http://schemas.microsoft.com/office/drawing/2014/main" id="{B4A4B516-423B-4E93-B6F2-394F9E3C6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7" name="Line 37">
            <a:extLst>
              <a:ext uri="{FF2B5EF4-FFF2-40B4-BE49-F238E27FC236}">
                <a16:creationId xmlns:a16="http://schemas.microsoft.com/office/drawing/2014/main" id="{303C0C08-77A9-4CA7-9E53-E37477C8D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38">
            <a:extLst>
              <a:ext uri="{FF2B5EF4-FFF2-40B4-BE49-F238E27FC236}">
                <a16:creationId xmlns:a16="http://schemas.microsoft.com/office/drawing/2014/main" id="{F56EBB03-3AEC-4D4C-B641-9F8F859BA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9" name="Line 39">
            <a:extLst>
              <a:ext uri="{FF2B5EF4-FFF2-40B4-BE49-F238E27FC236}">
                <a16:creationId xmlns:a16="http://schemas.microsoft.com/office/drawing/2014/main" id="{9CD32F59-DECF-4C88-8266-DC17C235AC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0" name="Line 40">
            <a:extLst>
              <a:ext uri="{FF2B5EF4-FFF2-40B4-BE49-F238E27FC236}">
                <a16:creationId xmlns:a16="http://schemas.microsoft.com/office/drawing/2014/main" id="{4A9549F8-CAC6-4807-9EF0-3F68B3A089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Oval 41">
            <a:extLst>
              <a:ext uri="{FF2B5EF4-FFF2-40B4-BE49-F238E27FC236}">
                <a16:creationId xmlns:a16="http://schemas.microsoft.com/office/drawing/2014/main" id="{2FA71047-7DA8-4129-A75D-1DD3B2A6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2" name="Oval 42">
            <a:extLst>
              <a:ext uri="{FF2B5EF4-FFF2-40B4-BE49-F238E27FC236}">
                <a16:creationId xmlns:a16="http://schemas.microsoft.com/office/drawing/2014/main" id="{30872BCF-A78D-4451-970C-A6690610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3" name="Oval 43">
            <a:extLst>
              <a:ext uri="{FF2B5EF4-FFF2-40B4-BE49-F238E27FC236}">
                <a16:creationId xmlns:a16="http://schemas.microsoft.com/office/drawing/2014/main" id="{B445D007-5221-4C20-8EBD-45ED2BF7E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4" name="Oval 44">
            <a:extLst>
              <a:ext uri="{FF2B5EF4-FFF2-40B4-BE49-F238E27FC236}">
                <a16:creationId xmlns:a16="http://schemas.microsoft.com/office/drawing/2014/main" id="{5A30F31E-2C6E-4141-8CFD-8D21EEDF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5" name="Oval 45">
            <a:extLst>
              <a:ext uri="{FF2B5EF4-FFF2-40B4-BE49-F238E27FC236}">
                <a16:creationId xmlns:a16="http://schemas.microsoft.com/office/drawing/2014/main" id="{1B311CCE-B19E-4189-9CB3-87D10CDE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6" name="Oval 46">
            <a:extLst>
              <a:ext uri="{FF2B5EF4-FFF2-40B4-BE49-F238E27FC236}">
                <a16:creationId xmlns:a16="http://schemas.microsoft.com/office/drawing/2014/main" id="{28335901-349C-45B4-98E6-CC7C3BB3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7" name="Oval 47">
            <a:extLst>
              <a:ext uri="{FF2B5EF4-FFF2-40B4-BE49-F238E27FC236}">
                <a16:creationId xmlns:a16="http://schemas.microsoft.com/office/drawing/2014/main" id="{C39709E3-1274-4F8C-B248-8AB44AB0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8" name="Oval 48">
            <a:extLst>
              <a:ext uri="{FF2B5EF4-FFF2-40B4-BE49-F238E27FC236}">
                <a16:creationId xmlns:a16="http://schemas.microsoft.com/office/drawing/2014/main" id="{357F92AE-B3E2-48FD-8B80-6105469D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9" name="Oval 49">
            <a:extLst>
              <a:ext uri="{FF2B5EF4-FFF2-40B4-BE49-F238E27FC236}">
                <a16:creationId xmlns:a16="http://schemas.microsoft.com/office/drawing/2014/main" id="{D55D15C2-2E8C-4197-B256-CD4DC75C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0" name="Oval 50">
            <a:extLst>
              <a:ext uri="{FF2B5EF4-FFF2-40B4-BE49-F238E27FC236}">
                <a16:creationId xmlns:a16="http://schemas.microsoft.com/office/drawing/2014/main" id="{D97C9B89-BD46-49BF-9753-0565CB73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1" name="Oval 51">
            <a:extLst>
              <a:ext uri="{FF2B5EF4-FFF2-40B4-BE49-F238E27FC236}">
                <a16:creationId xmlns:a16="http://schemas.microsoft.com/office/drawing/2014/main" id="{08359F4F-68E6-432E-9A46-276C60156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2" name="Oval 52">
            <a:extLst>
              <a:ext uri="{FF2B5EF4-FFF2-40B4-BE49-F238E27FC236}">
                <a16:creationId xmlns:a16="http://schemas.microsoft.com/office/drawing/2014/main" id="{ECDE4BEC-E850-4D5D-BCED-E0881903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3" name="Oval 53">
            <a:extLst>
              <a:ext uri="{FF2B5EF4-FFF2-40B4-BE49-F238E27FC236}">
                <a16:creationId xmlns:a16="http://schemas.microsoft.com/office/drawing/2014/main" id="{AF0019C1-A59F-40DA-A45B-9C4904BB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4" name="Oval 54">
            <a:extLst>
              <a:ext uri="{FF2B5EF4-FFF2-40B4-BE49-F238E27FC236}">
                <a16:creationId xmlns:a16="http://schemas.microsoft.com/office/drawing/2014/main" id="{128DE256-63EA-4812-A0A5-A6E0777E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5" name="Oval 55">
            <a:extLst>
              <a:ext uri="{FF2B5EF4-FFF2-40B4-BE49-F238E27FC236}">
                <a16:creationId xmlns:a16="http://schemas.microsoft.com/office/drawing/2014/main" id="{9018DB5C-E3FB-4369-ACC7-6784146D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6" name="Oval 56">
            <a:extLst>
              <a:ext uri="{FF2B5EF4-FFF2-40B4-BE49-F238E27FC236}">
                <a16:creationId xmlns:a16="http://schemas.microsoft.com/office/drawing/2014/main" id="{E63E8325-0600-45CD-9680-0C855979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7" name="Oval 57">
            <a:extLst>
              <a:ext uri="{FF2B5EF4-FFF2-40B4-BE49-F238E27FC236}">
                <a16:creationId xmlns:a16="http://schemas.microsoft.com/office/drawing/2014/main" id="{57773B43-B1BC-48B5-9DDC-F14AA1AE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8" name="Oval 58">
            <a:extLst>
              <a:ext uri="{FF2B5EF4-FFF2-40B4-BE49-F238E27FC236}">
                <a16:creationId xmlns:a16="http://schemas.microsoft.com/office/drawing/2014/main" id="{BBF4B433-85E0-4CFF-8BB7-60027F73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29" name="Oval 59">
            <a:extLst>
              <a:ext uri="{FF2B5EF4-FFF2-40B4-BE49-F238E27FC236}">
                <a16:creationId xmlns:a16="http://schemas.microsoft.com/office/drawing/2014/main" id="{531C79EF-FA26-4932-9C5D-78925234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30" name="Oval 60">
            <a:extLst>
              <a:ext uri="{FF2B5EF4-FFF2-40B4-BE49-F238E27FC236}">
                <a16:creationId xmlns:a16="http://schemas.microsoft.com/office/drawing/2014/main" id="{E7FC136F-466D-4F99-9A06-FC92C853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613499E4-4CE7-4A6C-B3CA-F6BD5A82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5" descr="STATBAR">
            <a:extLst>
              <a:ext uri="{FF2B5EF4-FFF2-40B4-BE49-F238E27FC236}">
                <a16:creationId xmlns:a16="http://schemas.microsoft.com/office/drawing/2014/main" id="{44D41A05-61F7-4AC1-9937-9963B1958C1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4A1D1063-68E3-44CC-8182-8D3545DE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29701" name="Text Box 8">
            <a:extLst>
              <a:ext uri="{FF2B5EF4-FFF2-40B4-BE49-F238E27FC236}">
                <a16:creationId xmlns:a16="http://schemas.microsoft.com/office/drawing/2014/main" id="{AD35601E-48FC-4AA2-AD56-DD810845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0"/>
            <a:ext cx="199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构造最优解</a:t>
            </a:r>
          </a:p>
        </p:txBody>
      </p:sp>
      <p:sp>
        <p:nvSpPr>
          <p:cNvPr id="29702" name="Rectangle 13">
            <a:extLst>
              <a:ext uri="{FF2B5EF4-FFF2-40B4-BE49-F238E27FC236}">
                <a16:creationId xmlns:a16="http://schemas.microsoft.com/office/drawing/2014/main" id="{431752B4-6AE9-47E5-A087-631D5B61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C48C3871-0F94-4691-BE33-F67BB79F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791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69D1619D-B240-47F9-8148-C02E10F3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257800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CDF6345F-9C97-40C3-A290-07594A12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244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650B5C56-0008-4ABC-BC45-67F67F6A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Oval 18">
            <a:extLst>
              <a:ext uri="{FF2B5EF4-FFF2-40B4-BE49-F238E27FC236}">
                <a16:creationId xmlns:a16="http://schemas.microsoft.com/office/drawing/2014/main" id="{39747554-E890-4760-BB16-58DE300D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9715" name="Oval 19">
            <a:extLst>
              <a:ext uri="{FF2B5EF4-FFF2-40B4-BE49-F238E27FC236}">
                <a16:creationId xmlns:a16="http://schemas.microsoft.com/office/drawing/2014/main" id="{C8F620E2-59F6-4C03-B5F4-B1CEF4B2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57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6" name="Oval 20">
            <a:extLst>
              <a:ext uri="{FF2B5EF4-FFF2-40B4-BE49-F238E27FC236}">
                <a16:creationId xmlns:a16="http://schemas.microsoft.com/office/drawing/2014/main" id="{2CC01BD5-FDEF-41D3-A846-47636F76D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7" name="Oval 21">
            <a:extLst>
              <a:ext uri="{FF2B5EF4-FFF2-40B4-BE49-F238E27FC236}">
                <a16:creationId xmlns:a16="http://schemas.microsoft.com/office/drawing/2014/main" id="{4300A405-B78A-4685-B1CB-AAE39BFE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9718" name="Oval 22">
            <a:extLst>
              <a:ext uri="{FF2B5EF4-FFF2-40B4-BE49-F238E27FC236}">
                <a16:creationId xmlns:a16="http://schemas.microsoft.com/office/drawing/2014/main" id="{A3D244A6-DDF0-40E2-BE10-BD3FBBD42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70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9" name="Oval 23">
            <a:extLst>
              <a:ext uri="{FF2B5EF4-FFF2-40B4-BE49-F238E27FC236}">
                <a16:creationId xmlns:a16="http://schemas.microsoft.com/office/drawing/2014/main" id="{AE5AFC00-B14A-424F-A601-B3D9876C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0" name="Oval 24">
            <a:extLst>
              <a:ext uri="{FF2B5EF4-FFF2-40B4-BE49-F238E27FC236}">
                <a16:creationId xmlns:a16="http://schemas.microsoft.com/office/drawing/2014/main" id="{E2633438-D70A-4211-96EB-A9ACF86D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9721" name="Oval 25">
            <a:extLst>
              <a:ext uri="{FF2B5EF4-FFF2-40B4-BE49-F238E27FC236}">
                <a16:creationId xmlns:a16="http://schemas.microsoft.com/office/drawing/2014/main" id="{AF265C33-2C25-4DFE-83AB-A32F3725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6">
            <a:extLst>
              <a:ext uri="{FF2B5EF4-FFF2-40B4-BE49-F238E27FC236}">
                <a16:creationId xmlns:a16="http://schemas.microsoft.com/office/drawing/2014/main" id="{B34CEE14-E372-46B1-AEF3-A3879C5C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5715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E774B458-338F-45D7-BF65-35F4E55CC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46945"/>
              </p:ext>
            </p:extLst>
          </p:nvPr>
        </p:nvGraphicFramePr>
        <p:xfrm>
          <a:off x="1514475" y="1114425"/>
          <a:ext cx="6875463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公式" r:id="rId5" imgW="2133360" imgH="2298600" progId="Equation.3">
                  <p:embed/>
                </p:oleObj>
              </mc:Choice>
              <mc:Fallback>
                <p:oleObj name="公式" r:id="rId5" imgW="2133360" imgH="229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114425"/>
                        <a:ext cx="6875463" cy="505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7">
            <a:extLst>
              <a:ext uri="{FF2B5EF4-FFF2-40B4-BE49-F238E27FC236}">
                <a16:creationId xmlns:a16="http://schemas.microsoft.com/office/drawing/2014/main" id="{9B37211D-47BE-4FA7-9B0C-F2395AD1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27B8F4BD-A5CA-495F-A456-A13A13A5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686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7F1FCF96-1A99-410F-817C-265D8149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22513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5C64E1D4-E12B-4C30-ACAF-C90433F61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A4ECE9EB-9D65-4396-A372-75F66BB3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76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722" name="Text Box 32">
            <a:extLst>
              <a:ext uri="{FF2B5EF4-FFF2-40B4-BE49-F238E27FC236}">
                <a16:creationId xmlns:a16="http://schemas.microsoft.com/office/drawing/2014/main" id="{A394350C-4751-48A5-B8CD-C27ADEE9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266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23" name="Text Box 33">
            <a:extLst>
              <a:ext uri="{FF2B5EF4-FFF2-40B4-BE49-F238E27FC236}">
                <a16:creationId xmlns:a16="http://schemas.microsoft.com/office/drawing/2014/main" id="{6E675114-1394-4FE0-B627-4D03415D5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24" name="Text Box 34">
            <a:extLst>
              <a:ext uri="{FF2B5EF4-FFF2-40B4-BE49-F238E27FC236}">
                <a16:creationId xmlns:a16="http://schemas.microsoft.com/office/drawing/2014/main" id="{8E4DD125-3DA7-4E2F-8DE0-2F7930AC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52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25" name="Text Box 35">
            <a:extLst>
              <a:ext uri="{FF2B5EF4-FFF2-40B4-BE49-F238E27FC236}">
                <a16:creationId xmlns:a16="http://schemas.microsoft.com/office/drawing/2014/main" id="{39F264FF-228D-48C5-92DD-15112F86B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26" name="Text Box 36">
            <a:extLst>
              <a:ext uri="{FF2B5EF4-FFF2-40B4-BE49-F238E27FC236}">
                <a16:creationId xmlns:a16="http://schemas.microsoft.com/office/drawing/2014/main" id="{CF124345-EB2C-4EDC-9AE1-BC3A602B8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781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27" name="Text Box 37">
            <a:extLst>
              <a:ext uri="{FF2B5EF4-FFF2-40B4-BE49-F238E27FC236}">
                <a16:creationId xmlns:a16="http://schemas.microsoft.com/office/drawing/2014/main" id="{F2CBE1ED-1BD5-4494-BD9A-CAE90779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781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28" name="Text Box 38">
            <a:extLst>
              <a:ext uri="{FF2B5EF4-FFF2-40B4-BE49-F238E27FC236}">
                <a16:creationId xmlns:a16="http://schemas.microsoft.com/office/drawing/2014/main" id="{95888761-799E-4885-921C-E7903F7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774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29" name="Text Box 39">
            <a:extLst>
              <a:ext uri="{FF2B5EF4-FFF2-40B4-BE49-F238E27FC236}">
                <a16:creationId xmlns:a16="http://schemas.microsoft.com/office/drawing/2014/main" id="{FC2E3840-CF5F-45E3-BF8F-A51B76911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77549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30" name="Text Box 40">
            <a:extLst>
              <a:ext uri="{FF2B5EF4-FFF2-40B4-BE49-F238E27FC236}">
                <a16:creationId xmlns:a16="http://schemas.microsoft.com/office/drawing/2014/main" id="{F61BDC96-6410-41B1-A94E-41AB720A5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762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731" name="Text Box 41">
            <a:extLst>
              <a:ext uri="{FF2B5EF4-FFF2-40B4-BE49-F238E27FC236}">
                <a16:creationId xmlns:a16="http://schemas.microsoft.com/office/drawing/2014/main" id="{4F5534F8-CBEF-421F-A5B1-6566E4F3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76279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9732" name="Text Box 42">
            <a:extLst>
              <a:ext uri="{FF2B5EF4-FFF2-40B4-BE49-F238E27FC236}">
                <a16:creationId xmlns:a16="http://schemas.microsoft.com/office/drawing/2014/main" id="{71DC7175-A6D5-4797-B337-873EF598D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762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733" name="Text Box 43">
            <a:extLst>
              <a:ext uri="{FF2B5EF4-FFF2-40B4-BE49-F238E27FC236}">
                <a16:creationId xmlns:a16="http://schemas.microsoft.com/office/drawing/2014/main" id="{D0F2FB75-951B-45B3-B3BC-1814EBFD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77549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9734" name="Text Box 44">
            <a:extLst>
              <a:ext uri="{FF2B5EF4-FFF2-40B4-BE49-F238E27FC236}">
                <a16:creationId xmlns:a16="http://schemas.microsoft.com/office/drawing/2014/main" id="{ED92B2E6-8619-4C12-867F-783CF42C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77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735" name="Text Box 45">
            <a:extLst>
              <a:ext uri="{FF2B5EF4-FFF2-40B4-BE49-F238E27FC236}">
                <a16:creationId xmlns:a16="http://schemas.microsoft.com/office/drawing/2014/main" id="{C648DB81-B782-4189-921C-7A162451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76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42" name="Line 46">
            <a:extLst>
              <a:ext uri="{FF2B5EF4-FFF2-40B4-BE49-F238E27FC236}">
                <a16:creationId xmlns:a16="http://schemas.microsoft.com/office/drawing/2014/main" id="{C3A99DB3-AEB0-41E8-B2CB-833D36B7D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14600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47">
            <a:extLst>
              <a:ext uri="{FF2B5EF4-FFF2-40B4-BE49-F238E27FC236}">
                <a16:creationId xmlns:a16="http://schemas.microsoft.com/office/drawing/2014/main" id="{4C8E8DE8-D675-4636-8FD4-A512243C7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581400"/>
            <a:ext cx="762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48">
            <a:extLst>
              <a:ext uri="{FF2B5EF4-FFF2-40B4-BE49-F238E27FC236}">
                <a16:creationId xmlns:a16="http://schemas.microsoft.com/office/drawing/2014/main" id="{F4FD67C2-5DC4-4BFE-8A3F-19BA49655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572000"/>
            <a:ext cx="838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Line 49">
            <a:extLst>
              <a:ext uri="{FF2B5EF4-FFF2-40B4-BE49-F238E27FC236}">
                <a16:creationId xmlns:a16="http://schemas.microsoft.com/office/drawing/2014/main" id="{3324A5B0-5E89-449E-ADFC-EE6C726F2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562600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AutoShape 50">
            <a:extLst>
              <a:ext uri="{FF2B5EF4-FFF2-40B4-BE49-F238E27FC236}">
                <a16:creationId xmlns:a16="http://schemas.microsoft.com/office/drawing/2014/main" id="{315BAFED-8C2D-4CD5-B6B1-0912814B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3005138"/>
            <a:ext cx="898526" cy="1447800"/>
          </a:xfrm>
          <a:prstGeom prst="wedgeEllipseCallout">
            <a:avLst>
              <a:gd name="adj1" fmla="val 60862"/>
              <a:gd name="adj2" fmla="val 24562"/>
            </a:avLst>
          </a:prstGeom>
          <a:solidFill>
            <a:srgbClr val="CCFFCC"/>
          </a:solidFill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  <a:ea typeface="华文行楷" panose="02010800040101010101" pitchFamily="2" charset="-122"/>
              </a:rPr>
              <a:t>最优解</a:t>
            </a:r>
          </a:p>
        </p:txBody>
      </p:sp>
      <p:sp>
        <p:nvSpPr>
          <p:cNvPr id="29741" name="TextBox 8">
            <a:extLst>
              <a:ext uri="{FF2B5EF4-FFF2-40B4-BE49-F238E27FC236}">
                <a16:creationId xmlns:a16="http://schemas.microsoft.com/office/drawing/2014/main" id="{F1518D57-BAA4-4F7C-BA4D-BD245DD9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524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P68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 animBg="1"/>
      <p:bldP spid="29716" grpId="0" animBg="1"/>
      <p:bldP spid="29717" grpId="0" animBg="1"/>
      <p:bldP spid="29718" grpId="0" animBg="1"/>
      <p:bldP spid="29719" grpId="0" animBg="1"/>
      <p:bldP spid="29720" grpId="0" animBg="1"/>
      <p:bldP spid="29721" grpId="0" animBg="1"/>
      <p:bldP spid="297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>
            <a:extLst>
              <a:ext uri="{FF2B5EF4-FFF2-40B4-BE49-F238E27FC236}">
                <a16:creationId xmlns:a16="http://schemas.microsoft.com/office/drawing/2014/main" id="{D131CD29-942B-4C10-97F4-1DF3FB42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5" descr="STATBAR">
            <a:extLst>
              <a:ext uri="{FF2B5EF4-FFF2-40B4-BE49-F238E27FC236}">
                <a16:creationId xmlns:a16="http://schemas.microsoft.com/office/drawing/2014/main" id="{FB485DE9-77E7-4DE1-BA6E-167177083CA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0724" name="Text Box 6">
            <a:extLst>
              <a:ext uri="{FF2B5EF4-FFF2-40B4-BE49-F238E27FC236}">
                <a16:creationId xmlns:a16="http://schemas.microsoft.com/office/drawing/2014/main" id="{EF3BCF5C-9A1E-42FE-AD05-AAE9FDF4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0725" name="Line 7">
            <a:extLst>
              <a:ext uri="{FF2B5EF4-FFF2-40B4-BE49-F238E27FC236}">
                <a16:creationId xmlns:a16="http://schemas.microsoft.com/office/drawing/2014/main" id="{56D51216-C99F-44F2-BB73-9229C3C9E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8">
            <a:extLst>
              <a:ext uri="{FF2B5EF4-FFF2-40B4-BE49-F238E27FC236}">
                <a16:creationId xmlns:a16="http://schemas.microsoft.com/office/drawing/2014/main" id="{D2BC8DC1-8550-436A-8948-FEE82DEF3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9">
            <a:extLst>
              <a:ext uri="{FF2B5EF4-FFF2-40B4-BE49-F238E27FC236}">
                <a16:creationId xmlns:a16="http://schemas.microsoft.com/office/drawing/2014/main" id="{140888E5-13D8-4BD3-A521-1075FBC2C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10">
            <a:extLst>
              <a:ext uri="{FF2B5EF4-FFF2-40B4-BE49-F238E27FC236}">
                <a16:creationId xmlns:a16="http://schemas.microsoft.com/office/drawing/2014/main" id="{45C9E1A3-0DF0-4D6E-9F3F-0FEC6A9BE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Text Box 11">
            <a:extLst>
              <a:ext uri="{FF2B5EF4-FFF2-40B4-BE49-F238E27FC236}">
                <a16:creationId xmlns:a16="http://schemas.microsoft.com/office/drawing/2014/main" id="{408D971F-7BFF-4B88-A52C-A15773D12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84D8476A-58A5-4966-A44A-1869A4A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31" name="Text Box 13">
            <a:extLst>
              <a:ext uri="{FF2B5EF4-FFF2-40B4-BE49-F238E27FC236}">
                <a16:creationId xmlns:a16="http://schemas.microsoft.com/office/drawing/2014/main" id="{9E5F2B9D-92A6-4C74-8C24-CED0536B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32" name="Text Box 14">
            <a:extLst>
              <a:ext uri="{FF2B5EF4-FFF2-40B4-BE49-F238E27FC236}">
                <a16:creationId xmlns:a16="http://schemas.microsoft.com/office/drawing/2014/main" id="{3335DC51-69DC-4B5B-A8FA-5FA0E74FA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33" name="Text Box 15">
            <a:extLst>
              <a:ext uri="{FF2B5EF4-FFF2-40B4-BE49-F238E27FC236}">
                <a16:creationId xmlns:a16="http://schemas.microsoft.com/office/drawing/2014/main" id="{89B9C418-481F-490E-8E4E-218D1B13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34" name="Text Box 16">
            <a:extLst>
              <a:ext uri="{FF2B5EF4-FFF2-40B4-BE49-F238E27FC236}">
                <a16:creationId xmlns:a16="http://schemas.microsoft.com/office/drawing/2014/main" id="{219D6A53-9BCD-4E61-8F94-9B69E2905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735" name="Text Box 17">
            <a:extLst>
              <a:ext uri="{FF2B5EF4-FFF2-40B4-BE49-F238E27FC236}">
                <a16:creationId xmlns:a16="http://schemas.microsoft.com/office/drawing/2014/main" id="{FF36A745-CD74-4CCC-B64A-EECE724A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0736" name="Text Box 18">
            <a:extLst>
              <a:ext uri="{FF2B5EF4-FFF2-40B4-BE49-F238E27FC236}">
                <a16:creationId xmlns:a16="http://schemas.microsoft.com/office/drawing/2014/main" id="{5D1688F5-693A-4190-9D86-2E55DD2EB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37" name="Text Box 19">
            <a:extLst>
              <a:ext uri="{FF2B5EF4-FFF2-40B4-BE49-F238E27FC236}">
                <a16:creationId xmlns:a16="http://schemas.microsoft.com/office/drawing/2014/main" id="{799D1D90-29A1-4595-B421-9B062411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38" name="Text Box 20">
            <a:extLst>
              <a:ext uri="{FF2B5EF4-FFF2-40B4-BE49-F238E27FC236}">
                <a16:creationId xmlns:a16="http://schemas.microsoft.com/office/drawing/2014/main" id="{480189AB-2D33-4A10-BAF1-5F4C5123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739" name="Text Box 21">
            <a:extLst>
              <a:ext uri="{FF2B5EF4-FFF2-40B4-BE49-F238E27FC236}">
                <a16:creationId xmlns:a16="http://schemas.microsoft.com/office/drawing/2014/main" id="{58C7EF43-ADEC-4B3E-AA78-E2F55A054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0" name="Text Box 22">
            <a:extLst>
              <a:ext uri="{FF2B5EF4-FFF2-40B4-BE49-F238E27FC236}">
                <a16:creationId xmlns:a16="http://schemas.microsoft.com/office/drawing/2014/main" id="{E5DEC44C-055E-43C1-BFC5-49AA422C1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41" name="Text Box 23">
            <a:extLst>
              <a:ext uri="{FF2B5EF4-FFF2-40B4-BE49-F238E27FC236}">
                <a16:creationId xmlns:a16="http://schemas.microsoft.com/office/drawing/2014/main" id="{236FD8E6-1912-439A-B3E4-A579DD14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42" name="Text Box 24">
            <a:extLst>
              <a:ext uri="{FF2B5EF4-FFF2-40B4-BE49-F238E27FC236}">
                <a16:creationId xmlns:a16="http://schemas.microsoft.com/office/drawing/2014/main" id="{418A6FA3-B066-4028-AE4F-CD455916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43" name="Text Box 25">
            <a:extLst>
              <a:ext uri="{FF2B5EF4-FFF2-40B4-BE49-F238E27FC236}">
                <a16:creationId xmlns:a16="http://schemas.microsoft.com/office/drawing/2014/main" id="{D1AFF660-A499-42A9-B462-B94AAA73A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44" name="Text Box 26">
            <a:extLst>
              <a:ext uri="{FF2B5EF4-FFF2-40B4-BE49-F238E27FC236}">
                <a16:creationId xmlns:a16="http://schemas.microsoft.com/office/drawing/2014/main" id="{F7514DB6-2789-4D58-8E87-8DE15CD7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745" name="Text Box 27">
            <a:extLst>
              <a:ext uri="{FF2B5EF4-FFF2-40B4-BE49-F238E27FC236}">
                <a16:creationId xmlns:a16="http://schemas.microsoft.com/office/drawing/2014/main" id="{6AB7A4C2-7507-4D03-B415-5FF66349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0746" name="Text Box 28">
            <a:extLst>
              <a:ext uri="{FF2B5EF4-FFF2-40B4-BE49-F238E27FC236}">
                <a16:creationId xmlns:a16="http://schemas.microsoft.com/office/drawing/2014/main" id="{189D2325-6370-47A3-9D18-D980B8A0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47" name="Text Box 29">
            <a:extLst>
              <a:ext uri="{FF2B5EF4-FFF2-40B4-BE49-F238E27FC236}">
                <a16:creationId xmlns:a16="http://schemas.microsoft.com/office/drawing/2014/main" id="{EB2DCDB0-7D7A-490D-97D4-5582E875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48" name="Text Box 30">
            <a:extLst>
              <a:ext uri="{FF2B5EF4-FFF2-40B4-BE49-F238E27FC236}">
                <a16:creationId xmlns:a16="http://schemas.microsoft.com/office/drawing/2014/main" id="{34A33E85-4BA5-44B5-A539-180DE49E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749" name="Line 31">
            <a:extLst>
              <a:ext uri="{FF2B5EF4-FFF2-40B4-BE49-F238E27FC236}">
                <a16:creationId xmlns:a16="http://schemas.microsoft.com/office/drawing/2014/main" id="{99389E35-BF1C-46DA-B59D-A72F9797B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32">
            <a:extLst>
              <a:ext uri="{FF2B5EF4-FFF2-40B4-BE49-F238E27FC236}">
                <a16:creationId xmlns:a16="http://schemas.microsoft.com/office/drawing/2014/main" id="{E569ABEE-525A-439D-912B-63CBFEBC5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3">
            <a:extLst>
              <a:ext uri="{FF2B5EF4-FFF2-40B4-BE49-F238E27FC236}">
                <a16:creationId xmlns:a16="http://schemas.microsoft.com/office/drawing/2014/main" id="{77E6A38F-041D-4842-8F38-F4BB6806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4">
            <a:extLst>
              <a:ext uri="{FF2B5EF4-FFF2-40B4-BE49-F238E27FC236}">
                <a16:creationId xmlns:a16="http://schemas.microsoft.com/office/drawing/2014/main" id="{434B9DBD-580E-4F7A-88AB-D336147A8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35">
            <a:extLst>
              <a:ext uri="{FF2B5EF4-FFF2-40B4-BE49-F238E27FC236}">
                <a16:creationId xmlns:a16="http://schemas.microsoft.com/office/drawing/2014/main" id="{214CF9E8-1D83-45B2-A428-B4D7B77D26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Line 36">
            <a:extLst>
              <a:ext uri="{FF2B5EF4-FFF2-40B4-BE49-F238E27FC236}">
                <a16:creationId xmlns:a16="http://schemas.microsoft.com/office/drawing/2014/main" id="{2E70D195-50C3-4AF8-ACF5-AB441541F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Line 37">
            <a:extLst>
              <a:ext uri="{FF2B5EF4-FFF2-40B4-BE49-F238E27FC236}">
                <a16:creationId xmlns:a16="http://schemas.microsoft.com/office/drawing/2014/main" id="{037ABEC5-08FE-4C3C-9CFD-A4EF74993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8">
            <a:extLst>
              <a:ext uri="{FF2B5EF4-FFF2-40B4-BE49-F238E27FC236}">
                <a16:creationId xmlns:a16="http://schemas.microsoft.com/office/drawing/2014/main" id="{CE38A466-299B-4561-A8FF-8610BD4CC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Line 39">
            <a:extLst>
              <a:ext uri="{FF2B5EF4-FFF2-40B4-BE49-F238E27FC236}">
                <a16:creationId xmlns:a16="http://schemas.microsoft.com/office/drawing/2014/main" id="{3708DC0D-3782-4758-A265-2D0C7B3CD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Line 40">
            <a:extLst>
              <a:ext uri="{FF2B5EF4-FFF2-40B4-BE49-F238E27FC236}">
                <a16:creationId xmlns:a16="http://schemas.microsoft.com/office/drawing/2014/main" id="{6118439E-3490-44F7-9F8E-2E11666A03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9" name="Oval 41">
            <a:extLst>
              <a:ext uri="{FF2B5EF4-FFF2-40B4-BE49-F238E27FC236}">
                <a16:creationId xmlns:a16="http://schemas.microsoft.com/office/drawing/2014/main" id="{BF51BF58-ED99-4954-B442-50F24D017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0" name="Oval 42">
            <a:extLst>
              <a:ext uri="{FF2B5EF4-FFF2-40B4-BE49-F238E27FC236}">
                <a16:creationId xmlns:a16="http://schemas.microsoft.com/office/drawing/2014/main" id="{F3228EF1-C72A-4300-A573-7C9E9E71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1" name="Oval 43">
            <a:extLst>
              <a:ext uri="{FF2B5EF4-FFF2-40B4-BE49-F238E27FC236}">
                <a16:creationId xmlns:a16="http://schemas.microsoft.com/office/drawing/2014/main" id="{C0902E79-5DF0-42EA-A4E5-A04E41D16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2" name="Oval 44">
            <a:extLst>
              <a:ext uri="{FF2B5EF4-FFF2-40B4-BE49-F238E27FC236}">
                <a16:creationId xmlns:a16="http://schemas.microsoft.com/office/drawing/2014/main" id="{C255DDD0-8ADE-4984-B513-25E35128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3" name="Oval 45">
            <a:extLst>
              <a:ext uri="{FF2B5EF4-FFF2-40B4-BE49-F238E27FC236}">
                <a16:creationId xmlns:a16="http://schemas.microsoft.com/office/drawing/2014/main" id="{1488D438-442A-48CC-925F-1B2C0FE2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4" name="Oval 46">
            <a:extLst>
              <a:ext uri="{FF2B5EF4-FFF2-40B4-BE49-F238E27FC236}">
                <a16:creationId xmlns:a16="http://schemas.microsoft.com/office/drawing/2014/main" id="{1144423F-8615-4C50-9B08-026AB8CE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5" name="Oval 47">
            <a:extLst>
              <a:ext uri="{FF2B5EF4-FFF2-40B4-BE49-F238E27FC236}">
                <a16:creationId xmlns:a16="http://schemas.microsoft.com/office/drawing/2014/main" id="{7066C027-9633-408F-93CC-0E69A0CA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6" name="Oval 48">
            <a:extLst>
              <a:ext uri="{FF2B5EF4-FFF2-40B4-BE49-F238E27FC236}">
                <a16:creationId xmlns:a16="http://schemas.microsoft.com/office/drawing/2014/main" id="{1FAE95EA-724C-4607-A769-66FA83F1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7" name="Oval 49">
            <a:extLst>
              <a:ext uri="{FF2B5EF4-FFF2-40B4-BE49-F238E27FC236}">
                <a16:creationId xmlns:a16="http://schemas.microsoft.com/office/drawing/2014/main" id="{0EE1835D-D9CA-4517-8625-5873A448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8" name="Oval 50">
            <a:extLst>
              <a:ext uri="{FF2B5EF4-FFF2-40B4-BE49-F238E27FC236}">
                <a16:creationId xmlns:a16="http://schemas.microsoft.com/office/drawing/2014/main" id="{BAE346F5-EFED-40D3-B42A-EEBADEAD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9" name="Oval 51">
            <a:extLst>
              <a:ext uri="{FF2B5EF4-FFF2-40B4-BE49-F238E27FC236}">
                <a16:creationId xmlns:a16="http://schemas.microsoft.com/office/drawing/2014/main" id="{A255C927-7AA5-453A-A9AA-270043980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0" name="Oval 52">
            <a:extLst>
              <a:ext uri="{FF2B5EF4-FFF2-40B4-BE49-F238E27FC236}">
                <a16:creationId xmlns:a16="http://schemas.microsoft.com/office/drawing/2014/main" id="{FE6F893F-5275-4F3B-9AE5-9B06F1BF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1" name="Oval 53">
            <a:extLst>
              <a:ext uri="{FF2B5EF4-FFF2-40B4-BE49-F238E27FC236}">
                <a16:creationId xmlns:a16="http://schemas.microsoft.com/office/drawing/2014/main" id="{F9AF49EC-2E35-4162-AB95-80790CBA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2" name="Oval 54">
            <a:extLst>
              <a:ext uri="{FF2B5EF4-FFF2-40B4-BE49-F238E27FC236}">
                <a16:creationId xmlns:a16="http://schemas.microsoft.com/office/drawing/2014/main" id="{76B8AD25-47D6-4CD5-9AB2-DA6912981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3" name="Oval 55">
            <a:extLst>
              <a:ext uri="{FF2B5EF4-FFF2-40B4-BE49-F238E27FC236}">
                <a16:creationId xmlns:a16="http://schemas.microsoft.com/office/drawing/2014/main" id="{0ADC0E99-4540-4089-B1EC-05BFBC59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4" name="Oval 56">
            <a:extLst>
              <a:ext uri="{FF2B5EF4-FFF2-40B4-BE49-F238E27FC236}">
                <a16:creationId xmlns:a16="http://schemas.microsoft.com/office/drawing/2014/main" id="{0F71EBB0-C4EF-42A0-B76D-C640208A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5" name="Oval 57">
            <a:extLst>
              <a:ext uri="{FF2B5EF4-FFF2-40B4-BE49-F238E27FC236}">
                <a16:creationId xmlns:a16="http://schemas.microsoft.com/office/drawing/2014/main" id="{EA1FAA39-311F-4A5E-999A-B892C80E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6" name="Oval 58">
            <a:extLst>
              <a:ext uri="{FF2B5EF4-FFF2-40B4-BE49-F238E27FC236}">
                <a16:creationId xmlns:a16="http://schemas.microsoft.com/office/drawing/2014/main" id="{2268F89A-BA18-49D6-BA5E-FC8BF7C8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7" name="Oval 59">
            <a:extLst>
              <a:ext uri="{FF2B5EF4-FFF2-40B4-BE49-F238E27FC236}">
                <a16:creationId xmlns:a16="http://schemas.microsoft.com/office/drawing/2014/main" id="{5FE05338-F1A4-47E6-B730-4C624FB3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8" name="Oval 60">
            <a:extLst>
              <a:ext uri="{FF2B5EF4-FFF2-40B4-BE49-F238E27FC236}">
                <a16:creationId xmlns:a16="http://schemas.microsoft.com/office/drawing/2014/main" id="{D01C2677-266B-4B4F-90F8-E3C93BFE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E6BC8A-85AD-4CB5-B1C4-C33A28934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4800600"/>
            <a:ext cx="5256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{(3,4),(5,5),(7,9),(9,10)}</a:t>
            </a:r>
            <a:endParaRPr lang="zh-CN" altLang="en-US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80" name="TextBox 60">
            <a:extLst>
              <a:ext uri="{FF2B5EF4-FFF2-40B4-BE49-F238E27FC236}">
                <a16:creationId xmlns:a16="http://schemas.microsoft.com/office/drawing/2014/main" id="{D0579507-F692-44AF-B1A7-DD11EE45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480060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最优解：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87DE7913-3ED5-41FA-80AF-411341CB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5" descr="STATBAR">
            <a:extLst>
              <a:ext uri="{FF2B5EF4-FFF2-40B4-BE49-F238E27FC236}">
                <a16:creationId xmlns:a16="http://schemas.microsoft.com/office/drawing/2014/main" id="{3DF11239-DE17-4DD7-BF28-2FC799A158B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100" name="Text Box 6">
            <a:extLst>
              <a:ext uri="{FF2B5EF4-FFF2-40B4-BE49-F238E27FC236}">
                <a16:creationId xmlns:a16="http://schemas.microsoft.com/office/drawing/2014/main" id="{3A4F30D5-3F3F-444F-8F6E-FFC415536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graphicFrame>
        <p:nvGraphicFramePr>
          <p:cNvPr id="4101" name="Object 7">
            <a:extLst>
              <a:ext uri="{FF2B5EF4-FFF2-40B4-BE49-F238E27FC236}">
                <a16:creationId xmlns:a16="http://schemas.microsoft.com/office/drawing/2014/main" id="{DC5FD372-9049-45DA-B15B-73AC266D9B8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762000" y="1143000"/>
          <a:ext cx="701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文档" r:id="rId5" imgW="3599949" imgH="396071" progId="Word.Document.8">
                  <p:embed/>
                </p:oleObj>
              </mc:Choice>
              <mc:Fallback>
                <p:oleObj name="文档" r:id="rId5" imgW="3599949" imgH="39607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701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1">
            <a:extLst>
              <a:ext uri="{FF2B5EF4-FFF2-40B4-BE49-F238E27FC236}">
                <a16:creationId xmlns:a16="http://schemas.microsoft.com/office/drawing/2014/main" id="{80A6E3F5-7D54-4DB9-9F2B-B01F7E78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159" name="Group 15">
            <a:extLst>
              <a:ext uri="{FF2B5EF4-FFF2-40B4-BE49-F238E27FC236}">
                <a16:creationId xmlns:a16="http://schemas.microsoft.com/office/drawing/2014/main" id="{1AF2F655-2E0A-4B09-B5C7-1BA8A4AA179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05000"/>
            <a:ext cx="2209800" cy="1752600"/>
            <a:chOff x="2112" y="1200"/>
            <a:chExt cx="1392" cy="1104"/>
          </a:xfrm>
        </p:grpSpPr>
        <p:sp>
          <p:nvSpPr>
            <p:cNvPr id="4127" name="Line 9">
              <a:extLst>
                <a:ext uri="{FF2B5EF4-FFF2-40B4-BE49-F238E27FC236}">
                  <a16:creationId xmlns:a16="http://schemas.microsoft.com/office/drawing/2014/main" id="{EBADA657-2260-4BBE-8E0A-8B8505F1C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00"/>
              <a:ext cx="0" cy="72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28" name="Object 10">
              <a:extLst>
                <a:ext uri="{FF2B5EF4-FFF2-40B4-BE49-F238E27FC236}">
                  <a16:creationId xmlns:a16="http://schemas.microsoft.com/office/drawing/2014/main" id="{1A21EF2D-C0D9-4F41-A98C-0B7167EE8B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968"/>
            <a:ext cx="13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公式" r:id="rId7" imgW="812447" imgH="228501" progId="Equation.3">
                    <p:embed/>
                  </p:oleObj>
                </mc:Choice>
                <mc:Fallback>
                  <p:oleObj name="公式" r:id="rId7" imgW="812447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68"/>
                          <a:ext cx="13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0" name="Group 16">
            <a:extLst>
              <a:ext uri="{FF2B5EF4-FFF2-40B4-BE49-F238E27FC236}">
                <a16:creationId xmlns:a16="http://schemas.microsoft.com/office/drawing/2014/main" id="{B507A93E-E7B3-4399-B34C-27D81FEA199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971800"/>
            <a:ext cx="1828800" cy="641350"/>
            <a:chOff x="3456" y="1872"/>
            <a:chExt cx="1152" cy="404"/>
          </a:xfrm>
        </p:grpSpPr>
        <p:sp>
          <p:nvSpPr>
            <p:cNvPr id="4125" name="Text Box 13">
              <a:extLst>
                <a:ext uri="{FF2B5EF4-FFF2-40B4-BE49-F238E27FC236}">
                  <a16:creationId xmlns:a16="http://schemas.microsoft.com/office/drawing/2014/main" id="{F44871DC-F834-4180-A91E-0449149ED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187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126" name="Line 14">
              <a:extLst>
                <a:ext uri="{FF2B5EF4-FFF2-40B4-BE49-F238E27FC236}">
                  <a16:creationId xmlns:a16="http://schemas.microsoft.com/office/drawing/2014/main" id="{0E059877-C8A3-4EEC-A7FC-DA234600A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816" cy="0"/>
            </a:xfrm>
            <a:prstGeom prst="line">
              <a:avLst/>
            </a:prstGeom>
            <a:noFill/>
            <a:ln w="1270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1" name="Text Box 17">
            <a:extLst>
              <a:ext uri="{FF2B5EF4-FFF2-40B4-BE49-F238E27FC236}">
                <a16:creationId xmlns:a16="http://schemas.microsoft.com/office/drawing/2014/main" id="{EE07B41C-FC2E-4E10-BF1B-0387D2F2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692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{6, 5, 7,5, 245, 180, 28,28,19, 22, 25,20}</a:t>
            </a:r>
          </a:p>
        </p:txBody>
      </p:sp>
      <p:sp>
        <p:nvSpPr>
          <p:cNvPr id="6162" name="AutoShape 18">
            <a:extLst>
              <a:ext uri="{FF2B5EF4-FFF2-40B4-BE49-F238E27FC236}">
                <a16:creationId xmlns:a16="http://schemas.microsoft.com/office/drawing/2014/main" id="{242049BB-D3EC-44AD-892F-A8E7DAB5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2438400" cy="1143000"/>
          </a:xfrm>
          <a:prstGeom prst="wedgeEllipseCallout">
            <a:avLst>
              <a:gd name="adj1" fmla="val -28319"/>
              <a:gd name="adj2" fmla="val 8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2-00000010</a:t>
            </a:r>
          </a:p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255-11111111</a:t>
            </a:r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C0F24C1A-5EA5-4726-8369-C7112169E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0" cy="190500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168E6D91-B294-4881-B8CF-B5205CC6B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57600"/>
            <a:ext cx="0" cy="1752600"/>
          </a:xfrm>
          <a:prstGeom prst="line">
            <a:avLst/>
          </a:prstGeom>
          <a:noFill/>
          <a:ln w="22225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0E8C7F37-D1BA-4FC5-9D7C-DFB160632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631FC119-0165-4CB3-9902-9B912142D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8EB18663-BB20-4C05-8434-22DDE8E63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624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ED7A54AD-1960-46A7-AB46-27A5D37CD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274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4*3+2*8+6*5=58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F2797656-09A6-47ED-A44C-15B12519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366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4*3+2*8+6*5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+11*3=91</a:t>
            </a:r>
          </a:p>
        </p:txBody>
      </p:sp>
      <p:sp>
        <p:nvSpPr>
          <p:cNvPr id="6173" name="Line 29">
            <a:extLst>
              <a:ext uri="{FF2B5EF4-FFF2-40B4-BE49-F238E27FC236}">
                <a16:creationId xmlns:a16="http://schemas.microsoft.com/office/drawing/2014/main" id="{AB6407FF-08AA-4D10-A75A-FF27CD58C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638800"/>
            <a:ext cx="533400" cy="4572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Line 30">
            <a:extLst>
              <a:ext uri="{FF2B5EF4-FFF2-40B4-BE49-F238E27FC236}">
                <a16:creationId xmlns:a16="http://schemas.microsoft.com/office/drawing/2014/main" id="{78949CC2-A99C-4D0D-8516-1DC2B3878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562600"/>
            <a:ext cx="381000" cy="533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Text Box 31">
            <a:extLst>
              <a:ext uri="{FF2B5EF4-FFF2-40B4-BE49-F238E27FC236}">
                <a16:creationId xmlns:a16="http://schemas.microsoft.com/office/drawing/2014/main" id="{517757B7-5235-4DBD-99D8-26904D3E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022725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12*8=96</a:t>
            </a:r>
          </a:p>
        </p:txBody>
      </p:sp>
      <p:sp>
        <p:nvSpPr>
          <p:cNvPr id="6176" name="Text Box 32">
            <a:extLst>
              <a:ext uri="{FF2B5EF4-FFF2-40B4-BE49-F238E27FC236}">
                <a16:creationId xmlns:a16="http://schemas.microsoft.com/office/drawing/2014/main" id="{AE0BA346-4F51-46EF-B73F-1F1B44247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77" name="Text Box 33">
            <a:extLst>
              <a:ext uri="{FF2B5EF4-FFF2-40B4-BE49-F238E27FC236}">
                <a16:creationId xmlns:a16="http://schemas.microsoft.com/office/drawing/2014/main" id="{57AD6969-9397-49BC-8D2E-185C13775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78" name="Text Box 34">
            <a:extLst>
              <a:ext uri="{FF2B5EF4-FFF2-40B4-BE49-F238E27FC236}">
                <a16:creationId xmlns:a16="http://schemas.microsoft.com/office/drawing/2014/main" id="{AEA3EAF6-ECD2-43BB-9485-847C09D8E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4819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8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79" name="Line 35">
            <a:extLst>
              <a:ext uri="{FF2B5EF4-FFF2-40B4-BE49-F238E27FC236}">
                <a16:creationId xmlns:a16="http://schemas.microsoft.com/office/drawing/2014/main" id="{AD883E6D-F0B7-4A4D-8A40-616ABBADD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724400"/>
            <a:ext cx="3429000" cy="0"/>
          </a:xfrm>
          <a:prstGeom prst="line">
            <a:avLst/>
          </a:prstGeom>
          <a:noFill/>
          <a:ln w="444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0" name="Line 36">
            <a:extLst>
              <a:ext uri="{FF2B5EF4-FFF2-40B4-BE49-F238E27FC236}">
                <a16:creationId xmlns:a16="http://schemas.microsoft.com/office/drawing/2014/main" id="{40B713FD-2983-4340-B709-A6062385D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257800"/>
            <a:ext cx="3429000" cy="0"/>
          </a:xfrm>
          <a:prstGeom prst="line">
            <a:avLst/>
          </a:prstGeom>
          <a:noFill/>
          <a:ln w="444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1" name="Line 37">
            <a:extLst>
              <a:ext uri="{FF2B5EF4-FFF2-40B4-BE49-F238E27FC236}">
                <a16:creationId xmlns:a16="http://schemas.microsoft.com/office/drawing/2014/main" id="{71CD2914-046A-4FF7-ADAE-1C6F8A153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6019800"/>
            <a:ext cx="990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AutoShape 38">
            <a:extLst>
              <a:ext uri="{FF2B5EF4-FFF2-40B4-BE49-F238E27FC236}">
                <a16:creationId xmlns:a16="http://schemas.microsoft.com/office/drawing/2014/main" id="{AF1B4CA3-E751-42FC-81AA-465B53CD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609600" cy="762000"/>
          </a:xfrm>
          <a:prstGeom prst="wedgeEllipseCallout">
            <a:avLst>
              <a:gd name="adj1" fmla="val -150000"/>
              <a:gd name="adj2" fmla="val 66250"/>
            </a:avLst>
          </a:prstGeom>
          <a:solidFill>
            <a:srgbClr val="00FFFF"/>
          </a:solidFill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??</a:t>
            </a:r>
          </a:p>
        </p:txBody>
      </p:sp>
      <p:sp>
        <p:nvSpPr>
          <p:cNvPr id="4124" name="TextBox 1">
            <a:extLst>
              <a:ext uri="{FF2B5EF4-FFF2-40B4-BE49-F238E27FC236}">
                <a16:creationId xmlns:a16="http://schemas.microsoft.com/office/drawing/2014/main" id="{B1D61E49-29A4-4EBE-BE6D-44532605C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P65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/>
      <p:bldP spid="6162" grpId="0" animBg="1"/>
      <p:bldP spid="6165" grpId="0"/>
      <p:bldP spid="6166" grpId="0"/>
      <p:bldP spid="6168" grpId="0"/>
      <p:bldP spid="6169" grpId="0"/>
      <p:bldP spid="6172" grpId="0"/>
      <p:bldP spid="6175" grpId="0"/>
      <p:bldP spid="6176" grpId="0"/>
      <p:bldP spid="6177" grpId="0"/>
      <p:bldP spid="6178" grpId="0"/>
      <p:bldP spid="61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213D68DD-784A-4594-ABB2-69F98986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5" descr="STATBAR">
            <a:extLst>
              <a:ext uri="{FF2B5EF4-FFF2-40B4-BE49-F238E27FC236}">
                <a16:creationId xmlns:a16="http://schemas.microsoft.com/office/drawing/2014/main" id="{412BA116-8017-4671-A3C8-244748B439E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1748" name="Text Box 6">
            <a:extLst>
              <a:ext uri="{FF2B5EF4-FFF2-40B4-BE49-F238E27FC236}">
                <a16:creationId xmlns:a16="http://schemas.microsoft.com/office/drawing/2014/main" id="{B3FA1DA6-18CB-4DDC-A431-50EEAD97F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1749" name="Line 7">
            <a:extLst>
              <a:ext uri="{FF2B5EF4-FFF2-40B4-BE49-F238E27FC236}">
                <a16:creationId xmlns:a16="http://schemas.microsoft.com/office/drawing/2014/main" id="{06733765-E011-4E98-B898-09AA7D100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8">
            <a:extLst>
              <a:ext uri="{FF2B5EF4-FFF2-40B4-BE49-F238E27FC236}">
                <a16:creationId xmlns:a16="http://schemas.microsoft.com/office/drawing/2014/main" id="{2E553F48-56B6-4F11-ADB0-0F5452800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11">
            <a:extLst>
              <a:ext uri="{FF2B5EF4-FFF2-40B4-BE49-F238E27FC236}">
                <a16:creationId xmlns:a16="http://schemas.microsoft.com/office/drawing/2014/main" id="{6F9EC6E4-474B-4CD4-BAFF-1ED52BBD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2" name="Text Box 12">
            <a:extLst>
              <a:ext uri="{FF2B5EF4-FFF2-40B4-BE49-F238E27FC236}">
                <a16:creationId xmlns:a16="http://schemas.microsoft.com/office/drawing/2014/main" id="{522FA6A9-E612-4439-B2B5-4A2B327DE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3" name="Text Box 13">
            <a:extLst>
              <a:ext uri="{FF2B5EF4-FFF2-40B4-BE49-F238E27FC236}">
                <a16:creationId xmlns:a16="http://schemas.microsoft.com/office/drawing/2014/main" id="{E5CE7195-0873-4C5C-9C3B-F138EB47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4" name="Text Box 14">
            <a:extLst>
              <a:ext uri="{FF2B5EF4-FFF2-40B4-BE49-F238E27FC236}">
                <a16:creationId xmlns:a16="http://schemas.microsoft.com/office/drawing/2014/main" id="{983F1E78-1322-42D8-86E5-5AF3E7E0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55" name="Text Box 15">
            <a:extLst>
              <a:ext uri="{FF2B5EF4-FFF2-40B4-BE49-F238E27FC236}">
                <a16:creationId xmlns:a16="http://schemas.microsoft.com/office/drawing/2014/main" id="{B479860F-8425-4E41-BEF4-EACBF6B80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756" name="Text Box 16">
            <a:extLst>
              <a:ext uri="{FF2B5EF4-FFF2-40B4-BE49-F238E27FC236}">
                <a16:creationId xmlns:a16="http://schemas.microsoft.com/office/drawing/2014/main" id="{331D3AE7-B969-4E97-B2CF-A785538A2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757" name="Text Box 17">
            <a:extLst>
              <a:ext uri="{FF2B5EF4-FFF2-40B4-BE49-F238E27FC236}">
                <a16:creationId xmlns:a16="http://schemas.microsoft.com/office/drawing/2014/main" id="{524DD103-1A31-4AB6-A263-0477885C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58" name="Text Box 18">
            <a:extLst>
              <a:ext uri="{FF2B5EF4-FFF2-40B4-BE49-F238E27FC236}">
                <a16:creationId xmlns:a16="http://schemas.microsoft.com/office/drawing/2014/main" id="{8C4BC6DF-8DEF-4472-9758-7C668EE0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1759" name="Text Box 19">
            <a:extLst>
              <a:ext uri="{FF2B5EF4-FFF2-40B4-BE49-F238E27FC236}">
                <a16:creationId xmlns:a16="http://schemas.microsoft.com/office/drawing/2014/main" id="{50E83616-9F17-48CF-92FC-3A33B7C2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60" name="Text Box 20">
            <a:extLst>
              <a:ext uri="{FF2B5EF4-FFF2-40B4-BE49-F238E27FC236}">
                <a16:creationId xmlns:a16="http://schemas.microsoft.com/office/drawing/2014/main" id="{88D4C3DB-098F-4242-BC59-E7C8BF40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61" name="Text Box 21">
            <a:extLst>
              <a:ext uri="{FF2B5EF4-FFF2-40B4-BE49-F238E27FC236}">
                <a16:creationId xmlns:a16="http://schemas.microsoft.com/office/drawing/2014/main" id="{4086D892-ADF0-424F-80E8-116D129E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62" name="Text Box 22">
            <a:extLst>
              <a:ext uri="{FF2B5EF4-FFF2-40B4-BE49-F238E27FC236}">
                <a16:creationId xmlns:a16="http://schemas.microsoft.com/office/drawing/2014/main" id="{AD456EFE-049F-49D6-B198-6C53CEA4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63" name="Text Box 23">
            <a:extLst>
              <a:ext uri="{FF2B5EF4-FFF2-40B4-BE49-F238E27FC236}">
                <a16:creationId xmlns:a16="http://schemas.microsoft.com/office/drawing/2014/main" id="{F80C8CAC-E86D-4747-B2E9-0828AC1D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64" name="Text Box 24">
            <a:extLst>
              <a:ext uri="{FF2B5EF4-FFF2-40B4-BE49-F238E27FC236}">
                <a16:creationId xmlns:a16="http://schemas.microsoft.com/office/drawing/2014/main" id="{BB8164EA-943D-4ED0-AB74-AF398E47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65" name="Text Box 25">
            <a:extLst>
              <a:ext uri="{FF2B5EF4-FFF2-40B4-BE49-F238E27FC236}">
                <a16:creationId xmlns:a16="http://schemas.microsoft.com/office/drawing/2014/main" id="{FC65D343-0353-4810-814C-5B682860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766" name="Text Box 26">
            <a:extLst>
              <a:ext uri="{FF2B5EF4-FFF2-40B4-BE49-F238E27FC236}">
                <a16:creationId xmlns:a16="http://schemas.microsoft.com/office/drawing/2014/main" id="{0FF995D1-7081-41BA-B661-C54D8B89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767" name="Text Box 27">
            <a:extLst>
              <a:ext uri="{FF2B5EF4-FFF2-40B4-BE49-F238E27FC236}">
                <a16:creationId xmlns:a16="http://schemas.microsoft.com/office/drawing/2014/main" id="{03EC8DD0-7B12-4D71-A7DE-A00B6AD6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68" name="Text Box 28">
            <a:extLst>
              <a:ext uri="{FF2B5EF4-FFF2-40B4-BE49-F238E27FC236}">
                <a16:creationId xmlns:a16="http://schemas.microsoft.com/office/drawing/2014/main" id="{7B321CFE-A120-4D63-B2EC-3D1DC5F7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1769" name="Text Box 29">
            <a:extLst>
              <a:ext uri="{FF2B5EF4-FFF2-40B4-BE49-F238E27FC236}">
                <a16:creationId xmlns:a16="http://schemas.microsoft.com/office/drawing/2014/main" id="{E68C7361-6112-48AD-A2A5-2D928CEF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70" name="Text Box 30">
            <a:extLst>
              <a:ext uri="{FF2B5EF4-FFF2-40B4-BE49-F238E27FC236}">
                <a16:creationId xmlns:a16="http://schemas.microsoft.com/office/drawing/2014/main" id="{4AC0356A-330C-4672-83B3-48E01389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71" name="Line 31">
            <a:extLst>
              <a:ext uri="{FF2B5EF4-FFF2-40B4-BE49-F238E27FC236}">
                <a16:creationId xmlns:a16="http://schemas.microsoft.com/office/drawing/2014/main" id="{C070DA83-0A2B-4B0D-B283-C62AEB9AA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32">
            <a:extLst>
              <a:ext uri="{FF2B5EF4-FFF2-40B4-BE49-F238E27FC236}">
                <a16:creationId xmlns:a16="http://schemas.microsoft.com/office/drawing/2014/main" id="{6DB0CC3B-C274-4C82-B9C7-8A3F5C050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33">
            <a:extLst>
              <a:ext uri="{FF2B5EF4-FFF2-40B4-BE49-F238E27FC236}">
                <a16:creationId xmlns:a16="http://schemas.microsoft.com/office/drawing/2014/main" id="{185AE313-E864-4027-8183-32697B41F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34">
            <a:extLst>
              <a:ext uri="{FF2B5EF4-FFF2-40B4-BE49-F238E27FC236}">
                <a16:creationId xmlns:a16="http://schemas.microsoft.com/office/drawing/2014/main" id="{221ACF91-F738-4AF6-B038-5192A8D4B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9144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35">
            <a:extLst>
              <a:ext uri="{FF2B5EF4-FFF2-40B4-BE49-F238E27FC236}">
                <a16:creationId xmlns:a16="http://schemas.microsoft.com/office/drawing/2014/main" id="{000EEA16-1110-4D01-AF71-6EA5DDD22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1600200"/>
            <a:ext cx="76200" cy="2209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36">
            <a:extLst>
              <a:ext uri="{FF2B5EF4-FFF2-40B4-BE49-F238E27FC236}">
                <a16:creationId xmlns:a16="http://schemas.microsoft.com/office/drawing/2014/main" id="{5B1CF7AF-2E9E-4F20-9C9C-DF11B7450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454025" cy="2209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Line 37">
            <a:extLst>
              <a:ext uri="{FF2B5EF4-FFF2-40B4-BE49-F238E27FC236}">
                <a16:creationId xmlns:a16="http://schemas.microsoft.com/office/drawing/2014/main" id="{BA81FF30-1073-4572-9413-E5A78910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19050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Line 38">
            <a:extLst>
              <a:ext uri="{FF2B5EF4-FFF2-40B4-BE49-F238E27FC236}">
                <a16:creationId xmlns:a16="http://schemas.microsoft.com/office/drawing/2014/main" id="{7C9D0023-C403-4687-ACAB-C03C33EE3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600200"/>
            <a:ext cx="19050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Line 39">
            <a:extLst>
              <a:ext uri="{FF2B5EF4-FFF2-40B4-BE49-F238E27FC236}">
                <a16:creationId xmlns:a16="http://schemas.microsoft.com/office/drawing/2014/main" id="{556482A9-AE2E-4CDB-A1E2-70E121237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0425" y="1600200"/>
            <a:ext cx="4422775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40">
            <a:extLst>
              <a:ext uri="{FF2B5EF4-FFF2-40B4-BE49-F238E27FC236}">
                <a16:creationId xmlns:a16="http://schemas.microsoft.com/office/drawing/2014/main" id="{E7772A0B-DD81-47A3-BEF1-1D7AEDB9F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Oval 41">
            <a:extLst>
              <a:ext uri="{FF2B5EF4-FFF2-40B4-BE49-F238E27FC236}">
                <a16:creationId xmlns:a16="http://schemas.microsoft.com/office/drawing/2014/main" id="{5265A889-C7E8-419E-9264-54B13A3B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2" name="Oval 42">
            <a:extLst>
              <a:ext uri="{FF2B5EF4-FFF2-40B4-BE49-F238E27FC236}">
                <a16:creationId xmlns:a16="http://schemas.microsoft.com/office/drawing/2014/main" id="{D2B604E2-0E06-4F87-A571-2DCE4886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3" name="Oval 43">
            <a:extLst>
              <a:ext uri="{FF2B5EF4-FFF2-40B4-BE49-F238E27FC236}">
                <a16:creationId xmlns:a16="http://schemas.microsoft.com/office/drawing/2014/main" id="{F3C0EDB6-3E65-4679-8B01-6884ABD6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4" name="Oval 44">
            <a:extLst>
              <a:ext uri="{FF2B5EF4-FFF2-40B4-BE49-F238E27FC236}">
                <a16:creationId xmlns:a16="http://schemas.microsoft.com/office/drawing/2014/main" id="{97725C18-3C03-4AB9-89CD-6045CA16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5" name="Oval 45">
            <a:extLst>
              <a:ext uri="{FF2B5EF4-FFF2-40B4-BE49-F238E27FC236}">
                <a16:creationId xmlns:a16="http://schemas.microsoft.com/office/drawing/2014/main" id="{D7739C21-1D2D-4780-836E-6891DE61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6" name="Oval 46">
            <a:extLst>
              <a:ext uri="{FF2B5EF4-FFF2-40B4-BE49-F238E27FC236}">
                <a16:creationId xmlns:a16="http://schemas.microsoft.com/office/drawing/2014/main" id="{25DD84E2-32F4-482E-B48C-7A400F42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7" name="Oval 47">
            <a:extLst>
              <a:ext uri="{FF2B5EF4-FFF2-40B4-BE49-F238E27FC236}">
                <a16:creationId xmlns:a16="http://schemas.microsoft.com/office/drawing/2014/main" id="{FCD09CBB-D92B-4442-BDCB-E6F86FCE0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8" name="Oval 48">
            <a:extLst>
              <a:ext uri="{FF2B5EF4-FFF2-40B4-BE49-F238E27FC236}">
                <a16:creationId xmlns:a16="http://schemas.microsoft.com/office/drawing/2014/main" id="{5CD01259-03CD-4176-833B-6B70DED5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9" name="Oval 49">
            <a:extLst>
              <a:ext uri="{FF2B5EF4-FFF2-40B4-BE49-F238E27FC236}">
                <a16:creationId xmlns:a16="http://schemas.microsoft.com/office/drawing/2014/main" id="{11EB9866-479D-4733-A742-70B1DE5C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0" name="Oval 50">
            <a:extLst>
              <a:ext uri="{FF2B5EF4-FFF2-40B4-BE49-F238E27FC236}">
                <a16:creationId xmlns:a16="http://schemas.microsoft.com/office/drawing/2014/main" id="{E827FF2C-49BA-49ED-8EBD-669649E7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1" name="Oval 51">
            <a:extLst>
              <a:ext uri="{FF2B5EF4-FFF2-40B4-BE49-F238E27FC236}">
                <a16:creationId xmlns:a16="http://schemas.microsoft.com/office/drawing/2014/main" id="{D37E8948-9288-4963-BEE8-81E8DFA71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2" name="Oval 52">
            <a:extLst>
              <a:ext uri="{FF2B5EF4-FFF2-40B4-BE49-F238E27FC236}">
                <a16:creationId xmlns:a16="http://schemas.microsoft.com/office/drawing/2014/main" id="{78760051-0C53-41E3-A280-5E857C85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3" name="Oval 53">
            <a:extLst>
              <a:ext uri="{FF2B5EF4-FFF2-40B4-BE49-F238E27FC236}">
                <a16:creationId xmlns:a16="http://schemas.microsoft.com/office/drawing/2014/main" id="{F9600F24-6085-4879-BCAA-F15B3243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4" name="Oval 54">
            <a:extLst>
              <a:ext uri="{FF2B5EF4-FFF2-40B4-BE49-F238E27FC236}">
                <a16:creationId xmlns:a16="http://schemas.microsoft.com/office/drawing/2014/main" id="{7A8F2651-0BA2-4A21-AB8F-858884942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5" name="Oval 55">
            <a:extLst>
              <a:ext uri="{FF2B5EF4-FFF2-40B4-BE49-F238E27FC236}">
                <a16:creationId xmlns:a16="http://schemas.microsoft.com/office/drawing/2014/main" id="{F57AF942-4B8B-42BD-914A-8E9AA498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6" name="Oval 56">
            <a:extLst>
              <a:ext uri="{FF2B5EF4-FFF2-40B4-BE49-F238E27FC236}">
                <a16:creationId xmlns:a16="http://schemas.microsoft.com/office/drawing/2014/main" id="{EA084643-CD0C-4CC0-B0CA-2401F031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7" name="Oval 57">
            <a:extLst>
              <a:ext uri="{FF2B5EF4-FFF2-40B4-BE49-F238E27FC236}">
                <a16:creationId xmlns:a16="http://schemas.microsoft.com/office/drawing/2014/main" id="{3ACED547-7E64-43F7-B2BC-CE2C10F7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8" name="Oval 58">
            <a:extLst>
              <a:ext uri="{FF2B5EF4-FFF2-40B4-BE49-F238E27FC236}">
                <a16:creationId xmlns:a16="http://schemas.microsoft.com/office/drawing/2014/main" id="{7CF9F932-A2B6-44B7-B642-AA7F00A3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9" name="Oval 59">
            <a:extLst>
              <a:ext uri="{FF2B5EF4-FFF2-40B4-BE49-F238E27FC236}">
                <a16:creationId xmlns:a16="http://schemas.microsoft.com/office/drawing/2014/main" id="{E63B2DD7-8104-4ED6-BF65-4DDA05AAD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800" name="Oval 60">
            <a:extLst>
              <a:ext uri="{FF2B5EF4-FFF2-40B4-BE49-F238E27FC236}">
                <a16:creationId xmlns:a16="http://schemas.microsoft.com/office/drawing/2014/main" id="{1B9113DA-0636-479D-B5EB-F5B62D85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>
            <a:extLst>
              <a:ext uri="{FF2B5EF4-FFF2-40B4-BE49-F238E27FC236}">
                <a16:creationId xmlns:a16="http://schemas.microsoft.com/office/drawing/2014/main" id="{9B421FC9-AB69-420A-B0DB-B91E61373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Text Box 8">
            <a:extLst>
              <a:ext uri="{FF2B5EF4-FFF2-40B4-BE49-F238E27FC236}">
                <a16:creationId xmlns:a16="http://schemas.microsoft.com/office/drawing/2014/main" id="{AE62F141-B3D8-4FC0-B6EF-A4E828CE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640080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4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§3.9</a:t>
            </a:r>
            <a:r>
              <a:rPr lang="en-US" altLang="zh-CN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流水作业调度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（同顺序）</a:t>
            </a:r>
          </a:p>
        </p:txBody>
      </p:sp>
      <p:sp>
        <p:nvSpPr>
          <p:cNvPr id="2" name="爆炸形 2 1">
            <a:extLst>
              <a:ext uri="{FF2B5EF4-FFF2-40B4-BE49-F238E27FC236}">
                <a16:creationId xmlns:a16="http://schemas.microsoft.com/office/drawing/2014/main" id="{F4A7E202-118F-4857-B4B9-AA2C3DFC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838200"/>
            <a:ext cx="1981200" cy="11430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云形标注 2">
            <a:extLst>
              <a:ext uri="{FF2B5EF4-FFF2-40B4-BE49-F238E27FC236}">
                <a16:creationId xmlns:a16="http://schemas.microsoft.com/office/drawing/2014/main" id="{86733866-9ED3-41FB-8F1A-C696D6D7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117975"/>
            <a:ext cx="3429000" cy="1371600"/>
          </a:xfrm>
          <a:prstGeom prst="cloudCallout">
            <a:avLst>
              <a:gd name="adj1" fmla="val -18333"/>
              <a:gd name="adj2" fmla="val -134722"/>
            </a:avLst>
          </a:prstGeom>
          <a:solidFill>
            <a:srgbClr val="FFFF00"/>
          </a:solidFill>
          <a:ln w="22225" algn="ctr">
            <a:solidFill>
              <a:srgbClr val="7A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补充新窍门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>
            <a:extLst>
              <a:ext uri="{FF2B5EF4-FFF2-40B4-BE49-F238E27FC236}">
                <a16:creationId xmlns:a16="http://schemas.microsoft.com/office/drawing/2014/main" id="{32E04093-1106-4332-9D19-4D821D3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5" descr="STATBAR">
            <a:extLst>
              <a:ext uri="{FF2B5EF4-FFF2-40B4-BE49-F238E27FC236}">
                <a16:creationId xmlns:a16="http://schemas.microsoft.com/office/drawing/2014/main" id="{5142B9F3-0C3E-477A-A4BC-98F2A757E96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3796" name="Text Box 6">
            <a:extLst>
              <a:ext uri="{FF2B5EF4-FFF2-40B4-BE49-F238E27FC236}">
                <a16:creationId xmlns:a16="http://schemas.microsoft.com/office/drawing/2014/main" id="{60D273F4-C263-4997-9C9E-A91474DC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同顺序</a:t>
            </a:r>
          </a:p>
        </p:txBody>
      </p:sp>
      <p:graphicFrame>
        <p:nvGraphicFramePr>
          <p:cNvPr id="33797" name="Object 7">
            <a:extLst>
              <a:ext uri="{FF2B5EF4-FFF2-40B4-BE49-F238E27FC236}">
                <a16:creationId xmlns:a16="http://schemas.microsoft.com/office/drawing/2014/main" id="{F53B84E6-970A-48CF-9399-114B1CD9DD0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33400" y="914400"/>
          <a:ext cx="77898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Document" r:id="rId5" imgW="4360285" imgH="1188763" progId="Word.Document.8">
                  <p:embed/>
                </p:oleObj>
              </mc:Choice>
              <mc:Fallback>
                <p:oleObj name="Document" r:id="rId5" imgW="4360285" imgH="118876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778986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11">
            <a:extLst>
              <a:ext uri="{FF2B5EF4-FFF2-40B4-BE49-F238E27FC236}">
                <a16:creationId xmlns:a16="http://schemas.microsoft.com/office/drawing/2014/main" id="{21DE0BCE-0DEB-4F89-A513-04D0F7F3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Rectangle 15">
            <a:extLst>
              <a:ext uri="{FF2B5EF4-FFF2-40B4-BE49-F238E27FC236}">
                <a16:creationId xmlns:a16="http://schemas.microsoft.com/office/drawing/2014/main" id="{E50A9E07-74A5-4230-AEC4-C7DED029C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0" name="Rectangle 17">
            <a:extLst>
              <a:ext uri="{FF2B5EF4-FFF2-40B4-BE49-F238E27FC236}">
                <a16:creationId xmlns:a16="http://schemas.microsoft.com/office/drawing/2014/main" id="{84DFD71F-537C-45E4-9B5E-4950AF85B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1" name="Rectangle 24">
            <a:extLst>
              <a:ext uri="{FF2B5EF4-FFF2-40B4-BE49-F238E27FC236}">
                <a16:creationId xmlns:a16="http://schemas.microsoft.com/office/drawing/2014/main" id="{3DD1CBA8-FA8B-4B93-9AB9-A5C674AC2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2" name="Rectangle 26">
            <a:extLst>
              <a:ext uri="{FF2B5EF4-FFF2-40B4-BE49-F238E27FC236}">
                <a16:creationId xmlns:a16="http://schemas.microsoft.com/office/drawing/2014/main" id="{5D842A11-9F69-44F4-8ED4-5B7872E6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3" name="Rectangle 33">
            <a:extLst>
              <a:ext uri="{FF2B5EF4-FFF2-40B4-BE49-F238E27FC236}">
                <a16:creationId xmlns:a16="http://schemas.microsoft.com/office/drawing/2014/main" id="{8BDEBA5D-E98D-4224-92D9-0725D0E2D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21825E2-FFA8-48E7-B04D-22B9DEE64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305175"/>
          <a:ext cx="676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Document" r:id="rId7" imgW="4007819" imgH="794549" progId="Word.Document.8">
                  <p:embed/>
                </p:oleObj>
              </mc:Choice>
              <mc:Fallback>
                <p:oleObj name="Document" r:id="rId7" imgW="4007819" imgH="794549" progId="Word.Document.8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305175"/>
                        <a:ext cx="6762750" cy="1343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53F13EB-644F-4E40-A30E-243DF1AA97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886200"/>
            <a:ext cx="1905000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03D4920-3276-4E20-BF53-53DFC9F086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1200" y="4572000"/>
            <a:ext cx="2895600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椭圆形标注 1">
            <a:extLst>
              <a:ext uri="{FF2B5EF4-FFF2-40B4-BE49-F238E27FC236}">
                <a16:creationId xmlns:a16="http://schemas.microsoft.com/office/drawing/2014/main" id="{21301586-8312-44BD-B298-F72FF761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57600"/>
            <a:ext cx="1143000" cy="1676400"/>
          </a:xfrm>
          <a:prstGeom prst="wedgeEllipseCallout">
            <a:avLst>
              <a:gd name="adj1" fmla="val -150833"/>
              <a:gd name="adj2" fmla="val -33477"/>
            </a:avLst>
          </a:prstGeom>
          <a:solidFill>
            <a:srgbClr val="FF99FF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最优解</a:t>
            </a:r>
          </a:p>
        </p:txBody>
      </p:sp>
      <p:sp>
        <p:nvSpPr>
          <p:cNvPr id="3" name="云形标注 2">
            <a:extLst>
              <a:ext uri="{FF2B5EF4-FFF2-40B4-BE49-F238E27FC236}">
                <a16:creationId xmlns:a16="http://schemas.microsoft.com/office/drawing/2014/main" id="{FABCAAE5-DECB-4B95-A1B1-EF24D62B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638800"/>
            <a:ext cx="2743200" cy="1066800"/>
          </a:xfrm>
          <a:prstGeom prst="cloudCallout">
            <a:avLst>
              <a:gd name="adj1" fmla="val -41667"/>
              <a:gd name="adj2" fmla="val -150894"/>
            </a:avLst>
          </a:prstGeom>
          <a:solidFill>
            <a:srgbClr val="FFFF00"/>
          </a:solid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最优值</a:t>
            </a:r>
          </a:p>
        </p:txBody>
      </p:sp>
      <p:sp>
        <p:nvSpPr>
          <p:cNvPr id="33809" name="TextBox 3">
            <a:extLst>
              <a:ext uri="{FF2B5EF4-FFF2-40B4-BE49-F238E27FC236}">
                <a16:creationId xmlns:a16="http://schemas.microsoft.com/office/drawing/2014/main" id="{0B0ABF7D-673E-430C-9802-E5225A43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P69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>
            <a:extLst>
              <a:ext uri="{FF2B5EF4-FFF2-40B4-BE49-F238E27FC236}">
                <a16:creationId xmlns:a16="http://schemas.microsoft.com/office/drawing/2014/main" id="{49BF2E2D-9906-4DAB-A084-A292677F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46038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5" descr="STATBAR">
            <a:extLst>
              <a:ext uri="{FF2B5EF4-FFF2-40B4-BE49-F238E27FC236}">
                <a16:creationId xmlns:a16="http://schemas.microsoft.com/office/drawing/2014/main" id="{5471CC77-178B-4C03-BFC4-EF7853F40AB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4820" name="Text Box 6">
            <a:extLst>
              <a:ext uri="{FF2B5EF4-FFF2-40B4-BE49-F238E27FC236}">
                <a16:creationId xmlns:a16="http://schemas.microsoft.com/office/drawing/2014/main" id="{5833D324-386E-4B0E-A12A-B54AC9FB6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同顺序</a:t>
            </a:r>
          </a:p>
        </p:txBody>
      </p:sp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37654033-A7EA-4D6C-AD16-02469F77551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60350" y="1143000"/>
          <a:ext cx="8578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Document" r:id="rId5" imgW="4062903" imgH="396374" progId="Word.Document.8">
                  <p:embed/>
                </p:oleObj>
              </mc:Choice>
              <mc:Fallback>
                <p:oleObj name="Document" r:id="rId5" imgW="4062903" imgH="39637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143000"/>
                        <a:ext cx="857885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11">
            <a:extLst>
              <a:ext uri="{FF2B5EF4-FFF2-40B4-BE49-F238E27FC236}">
                <a16:creationId xmlns:a16="http://schemas.microsoft.com/office/drawing/2014/main" id="{2CAB4908-FAA2-4E7D-B146-34E12F3A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3" name="Rectangle 15">
            <a:extLst>
              <a:ext uri="{FF2B5EF4-FFF2-40B4-BE49-F238E27FC236}">
                <a16:creationId xmlns:a16="http://schemas.microsoft.com/office/drawing/2014/main" id="{8D35BB09-14AD-4BA0-8845-F5387009B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4" name="Rectangle 17">
            <a:extLst>
              <a:ext uri="{FF2B5EF4-FFF2-40B4-BE49-F238E27FC236}">
                <a16:creationId xmlns:a16="http://schemas.microsoft.com/office/drawing/2014/main" id="{B4FDAE3E-533A-4036-B824-B3B510C1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5" name="Rectangle 24">
            <a:extLst>
              <a:ext uri="{FF2B5EF4-FFF2-40B4-BE49-F238E27FC236}">
                <a16:creationId xmlns:a16="http://schemas.microsoft.com/office/drawing/2014/main" id="{9BB31537-7186-4884-BA65-67CC9544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" name="Rectangle 26">
            <a:extLst>
              <a:ext uri="{FF2B5EF4-FFF2-40B4-BE49-F238E27FC236}">
                <a16:creationId xmlns:a16="http://schemas.microsoft.com/office/drawing/2014/main" id="{FBB6DCE0-C056-4A47-9EDE-589FCEDC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7" name="Rectangle 33">
            <a:extLst>
              <a:ext uri="{FF2B5EF4-FFF2-40B4-BE49-F238E27FC236}">
                <a16:creationId xmlns:a16="http://schemas.microsoft.com/office/drawing/2014/main" id="{51E42C0F-F160-4FFE-9627-31216B16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50">
            <a:extLst>
              <a:ext uri="{FF2B5EF4-FFF2-40B4-BE49-F238E27FC236}">
                <a16:creationId xmlns:a16="http://schemas.microsoft.com/office/drawing/2014/main" id="{5D9015E0-63C2-411E-B308-53096CAD0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35388"/>
            <a:ext cx="1371600" cy="760412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AutoShape 51">
            <a:extLst>
              <a:ext uri="{FF2B5EF4-FFF2-40B4-BE49-F238E27FC236}">
                <a16:creationId xmlns:a16="http://schemas.microsoft.com/office/drawing/2014/main" id="{A6C9F174-486A-46B8-B72A-6C3F2A0F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1219200" cy="6858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Object 52">
            <a:extLst>
              <a:ext uri="{FF2B5EF4-FFF2-40B4-BE49-F238E27FC236}">
                <a16:creationId xmlns:a16="http://schemas.microsoft.com/office/drawing/2014/main" id="{D8C24438-90E2-4D76-BC23-2C438EDF5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689350"/>
          <a:ext cx="762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公式" r:id="rId7" imgW="228501" imgH="215806" progId="Equation.3">
                  <p:embed/>
                </p:oleObj>
              </mc:Choice>
              <mc:Fallback>
                <p:oleObj name="公式" r:id="rId7" imgW="228501" imgH="21580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89350"/>
                        <a:ext cx="762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3">
            <a:extLst>
              <a:ext uri="{FF2B5EF4-FFF2-40B4-BE49-F238E27FC236}">
                <a16:creationId xmlns:a16="http://schemas.microsoft.com/office/drawing/2014/main" id="{E84F1422-7BA2-4B52-81D9-90D997155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5257800"/>
          <a:ext cx="787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公式" r:id="rId9" imgW="241091" imgH="215713" progId="Equation.3">
                  <p:embed/>
                </p:oleObj>
              </mc:Choice>
              <mc:Fallback>
                <p:oleObj name="公式" r:id="rId9" imgW="241091" imgH="21571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257800"/>
                        <a:ext cx="787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4">
            <a:extLst>
              <a:ext uri="{FF2B5EF4-FFF2-40B4-BE49-F238E27FC236}">
                <a16:creationId xmlns:a16="http://schemas.microsoft.com/office/drawing/2014/main" id="{E9FB9B39-4440-4BD4-B617-1D23CDC03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2819400"/>
          <a:ext cx="238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公式" r:id="rId11" imgW="88707" imgH="164742" progId="Equation.3">
                  <p:embed/>
                </p:oleObj>
              </mc:Choice>
              <mc:Fallback>
                <p:oleObj name="公式" r:id="rId11" imgW="88707" imgH="164742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819400"/>
                        <a:ext cx="2381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5">
            <a:extLst>
              <a:ext uri="{FF2B5EF4-FFF2-40B4-BE49-F238E27FC236}">
                <a16:creationId xmlns:a16="http://schemas.microsoft.com/office/drawing/2014/main" id="{9529ED91-E986-447F-A0ED-BF866BC5F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71775"/>
          <a:ext cx="1230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公式" r:id="rId13" imgW="533169" imgH="203112" progId="Equation.3">
                  <p:embed/>
                </p:oleObj>
              </mc:Choice>
              <mc:Fallback>
                <p:oleObj name="公式" r:id="rId13" imgW="533169" imgH="203112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71775"/>
                        <a:ext cx="1230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6">
            <a:extLst>
              <a:ext uri="{FF2B5EF4-FFF2-40B4-BE49-F238E27FC236}">
                <a16:creationId xmlns:a16="http://schemas.microsoft.com/office/drawing/2014/main" id="{D2A0B3AF-E788-4460-B8F2-DD708568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76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0364A758-3448-4649-808D-74DBA1249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 Box 58">
            <a:extLst>
              <a:ext uri="{FF2B5EF4-FFF2-40B4-BE49-F238E27FC236}">
                <a16:creationId xmlns:a16="http://schemas.microsoft.com/office/drawing/2014/main" id="{2D621180-ABE7-436A-B622-DF91636B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2A192C8F-E95F-4D00-A4B3-F1AF9267AF0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410200"/>
            <a:ext cx="1212850" cy="381000"/>
            <a:chOff x="4752" y="3360"/>
            <a:chExt cx="764" cy="240"/>
          </a:xfrm>
        </p:grpSpPr>
        <p:graphicFrame>
          <p:nvGraphicFramePr>
            <p:cNvPr id="34843" name="Object 61">
              <a:extLst>
                <a:ext uri="{FF2B5EF4-FFF2-40B4-BE49-F238E27FC236}">
                  <a16:creationId xmlns:a16="http://schemas.microsoft.com/office/drawing/2014/main" id="{6A93B33E-E6B6-4BFD-A2AC-317400B69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1" y="3377"/>
            <a:ext cx="18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9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1" y="3377"/>
                          <a:ext cx="18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4" name="Rectangle 62">
              <a:extLst>
                <a:ext uri="{FF2B5EF4-FFF2-40B4-BE49-F238E27FC236}">
                  <a16:creationId xmlns:a16="http://schemas.microsoft.com/office/drawing/2014/main" id="{0D281D87-7530-46E8-BF67-B59487315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360"/>
              <a:ext cx="9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5" name="Line 63">
              <a:extLst>
                <a:ext uri="{FF2B5EF4-FFF2-40B4-BE49-F238E27FC236}">
                  <a16:creationId xmlns:a16="http://schemas.microsoft.com/office/drawing/2014/main" id="{6DC1ED16-202E-4306-A2D6-68CBC14D2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04"/>
              <a:ext cx="336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Rectangle 64">
            <a:extLst>
              <a:ext uri="{FF2B5EF4-FFF2-40B4-BE49-F238E27FC236}">
                <a16:creationId xmlns:a16="http://schemas.microsoft.com/office/drawing/2014/main" id="{D50EB0A1-B8A9-4110-BBF7-F36ACE60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76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5EC0E3D-8971-42EA-8428-3481367D4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057400"/>
          <a:ext cx="508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0" name="公式" r:id="rId17" imgW="152268" imgH="215713" progId="Equation.3">
                  <p:embed/>
                </p:oleObj>
              </mc:Choice>
              <mc:Fallback>
                <p:oleObj name="公式" r:id="rId17" imgW="152268" imgH="215713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508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1154892-BBED-47FE-B103-E9AE79F11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057400"/>
          <a:ext cx="5921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公式" r:id="rId19" imgW="177569" imgH="215619" progId="Equation.3">
                  <p:embed/>
                </p:oleObj>
              </mc:Choice>
              <mc:Fallback>
                <p:oleObj name="公式" r:id="rId19" imgW="177569" imgH="215619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5921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A3331D9-38EB-42C4-9165-2319B2AE83F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35867" y="2286000"/>
            <a:ext cx="1584033" cy="844398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sp>
        <p:nvSpPr>
          <p:cNvPr id="34842" name="TextBox 28">
            <a:extLst>
              <a:ext uri="{FF2B5EF4-FFF2-40B4-BE49-F238E27FC236}">
                <a16:creationId xmlns:a16="http://schemas.microsoft.com/office/drawing/2014/main" id="{1F159B91-5A6B-432B-A928-0CF3AFAF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P69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9" grpId="0" animBg="1"/>
      <p:bldP spid="19" grpId="1" animBg="1"/>
      <p:bldP spid="20" grpId="0" animBg="1"/>
      <p:bldP spid="21" grpId="0"/>
      <p:bldP spid="26" grpId="0" animBg="1"/>
      <p:bldP spid="2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>
            <a:extLst>
              <a:ext uri="{FF2B5EF4-FFF2-40B4-BE49-F238E27FC236}">
                <a16:creationId xmlns:a16="http://schemas.microsoft.com/office/drawing/2014/main" id="{854DB12B-61EF-4919-970C-18A900511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040" name="Rectangle 40">
            <a:extLst>
              <a:ext uri="{FF2B5EF4-FFF2-40B4-BE49-F238E27FC236}">
                <a16:creationId xmlns:a16="http://schemas.microsoft.com/office/drawing/2014/main" id="{DC914F2B-2DB5-46D9-82E4-17D0E0CD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4114800" cy="4648200"/>
          </a:xfrm>
          <a:prstGeom prst="rect">
            <a:avLst/>
          </a:prstGeom>
          <a:solidFill>
            <a:srgbClr val="00FFFF"/>
          </a:solidFill>
          <a:ln w="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35844" name="Picture 5" descr="STATBAR">
            <a:extLst>
              <a:ext uri="{FF2B5EF4-FFF2-40B4-BE49-F238E27FC236}">
                <a16:creationId xmlns:a16="http://schemas.microsoft.com/office/drawing/2014/main" id="{8B76D627-16BF-4D75-8193-D952B2CA99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5845" name="Text Box 6">
            <a:extLst>
              <a:ext uri="{FF2B5EF4-FFF2-40B4-BE49-F238E27FC236}">
                <a16:creationId xmlns:a16="http://schemas.microsoft.com/office/drawing/2014/main" id="{FE226569-4FA5-40B0-BDC7-F77C2CFC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</a:p>
        </p:txBody>
      </p:sp>
      <p:graphicFrame>
        <p:nvGraphicFramePr>
          <p:cNvPr id="35846" name="Object 8">
            <a:extLst>
              <a:ext uri="{FF2B5EF4-FFF2-40B4-BE49-F238E27FC236}">
                <a16:creationId xmlns:a16="http://schemas.microsoft.com/office/drawing/2014/main" id="{A2F1727B-6E25-485B-9A03-93F88EFB6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143000"/>
          <a:ext cx="342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公式" r:id="rId5" imgW="1167893" imgH="203112" progId="Equation.3">
                  <p:embed/>
                </p:oleObj>
              </mc:Choice>
              <mc:Fallback>
                <p:oleObj name="公式" r:id="rId5" imgW="116789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3429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AutoShape 10">
            <a:extLst>
              <a:ext uri="{FF2B5EF4-FFF2-40B4-BE49-F238E27FC236}">
                <a16:creationId xmlns:a16="http://schemas.microsoft.com/office/drawing/2014/main" id="{AA75153D-156A-4139-BF1A-092D58BD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219200" cy="762000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28011" name="AutoShape 11">
            <a:extLst>
              <a:ext uri="{FF2B5EF4-FFF2-40B4-BE49-F238E27FC236}">
                <a16:creationId xmlns:a16="http://schemas.microsoft.com/office/drawing/2014/main" id="{72567A76-A7D6-4D85-8463-5E5CBC0E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76800"/>
            <a:ext cx="1447800" cy="8382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8012" name="Object 12">
            <a:extLst>
              <a:ext uri="{FF2B5EF4-FFF2-40B4-BE49-F238E27FC236}">
                <a16:creationId xmlns:a16="http://schemas.microsoft.com/office/drawing/2014/main" id="{91FD99E9-17FE-4F39-9F9D-AEEC3C3D2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0"/>
          <a:ext cx="45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公式" r:id="rId7" imgW="228501" imgH="215806" progId="Equation.3">
                  <p:embed/>
                </p:oleObj>
              </mc:Choice>
              <mc:Fallback>
                <p:oleObj name="公式" r:id="rId7" imgW="228501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45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>
            <a:extLst>
              <a:ext uri="{FF2B5EF4-FFF2-40B4-BE49-F238E27FC236}">
                <a16:creationId xmlns:a16="http://schemas.microsoft.com/office/drawing/2014/main" id="{308F6606-58C5-41D5-A68C-DB770DB99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6115050"/>
          <a:ext cx="482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公式" r:id="rId9" imgW="241091" imgH="215713" progId="Equation.3">
                  <p:embed/>
                </p:oleObj>
              </mc:Choice>
              <mc:Fallback>
                <p:oleObj name="公式" r:id="rId9" imgW="241091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6115050"/>
                        <a:ext cx="482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4" name="Rectangle 14">
            <a:extLst>
              <a:ext uri="{FF2B5EF4-FFF2-40B4-BE49-F238E27FC236}">
                <a16:creationId xmlns:a16="http://schemas.microsoft.com/office/drawing/2014/main" id="{C7D080B9-C5C1-4E31-B946-0BA64DCE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3528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8015" name="Object 15">
            <a:extLst>
              <a:ext uri="{FF2B5EF4-FFF2-40B4-BE49-F238E27FC236}">
                <a16:creationId xmlns:a16="http://schemas.microsoft.com/office/drawing/2014/main" id="{659CDFEB-DA97-46FA-9632-12EC35C16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89560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公式" r:id="rId11" imgW="304536" imgH="203024" progId="Equation.3">
                  <p:embed/>
                </p:oleObj>
              </mc:Choice>
              <mc:Fallback>
                <p:oleObj name="公式" r:id="rId11" imgW="304536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>
            <a:extLst>
              <a:ext uri="{FF2B5EF4-FFF2-40B4-BE49-F238E27FC236}">
                <a16:creationId xmlns:a16="http://schemas.microsoft.com/office/drawing/2014/main" id="{DD414EB6-4275-4EA1-A1A3-6401E53CF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771775"/>
          <a:ext cx="153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公式" r:id="rId13" imgW="965200" imgH="203200" progId="Equation.3">
                  <p:embed/>
                </p:oleObj>
              </mc:Choice>
              <mc:Fallback>
                <p:oleObj name="公式" r:id="rId13" imgW="9652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71775"/>
                        <a:ext cx="153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7" name="Rectangle 17">
            <a:extLst>
              <a:ext uri="{FF2B5EF4-FFF2-40B4-BE49-F238E27FC236}">
                <a16:creationId xmlns:a16="http://schemas.microsoft.com/office/drawing/2014/main" id="{A69C8A95-6781-44FC-84FC-2AC228D5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28018" name="Rectangle 18">
            <a:extLst>
              <a:ext uri="{FF2B5EF4-FFF2-40B4-BE49-F238E27FC236}">
                <a16:creationId xmlns:a16="http://schemas.microsoft.com/office/drawing/2014/main" id="{0706254B-29C4-4DCB-BD36-953224E2A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3276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28019" name="Text Box 19">
            <a:extLst>
              <a:ext uri="{FF2B5EF4-FFF2-40B4-BE49-F238E27FC236}">
                <a16:creationId xmlns:a16="http://schemas.microsoft.com/office/drawing/2014/main" id="{7E81AC16-CB62-4F44-9FEE-F7906367C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124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28022" name="Group 22">
            <a:extLst>
              <a:ext uri="{FF2B5EF4-FFF2-40B4-BE49-F238E27FC236}">
                <a16:creationId xmlns:a16="http://schemas.microsoft.com/office/drawing/2014/main" id="{ABB0DB5B-BFA5-435D-A9D2-3306328D485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953000"/>
            <a:ext cx="1447800" cy="458788"/>
            <a:chOff x="4752" y="3332"/>
            <a:chExt cx="912" cy="289"/>
          </a:xfrm>
        </p:grpSpPr>
        <p:graphicFrame>
          <p:nvGraphicFramePr>
            <p:cNvPr id="35873" name="Object 23">
              <a:extLst>
                <a:ext uri="{FF2B5EF4-FFF2-40B4-BE49-F238E27FC236}">
                  <a16:creationId xmlns:a16="http://schemas.microsoft.com/office/drawing/2014/main" id="{521D2807-14EB-4B4A-A53A-8F22B10D54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3332"/>
            <a:ext cx="48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2" name="公式" r:id="rId15" imgW="330057" imgH="203112" progId="Equation.3">
                    <p:embed/>
                  </p:oleObj>
                </mc:Choice>
                <mc:Fallback>
                  <p:oleObj name="公式" r:id="rId15" imgW="330057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32"/>
                          <a:ext cx="48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Rectangle 24">
              <a:extLst>
                <a:ext uri="{FF2B5EF4-FFF2-40B4-BE49-F238E27FC236}">
                  <a16:creationId xmlns:a16="http://schemas.microsoft.com/office/drawing/2014/main" id="{09C208EA-37EB-48F0-AD95-D8935A7C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360"/>
              <a:ext cx="9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5" name="Line 25">
              <a:extLst>
                <a:ext uri="{FF2B5EF4-FFF2-40B4-BE49-F238E27FC236}">
                  <a16:creationId xmlns:a16="http://schemas.microsoft.com/office/drawing/2014/main" id="{34B26BF5-C7C0-4DA6-8C4A-1306AD5DB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04"/>
              <a:ext cx="336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8" name="Rectangle 27">
            <a:extLst>
              <a:ext uri="{FF2B5EF4-FFF2-40B4-BE49-F238E27FC236}">
                <a16:creationId xmlns:a16="http://schemas.microsoft.com/office/drawing/2014/main" id="{CA8F4ED2-9FF0-4A99-8CBB-ED98F6F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8026" name="Object 26">
            <a:extLst>
              <a:ext uri="{FF2B5EF4-FFF2-40B4-BE49-F238E27FC236}">
                <a16:creationId xmlns:a16="http://schemas.microsoft.com/office/drawing/2014/main" id="{E375F073-88F3-4C8B-BBDB-73F22E0A2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810000"/>
          <a:ext cx="838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3" name="公式" r:id="rId17" imgW="291973" imgH="241195" progId="Equation.3">
                  <p:embed/>
                </p:oleObj>
              </mc:Choice>
              <mc:Fallback>
                <p:oleObj name="公式" r:id="rId17" imgW="291973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838200" cy="676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8" name="Rectangle 28">
            <a:extLst>
              <a:ext uri="{FF2B5EF4-FFF2-40B4-BE49-F238E27FC236}">
                <a16:creationId xmlns:a16="http://schemas.microsoft.com/office/drawing/2014/main" id="{AA334F56-B1A0-4721-9156-8830F004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8029" name="Object 29">
            <a:extLst>
              <a:ext uri="{FF2B5EF4-FFF2-40B4-BE49-F238E27FC236}">
                <a16:creationId xmlns:a16="http://schemas.microsoft.com/office/drawing/2014/main" id="{EDE947B5-B8ED-4A69-9051-DED445372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96240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公式" r:id="rId19" imgW="304536" imgH="203024" progId="Equation.3">
                  <p:embed/>
                </p:oleObj>
              </mc:Choice>
              <mc:Fallback>
                <p:oleObj name="公式" r:id="rId19" imgW="304536" imgH="2030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0" name="Rectangle 30">
            <a:extLst>
              <a:ext uri="{FF2B5EF4-FFF2-40B4-BE49-F238E27FC236}">
                <a16:creationId xmlns:a16="http://schemas.microsoft.com/office/drawing/2014/main" id="{50BB6F3C-88A3-4D11-AA43-FBAC4B78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3528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8032" name="Object 32">
            <a:extLst>
              <a:ext uri="{FF2B5EF4-FFF2-40B4-BE49-F238E27FC236}">
                <a16:creationId xmlns:a16="http://schemas.microsoft.com/office/drawing/2014/main" id="{451A6778-770D-4668-BB59-F4A0F20B7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公式" r:id="rId20" imgW="330057" imgH="203112" progId="Equation.3">
                  <p:embed/>
                </p:oleObj>
              </mc:Choice>
              <mc:Fallback>
                <p:oleObj name="公式" r:id="rId20" imgW="330057" imgH="20311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4" name="Rectangle 34">
            <a:extLst>
              <a:ext uri="{FF2B5EF4-FFF2-40B4-BE49-F238E27FC236}">
                <a16:creationId xmlns:a16="http://schemas.microsoft.com/office/drawing/2014/main" id="{66636B85-7ADA-4C46-AF4A-114967E5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90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8035" name="Object 35">
            <a:extLst>
              <a:ext uri="{FF2B5EF4-FFF2-40B4-BE49-F238E27FC236}">
                <a16:creationId xmlns:a16="http://schemas.microsoft.com/office/drawing/2014/main" id="{08F5C6E7-1CAD-40BA-8D6B-ADD33EE21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1242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公式" r:id="rId22" imgW="330057" imgH="203112" progId="Equation.3">
                  <p:embed/>
                </p:oleObj>
              </mc:Choice>
              <mc:Fallback>
                <p:oleObj name="公式" r:id="rId22" imgW="330057" imgH="20311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6" name="Line 36">
            <a:extLst>
              <a:ext uri="{FF2B5EF4-FFF2-40B4-BE49-F238E27FC236}">
                <a16:creationId xmlns:a16="http://schemas.microsoft.com/office/drawing/2014/main" id="{B67CB5D4-BEA2-4EF1-B5FA-E1411254E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0" cy="4648200"/>
          </a:xfrm>
          <a:prstGeom prst="line">
            <a:avLst/>
          </a:prstGeom>
          <a:noFill/>
          <a:ln w="25400">
            <a:solidFill>
              <a:srgbClr val="CC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7" name="Line 37">
            <a:extLst>
              <a:ext uri="{FF2B5EF4-FFF2-40B4-BE49-F238E27FC236}">
                <a16:creationId xmlns:a16="http://schemas.microsoft.com/office/drawing/2014/main" id="{DE55CF24-9FDE-41E9-B194-A2956D4E5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4953000"/>
          </a:xfrm>
          <a:prstGeom prst="line">
            <a:avLst/>
          </a:prstGeom>
          <a:noFill/>
          <a:ln w="25400">
            <a:solidFill>
              <a:srgbClr val="CC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8" name="Rectangle 38">
            <a:extLst>
              <a:ext uri="{FF2B5EF4-FFF2-40B4-BE49-F238E27FC236}">
                <a16:creationId xmlns:a16="http://schemas.microsoft.com/office/drawing/2014/main" id="{E323CB38-0C2C-4CFF-9FDA-3CC88B91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28039" name="Object 39">
            <a:extLst>
              <a:ext uri="{FF2B5EF4-FFF2-40B4-BE49-F238E27FC236}">
                <a16:creationId xmlns:a16="http://schemas.microsoft.com/office/drawing/2014/main" id="{517B8B71-FDDD-49B6-96C9-EE98BB196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3622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公式" r:id="rId23" imgW="330057" imgH="203112" progId="Equation.3">
                  <p:embed/>
                </p:oleObj>
              </mc:Choice>
              <mc:Fallback>
                <p:oleObj name="公式" r:id="rId23" imgW="330057" imgH="20311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" name="Rectangle 42">
            <a:extLst>
              <a:ext uri="{FF2B5EF4-FFF2-40B4-BE49-F238E27FC236}">
                <a16:creationId xmlns:a16="http://schemas.microsoft.com/office/drawing/2014/main" id="{C4C798EB-FC3A-4096-A678-6B0373084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" name="云形标注 1">
            <a:extLst>
              <a:ext uri="{FF2B5EF4-FFF2-40B4-BE49-F238E27FC236}">
                <a16:creationId xmlns:a16="http://schemas.microsoft.com/office/drawing/2014/main" id="{62B92164-1481-4D37-B1C7-C9075D43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2438400" cy="1433513"/>
          </a:xfrm>
          <a:prstGeom prst="cloudCallout">
            <a:avLst>
              <a:gd name="adj1" fmla="val -63620"/>
              <a:gd name="adj2" fmla="val 126954"/>
            </a:avLst>
          </a:prstGeom>
          <a:solidFill>
            <a:srgbClr val="FFFF00"/>
          </a:solidFill>
          <a:ln w="44450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吃了上顿无下顿</a:t>
            </a:r>
          </a:p>
        </p:txBody>
      </p:sp>
      <p:sp>
        <p:nvSpPr>
          <p:cNvPr id="35872" name="TextBox 34">
            <a:extLst>
              <a:ext uri="{FF2B5EF4-FFF2-40B4-BE49-F238E27FC236}">
                <a16:creationId xmlns:a16="http://schemas.microsoft.com/office/drawing/2014/main" id="{C93C2ECC-2FA3-4BF6-A384-FDB306AC4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0" grpId="0" animBg="1"/>
      <p:bldP spid="128010" grpId="0" animBg="1"/>
      <p:bldP spid="128011" grpId="0" animBg="1"/>
      <p:bldP spid="128014" grpId="0" animBg="1"/>
      <p:bldP spid="128014" grpId="1" animBg="1"/>
      <p:bldP spid="128017" grpId="0" animBg="1"/>
      <p:bldP spid="128017" grpId="1" animBg="1"/>
      <p:bldP spid="128018" grpId="0" animBg="1"/>
      <p:bldP spid="128019" grpId="0"/>
      <p:bldP spid="128028" grpId="0" animBg="1"/>
      <p:bldP spid="128028" grpId="1" animBg="1"/>
      <p:bldP spid="128030" grpId="0" animBg="1"/>
      <p:bldP spid="128034" grpId="0" animBg="1"/>
      <p:bldP spid="12803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>
            <a:extLst>
              <a:ext uri="{FF2B5EF4-FFF2-40B4-BE49-F238E27FC236}">
                <a16:creationId xmlns:a16="http://schemas.microsoft.com/office/drawing/2014/main" id="{613C05B5-5F05-4C29-9174-736F7493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5" descr="STATBAR">
            <a:extLst>
              <a:ext uri="{FF2B5EF4-FFF2-40B4-BE49-F238E27FC236}">
                <a16:creationId xmlns:a16="http://schemas.microsoft.com/office/drawing/2014/main" id="{BAFEF963-1A2F-4EB2-8652-BF69A4BF07E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6868" name="Text Box 6">
            <a:extLst>
              <a:ext uri="{FF2B5EF4-FFF2-40B4-BE49-F238E27FC236}">
                <a16:creationId xmlns:a16="http://schemas.microsoft.com/office/drawing/2014/main" id="{4855FB1E-FFC8-4D55-894D-846F48E3B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36869" name="Object 7">
            <a:extLst>
              <a:ext uri="{FF2B5EF4-FFF2-40B4-BE49-F238E27FC236}">
                <a16:creationId xmlns:a16="http://schemas.microsoft.com/office/drawing/2014/main" id="{69CAA89E-7C84-4F38-9B6D-7476B9BF331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60388" y="1171575"/>
          <a:ext cx="736441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Document" r:id="rId5" imgW="4343724" imgH="792388" progId="Word.Document.8">
                  <p:embed/>
                </p:oleObj>
              </mc:Choice>
              <mc:Fallback>
                <p:oleObj name="Document" r:id="rId5" imgW="4343724" imgH="79238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171575"/>
                        <a:ext cx="7364412" cy="1343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Line 13">
            <a:extLst>
              <a:ext uri="{FF2B5EF4-FFF2-40B4-BE49-F238E27FC236}">
                <a16:creationId xmlns:a16="http://schemas.microsoft.com/office/drawing/2014/main" id="{50B36E70-1D40-49CA-8D31-0B34689D9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14600"/>
            <a:ext cx="0" cy="1752600"/>
          </a:xfrm>
          <a:prstGeom prst="line">
            <a:avLst/>
          </a:prstGeom>
          <a:noFill/>
          <a:ln w="2476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Text Box 14">
            <a:extLst>
              <a:ext uri="{FF2B5EF4-FFF2-40B4-BE49-F238E27FC236}">
                <a16:creationId xmlns:a16="http://schemas.microsoft.com/office/drawing/2014/main" id="{08EC184E-65EF-44AA-9831-CE27D45CD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048000" cy="1384300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在第二台机器上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等待时间越少越好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4287" name="Line 15">
            <a:extLst>
              <a:ext uri="{FF2B5EF4-FFF2-40B4-BE49-F238E27FC236}">
                <a16:creationId xmlns:a16="http://schemas.microsoft.com/office/drawing/2014/main" id="{75DA5811-1C9B-4C1A-8EDB-392FDC390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1219200" cy="0"/>
          </a:xfrm>
          <a:prstGeom prst="line">
            <a:avLst/>
          </a:prstGeom>
          <a:noFill/>
          <a:ln w="152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47405D52-A06B-4032-977B-0C92A9192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343400"/>
            <a:ext cx="4800600" cy="1200329"/>
          </a:xfrm>
          <a:prstGeom prst="rect">
            <a:avLst/>
          </a:prstGeom>
          <a:solidFill>
            <a:srgbClr val="FFFF00"/>
          </a:soli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第一台加工时间短的任务排在前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第二台加工时间长的任务应排在前</a:t>
            </a:r>
          </a:p>
        </p:txBody>
      </p:sp>
      <p:sp>
        <p:nvSpPr>
          <p:cNvPr id="36876" name="TextBox 9">
            <a:extLst>
              <a:ext uri="{FF2B5EF4-FFF2-40B4-BE49-F238E27FC236}">
                <a16:creationId xmlns:a16="http://schemas.microsoft.com/office/drawing/2014/main" id="{D6BDC23A-5B9C-40F2-A955-BC8A6A7B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>
            <a:extLst>
              <a:ext uri="{FF2B5EF4-FFF2-40B4-BE49-F238E27FC236}">
                <a16:creationId xmlns:a16="http://schemas.microsoft.com/office/drawing/2014/main" id="{380FADC3-D2D1-4B72-BE98-C88C0E5C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5" descr="STATBAR">
            <a:extLst>
              <a:ext uri="{FF2B5EF4-FFF2-40B4-BE49-F238E27FC236}">
                <a16:creationId xmlns:a16="http://schemas.microsoft.com/office/drawing/2014/main" id="{3AD5EC43-F4CA-4157-90E2-C64972D4C02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7892" name="Text Box 6">
            <a:extLst>
              <a:ext uri="{FF2B5EF4-FFF2-40B4-BE49-F238E27FC236}">
                <a16:creationId xmlns:a16="http://schemas.microsoft.com/office/drawing/2014/main" id="{0FAFEBD9-ADF2-41F9-AE82-5FEC6527C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2766A815-E285-4887-B356-3621784F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096164-84DB-4181-A05B-8AB2370EE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3276600"/>
          <a:ext cx="642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公式" r:id="rId5" imgW="1968500" imgH="254000" progId="Equation.3">
                  <p:embed/>
                </p:oleObj>
              </mc:Choice>
              <mc:Fallback>
                <p:oleObj name="公式" r:id="rId5" imgW="1968500" imgH="2540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276600"/>
                        <a:ext cx="642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>
            <a:extLst>
              <a:ext uri="{FF2B5EF4-FFF2-40B4-BE49-F238E27FC236}">
                <a16:creationId xmlns:a16="http://schemas.microsoft.com/office/drawing/2014/main" id="{C204D2D7-98EB-4AAE-A91B-71D2CEAF9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5105400" cy="1187450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第一台加工</a:t>
            </a: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时间短</a:t>
            </a:r>
            <a:r>
              <a:rPr lang="zh-CN" altLang="en-US" sz="2400" b="1">
                <a:ea typeface="楷体_GB2312" pitchFamily="49" charset="-122"/>
              </a:rPr>
              <a:t>的任务</a:t>
            </a: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排在前</a:t>
            </a:r>
          </a:p>
          <a:p>
            <a:pPr eaLnBrk="1" hangingPunct="1"/>
            <a:endParaRPr lang="zh-CN" altLang="en-US" sz="2400" b="1">
              <a:ea typeface="楷体_GB2312" pitchFamily="49" charset="-122"/>
            </a:endParaRPr>
          </a:p>
          <a:p>
            <a:pPr eaLnBrk="1" hangingPunct="1"/>
            <a:r>
              <a:rPr lang="zh-CN" altLang="en-US" sz="2400" b="1">
                <a:ea typeface="楷体_GB2312" pitchFamily="49" charset="-122"/>
              </a:rPr>
              <a:t>第二台加工</a:t>
            </a:r>
            <a:r>
              <a:rPr lang="zh-CN" altLang="en-US" sz="2400" b="1">
                <a:solidFill>
                  <a:srgbClr val="CC0066"/>
                </a:solidFill>
                <a:ea typeface="楷体_GB2312" pitchFamily="49" charset="-122"/>
              </a:rPr>
              <a:t>时间长</a:t>
            </a:r>
            <a:r>
              <a:rPr lang="zh-CN" altLang="en-US" sz="2400" b="1">
                <a:ea typeface="楷体_GB2312" pitchFamily="49" charset="-122"/>
              </a:rPr>
              <a:t>的任务应</a:t>
            </a:r>
            <a:r>
              <a:rPr lang="zh-CN" altLang="en-US" sz="2400" b="1">
                <a:solidFill>
                  <a:srgbClr val="CC0066"/>
                </a:solidFill>
                <a:ea typeface="楷体_GB2312" pitchFamily="49" charset="-122"/>
              </a:rPr>
              <a:t>排在前</a:t>
            </a:r>
          </a:p>
        </p:txBody>
      </p:sp>
      <p:sp>
        <p:nvSpPr>
          <p:cNvPr id="11" name="上箭头 10">
            <a:extLst>
              <a:ext uri="{FF2B5EF4-FFF2-40B4-BE49-F238E27FC236}">
                <a16:creationId xmlns:a16="http://schemas.microsoft.com/office/drawing/2014/main" id="{A9743A50-3075-4EAD-AEA2-C4150A93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06650"/>
            <a:ext cx="1295400" cy="1022350"/>
          </a:xfrm>
          <a:prstGeom prst="upArrow">
            <a:avLst>
              <a:gd name="adj1" fmla="val 50000"/>
              <a:gd name="adj2" fmla="val 50000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7008F8-8FEB-4875-8188-BA0BBC3F1E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7800" y="4038600"/>
            <a:ext cx="2951163" cy="0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8" name="Rectangle 4">
            <a:extLst>
              <a:ext uri="{FF2B5EF4-FFF2-40B4-BE49-F238E27FC236}">
                <a16:creationId xmlns:a16="http://schemas.microsoft.com/office/drawing/2014/main" id="{D653D688-043A-4811-872B-B9DDBBEF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8972D77-8FE2-4897-924B-92AC0931D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4343400"/>
          <a:ext cx="1643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公式" r:id="rId8" imgW="469696" imgH="241195" progId="Equation.3">
                  <p:embed/>
                </p:oleObj>
              </mc:Choice>
              <mc:Fallback>
                <p:oleObj name="公式" r:id="rId8" imgW="469696" imgH="241195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343400"/>
                        <a:ext cx="1643062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6">
            <a:extLst>
              <a:ext uri="{FF2B5EF4-FFF2-40B4-BE49-F238E27FC236}">
                <a16:creationId xmlns:a16="http://schemas.microsoft.com/office/drawing/2014/main" id="{A94262C7-1577-47DB-98BC-6AC9078A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8C23E8F-F633-40E1-A386-F5AC56AD4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343400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公式" r:id="rId10" imgW="977900" imgH="241300" progId="Equation.3">
                  <p:embed/>
                </p:oleObj>
              </mc:Choice>
              <mc:Fallback>
                <p:oleObj name="公式" r:id="rId10" imgW="977900" imgH="24130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3810000" cy="914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Rectangle 8">
            <a:extLst>
              <a:ext uri="{FF2B5EF4-FFF2-40B4-BE49-F238E27FC236}">
                <a16:creationId xmlns:a16="http://schemas.microsoft.com/office/drawing/2014/main" id="{DC4F5147-BFE2-48D5-BFFA-DE19AEEB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D19C33B-1A1D-441A-85AF-97CAD4A75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562600"/>
          <a:ext cx="502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公式" r:id="rId12" imgW="1574800" imgH="241300" progId="Equation.3">
                  <p:embed/>
                </p:oleObj>
              </mc:Choice>
              <mc:Fallback>
                <p:oleObj name="公式" r:id="rId12" imgW="1574800" imgH="2413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5029200" cy="76200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TextBox 15">
            <a:extLst>
              <a:ext uri="{FF2B5EF4-FFF2-40B4-BE49-F238E27FC236}">
                <a16:creationId xmlns:a16="http://schemas.microsoft.com/office/drawing/2014/main" id="{119D6C7C-BEDD-4B97-A677-EC1C8CEE2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P69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>
            <a:extLst>
              <a:ext uri="{FF2B5EF4-FFF2-40B4-BE49-F238E27FC236}">
                <a16:creationId xmlns:a16="http://schemas.microsoft.com/office/drawing/2014/main" id="{1A2B5EED-8FF9-4A8C-B76E-52A65984C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5" descr="STATBAR">
            <a:extLst>
              <a:ext uri="{FF2B5EF4-FFF2-40B4-BE49-F238E27FC236}">
                <a16:creationId xmlns:a16="http://schemas.microsoft.com/office/drawing/2014/main" id="{91C767CE-68A2-4C5F-8519-649E971B8EA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8916" name="Text Box 6">
            <a:extLst>
              <a:ext uri="{FF2B5EF4-FFF2-40B4-BE49-F238E27FC236}">
                <a16:creationId xmlns:a16="http://schemas.microsoft.com/office/drawing/2014/main" id="{C0AF71D1-975B-4FD6-B995-F12A48378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法则</a:t>
            </a:r>
          </a:p>
        </p:txBody>
      </p:sp>
      <p:graphicFrame>
        <p:nvGraphicFramePr>
          <p:cNvPr id="38917" name="Object 7">
            <a:extLst>
              <a:ext uri="{FF2B5EF4-FFF2-40B4-BE49-F238E27FC236}">
                <a16:creationId xmlns:a16="http://schemas.microsoft.com/office/drawing/2014/main" id="{344CAA59-43BB-4D12-85FD-306F0AA56AC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85800" y="971550"/>
          <a:ext cx="6477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文档" r:id="rId5" imgW="3167261" imgH="792141" progId="Word.Document.8">
                  <p:embed/>
                </p:oleObj>
              </mc:Choice>
              <mc:Fallback>
                <p:oleObj name="文档" r:id="rId5" imgW="3167261" imgH="79214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71550"/>
                        <a:ext cx="6477000" cy="161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90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Line 13">
            <a:extLst>
              <a:ext uri="{FF2B5EF4-FFF2-40B4-BE49-F238E27FC236}">
                <a16:creationId xmlns:a16="http://schemas.microsoft.com/office/drawing/2014/main" id="{35405D2D-0E18-40A2-B1C0-352163357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3276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Rectangle 15">
            <a:extLst>
              <a:ext uri="{FF2B5EF4-FFF2-40B4-BE49-F238E27FC236}">
                <a16:creationId xmlns:a16="http://schemas.microsoft.com/office/drawing/2014/main" id="{5A26FE8B-2356-449A-B745-B1266052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0" name="Rectangle 19">
            <a:extLst>
              <a:ext uri="{FF2B5EF4-FFF2-40B4-BE49-F238E27FC236}">
                <a16:creationId xmlns:a16="http://schemas.microsoft.com/office/drawing/2014/main" id="{57C9C913-89C2-4651-B681-2D0AD6CA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1" name="Rectangle 21">
            <a:extLst>
              <a:ext uri="{FF2B5EF4-FFF2-40B4-BE49-F238E27FC236}">
                <a16:creationId xmlns:a16="http://schemas.microsoft.com/office/drawing/2014/main" id="{5E18B812-71AA-4221-9735-040F8DFF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2" name="Rectangle 23">
            <a:extLst>
              <a:ext uri="{FF2B5EF4-FFF2-40B4-BE49-F238E27FC236}">
                <a16:creationId xmlns:a16="http://schemas.microsoft.com/office/drawing/2014/main" id="{F3577982-CA54-4321-B359-8D0D5D1F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Rectangle 25">
            <a:extLst>
              <a:ext uri="{FF2B5EF4-FFF2-40B4-BE49-F238E27FC236}">
                <a16:creationId xmlns:a16="http://schemas.microsoft.com/office/drawing/2014/main" id="{DD5DC8E5-C7AF-4716-8BAB-10DE244A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F4631656-47C9-4470-8A35-F03DEC96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1025"/>
            <a:ext cx="73342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结论：若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不等式成立，则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应安排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在作业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之前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加工。 </a:t>
            </a:r>
          </a:p>
        </p:txBody>
      </p:sp>
      <p:sp>
        <p:nvSpPr>
          <p:cNvPr id="38925" name="TextBox 12">
            <a:extLst>
              <a:ext uri="{FF2B5EF4-FFF2-40B4-BE49-F238E27FC236}">
                <a16:creationId xmlns:a16="http://schemas.microsoft.com/office/drawing/2014/main" id="{74243DCE-5E08-4E77-988D-D2CA8616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32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/>
      <p:bldP spid="5327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>
            <a:extLst>
              <a:ext uri="{FF2B5EF4-FFF2-40B4-BE49-F238E27FC236}">
                <a16:creationId xmlns:a16="http://schemas.microsoft.com/office/drawing/2014/main" id="{20522B78-0E7A-4AA5-8202-0016625D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5" descr="STATBAR">
            <a:extLst>
              <a:ext uri="{FF2B5EF4-FFF2-40B4-BE49-F238E27FC236}">
                <a16:creationId xmlns:a16="http://schemas.microsoft.com/office/drawing/2014/main" id="{F913CF82-B105-4910-8659-F83AD451D7C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9940" name="Text Box 6">
            <a:extLst>
              <a:ext uri="{FF2B5EF4-FFF2-40B4-BE49-F238E27FC236}">
                <a16:creationId xmlns:a16="http://schemas.microsoft.com/office/drawing/2014/main" id="{12F8B928-5FD6-474B-B25B-925203B6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算法</a:t>
            </a:r>
          </a:p>
        </p:txBody>
      </p:sp>
      <p:graphicFrame>
        <p:nvGraphicFramePr>
          <p:cNvPr id="39941" name="Object 10">
            <a:extLst>
              <a:ext uri="{FF2B5EF4-FFF2-40B4-BE49-F238E27FC236}">
                <a16:creationId xmlns:a16="http://schemas.microsoft.com/office/drawing/2014/main" id="{C68E12C1-1537-4738-9096-A8C3A368A38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44525" y="1225550"/>
          <a:ext cx="7602538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Document" r:id="rId5" imgW="3882170" imgH="1981151" progId="Word.Document.8">
                  <p:embed/>
                </p:oleObj>
              </mc:Choice>
              <mc:Fallback>
                <p:oleObj name="Document" r:id="rId5" imgW="3882170" imgH="198115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225550"/>
                        <a:ext cx="7602538" cy="3879850"/>
                      </a:xfrm>
                      <a:prstGeom prst="rect">
                        <a:avLst/>
                      </a:prstGeom>
                      <a:pattFill prst="dkDnDiag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 w="222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Line 14">
            <a:extLst>
              <a:ext uri="{FF2B5EF4-FFF2-40B4-BE49-F238E27FC236}">
                <a16:creationId xmlns:a16="http://schemas.microsoft.com/office/drawing/2014/main" id="{FC7A5345-6595-4ADE-B42A-0701939D0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05000"/>
            <a:ext cx="9144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15">
            <a:extLst>
              <a:ext uri="{FF2B5EF4-FFF2-40B4-BE49-F238E27FC236}">
                <a16:creationId xmlns:a16="http://schemas.microsoft.com/office/drawing/2014/main" id="{243D0A45-D559-468E-B70A-B90C8F2AA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11430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2" name="Line 16">
            <a:extLst>
              <a:ext uri="{FF2B5EF4-FFF2-40B4-BE49-F238E27FC236}">
                <a16:creationId xmlns:a16="http://schemas.microsoft.com/office/drawing/2014/main" id="{85A09894-BFCD-41E6-B944-3936C793C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590800"/>
            <a:ext cx="1600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3DAFCA97-EE5C-4EAA-BEEB-1735EBFD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352800"/>
            <a:ext cx="1447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TextBox 9">
            <a:extLst>
              <a:ext uri="{FF2B5EF4-FFF2-40B4-BE49-F238E27FC236}">
                <a16:creationId xmlns:a16="http://schemas.microsoft.com/office/drawing/2014/main" id="{6F97678D-76D4-4F25-95EB-B637F845A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P70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>
            <a:extLst>
              <a:ext uri="{FF2B5EF4-FFF2-40B4-BE49-F238E27FC236}">
                <a16:creationId xmlns:a16="http://schemas.microsoft.com/office/drawing/2014/main" id="{86DDBDA7-9378-4224-81A4-A01FCC65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5" descr="STATBAR">
            <a:extLst>
              <a:ext uri="{FF2B5EF4-FFF2-40B4-BE49-F238E27FC236}">
                <a16:creationId xmlns:a16="http://schemas.microsoft.com/office/drawing/2014/main" id="{FB1435A2-D33D-4C99-BB0E-8DFE6FF3C74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0964" name="Text Box 6">
            <a:extLst>
              <a:ext uri="{FF2B5EF4-FFF2-40B4-BE49-F238E27FC236}">
                <a16:creationId xmlns:a16="http://schemas.microsoft.com/office/drawing/2014/main" id="{73373CC4-ADEF-46C5-A3B4-3E8A1DE18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3505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3132ECE1-8D1F-4D29-BF30-2EB6EF294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76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40966" name="Rectangle 9">
            <a:extLst>
              <a:ext uri="{FF2B5EF4-FFF2-40B4-BE49-F238E27FC236}">
                <a16:creationId xmlns:a16="http://schemas.microsoft.com/office/drawing/2014/main" id="{8860A7A9-FEB7-47FD-8FF4-5A3DB057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8" name="Object 8">
            <a:extLst>
              <a:ext uri="{FF2B5EF4-FFF2-40B4-BE49-F238E27FC236}">
                <a16:creationId xmlns:a16="http://schemas.microsoft.com/office/drawing/2014/main" id="{DDE7090D-6E8B-49CE-AB3C-39F622882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3352800"/>
          <a:ext cx="4494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公式" r:id="rId5" imgW="2260600" imgH="228600" progId="Equation.3">
                  <p:embed/>
                </p:oleObj>
              </mc:Choice>
              <mc:Fallback>
                <p:oleObj name="公式" r:id="rId5" imgW="2260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352800"/>
                        <a:ext cx="44942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>
            <a:extLst>
              <a:ext uri="{FF2B5EF4-FFF2-40B4-BE49-F238E27FC236}">
                <a16:creationId xmlns:a16="http://schemas.microsoft.com/office/drawing/2014/main" id="{F98977CA-D5D5-48EF-B6BF-DC3FFF3C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52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1)</a:t>
            </a:r>
          </a:p>
        </p:txBody>
      </p:sp>
      <p:graphicFrame>
        <p:nvGraphicFramePr>
          <p:cNvPr id="61452" name="Object 12">
            <a:extLst>
              <a:ext uri="{FF2B5EF4-FFF2-40B4-BE49-F238E27FC236}">
                <a16:creationId xmlns:a16="http://schemas.microsoft.com/office/drawing/2014/main" id="{4712CC94-A0AA-48AA-9CCD-FAF2392B9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4724400"/>
          <a:ext cx="4738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公式" r:id="rId7" imgW="2095500" imgH="228600" progId="Equation.3">
                  <p:embed/>
                </p:oleObj>
              </mc:Choice>
              <mc:Fallback>
                <p:oleObj name="公式" r:id="rId7" imgW="2095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724400"/>
                        <a:ext cx="4738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Text Box 14">
            <a:extLst>
              <a:ext uri="{FF2B5EF4-FFF2-40B4-BE49-F238E27FC236}">
                <a16:creationId xmlns:a16="http://schemas.microsoft.com/office/drawing/2014/main" id="{630420F3-F05A-4340-A963-2910BAA2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99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87656AB1-E68C-437C-AD6F-745CCC81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894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{30, 50, 20}</a:t>
            </a: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81C01E8E-B029-4786-B7B0-2A15436F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03688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{100,30,10}</a:t>
            </a:r>
          </a:p>
        </p:txBody>
      </p:sp>
      <p:sp>
        <p:nvSpPr>
          <p:cNvPr id="61458" name="Text Box 18">
            <a:extLst>
              <a:ext uri="{FF2B5EF4-FFF2-40B4-BE49-F238E27FC236}">
                <a16:creationId xmlns:a16="http://schemas.microsoft.com/office/drawing/2014/main" id="{0466B056-AD95-473C-AB95-947AB49D4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561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3)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最优次序：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J4   J1   J3   J2   J5   J6 </a:t>
            </a:r>
          </a:p>
        </p:txBody>
      </p:sp>
      <p:sp>
        <p:nvSpPr>
          <p:cNvPr id="40974" name="Text Box 21">
            <a:extLst>
              <a:ext uri="{FF2B5EF4-FFF2-40B4-BE49-F238E27FC236}">
                <a16:creationId xmlns:a16="http://schemas.microsoft.com/office/drawing/2014/main" id="{582A0C09-DA93-4505-B7AA-8E2FD9A6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990600"/>
            <a:ext cx="1106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CC0066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0975" name="Text Box 22">
            <a:extLst>
              <a:ext uri="{FF2B5EF4-FFF2-40B4-BE49-F238E27FC236}">
                <a16:creationId xmlns:a16="http://schemas.microsoft.com/office/drawing/2014/main" id="{CB3D6CC0-E56B-499F-BFE7-8037A35EE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0925"/>
            <a:ext cx="7688263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任务：      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J1    J2    J3   J4    J5   J6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工序：打字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(m)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30   120   50   20   90    110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打印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(m)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80   100   90   60   30    10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求最佳任务安排次序及时间。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50" grpId="0"/>
      <p:bldP spid="61454" grpId="0"/>
      <p:bldP spid="61455" grpId="0"/>
      <p:bldP spid="61456" grpId="0"/>
      <p:bldP spid="614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0B127132-2CFC-44DC-893B-A134A89B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5" descr="STATBAR">
            <a:extLst>
              <a:ext uri="{FF2B5EF4-FFF2-40B4-BE49-F238E27FC236}">
                <a16:creationId xmlns:a16="http://schemas.microsoft.com/office/drawing/2014/main" id="{35BE1682-BEDF-4AC6-B14D-F70B9651C6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124" name="Text Box 6">
            <a:extLst>
              <a:ext uri="{FF2B5EF4-FFF2-40B4-BE49-F238E27FC236}">
                <a16:creationId xmlns:a16="http://schemas.microsoft.com/office/drawing/2014/main" id="{12806E48-A489-4897-9ED7-FF033D61F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sp>
        <p:nvSpPr>
          <p:cNvPr id="5125" name="Text Box 7">
            <a:extLst>
              <a:ext uri="{FF2B5EF4-FFF2-40B4-BE49-F238E27FC236}">
                <a16:creationId xmlns:a16="http://schemas.microsoft.com/office/drawing/2014/main" id="{2F56B5C1-AF22-4EA0-9ED0-D377476D3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668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2800" b="1">
                <a:solidFill>
                  <a:srgbClr val="0000FF"/>
                </a:solidFill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{6, 5, 7,5, 245, 180, 28,28,19, 22, 25,20}</a:t>
            </a:r>
          </a:p>
        </p:txBody>
      </p:sp>
      <p:sp>
        <p:nvSpPr>
          <p:cNvPr id="5126" name="Line 8">
            <a:extLst>
              <a:ext uri="{FF2B5EF4-FFF2-40B4-BE49-F238E27FC236}">
                <a16:creationId xmlns:a16="http://schemas.microsoft.com/office/drawing/2014/main" id="{6BC5B90C-EE75-4340-A417-3495BFD76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14400"/>
            <a:ext cx="0" cy="190500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9">
            <a:extLst>
              <a:ext uri="{FF2B5EF4-FFF2-40B4-BE49-F238E27FC236}">
                <a16:creationId xmlns:a16="http://schemas.microsoft.com/office/drawing/2014/main" id="{19E4B453-6134-4278-8B6C-40E72580B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066800"/>
            <a:ext cx="0" cy="1752600"/>
          </a:xfrm>
          <a:prstGeom prst="line">
            <a:avLst/>
          </a:prstGeom>
          <a:noFill/>
          <a:ln w="22225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Text Box 10">
            <a:extLst>
              <a:ext uri="{FF2B5EF4-FFF2-40B4-BE49-F238E27FC236}">
                <a16:creationId xmlns:a16="http://schemas.microsoft.com/office/drawing/2014/main" id="{5A001CA3-8CC6-45F5-9F6B-8ED0D49C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329D7716-25F8-4791-BDA8-9CDA6B2AC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130" name="Text Box 12">
            <a:extLst>
              <a:ext uri="{FF2B5EF4-FFF2-40B4-BE49-F238E27FC236}">
                <a16:creationId xmlns:a16="http://schemas.microsoft.com/office/drawing/2014/main" id="{591955A3-11ED-4F14-A24F-5537CA02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198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4157" name="Text Box 13">
            <a:extLst>
              <a:ext uri="{FF2B5EF4-FFF2-40B4-BE49-F238E27FC236}">
                <a16:creationId xmlns:a16="http://schemas.microsoft.com/office/drawing/2014/main" id="{A131DE3D-DAB3-40D2-AD1C-E3F0B08F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0"/>
            <a:ext cx="219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4*3+2*8+6*5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58" name="Line 14">
            <a:extLst>
              <a:ext uri="{FF2B5EF4-FFF2-40B4-BE49-F238E27FC236}">
                <a16:creationId xmlns:a16="http://schemas.microsoft.com/office/drawing/2014/main" id="{31F4991D-F283-4979-B872-62F1C148C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286000"/>
            <a:ext cx="6096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9" name="Line 15">
            <a:extLst>
              <a:ext uri="{FF2B5EF4-FFF2-40B4-BE49-F238E27FC236}">
                <a16:creationId xmlns:a16="http://schemas.microsoft.com/office/drawing/2014/main" id="{88F8A297-F6D9-4926-8B61-70B49C53A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362200"/>
            <a:ext cx="7620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0" name="Line 16">
            <a:extLst>
              <a:ext uri="{FF2B5EF4-FFF2-40B4-BE49-F238E27FC236}">
                <a16:creationId xmlns:a16="http://schemas.microsoft.com/office/drawing/2014/main" id="{AF014810-598C-4071-AEB3-B44335823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62200"/>
            <a:ext cx="9144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1" name="Text Box 17">
            <a:extLst>
              <a:ext uri="{FF2B5EF4-FFF2-40B4-BE49-F238E27FC236}">
                <a16:creationId xmlns:a16="http://schemas.microsoft.com/office/drawing/2014/main" id="{739A2612-8A18-428F-9E4F-6B6BD96EE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63963"/>
            <a:ext cx="1025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+3*3</a:t>
            </a:r>
          </a:p>
        </p:txBody>
      </p:sp>
      <p:sp>
        <p:nvSpPr>
          <p:cNvPr id="134162" name="Line 18">
            <a:extLst>
              <a:ext uri="{FF2B5EF4-FFF2-40B4-BE49-F238E27FC236}">
                <a16:creationId xmlns:a16="http://schemas.microsoft.com/office/drawing/2014/main" id="{D4D88036-9E4A-4A86-B4AE-FF51E6778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267200"/>
            <a:ext cx="381000" cy="0"/>
          </a:xfrm>
          <a:prstGeom prst="line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3" name="Line 19">
            <a:extLst>
              <a:ext uri="{FF2B5EF4-FFF2-40B4-BE49-F238E27FC236}">
                <a16:creationId xmlns:a16="http://schemas.microsoft.com/office/drawing/2014/main" id="{2B52F832-B20B-402F-BCDB-3823EABB4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67200"/>
            <a:ext cx="304800" cy="0"/>
          </a:xfrm>
          <a:prstGeom prst="line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4" name="Line 20">
            <a:extLst>
              <a:ext uri="{FF2B5EF4-FFF2-40B4-BE49-F238E27FC236}">
                <a16:creationId xmlns:a16="http://schemas.microsoft.com/office/drawing/2014/main" id="{96CB8856-8CBE-49F0-B5A6-E377D4F82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67200"/>
            <a:ext cx="381000" cy="0"/>
          </a:xfrm>
          <a:prstGeom prst="line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5" name="Text Box 21">
            <a:extLst>
              <a:ext uri="{FF2B5EF4-FFF2-40B4-BE49-F238E27FC236}">
                <a16:creationId xmlns:a16="http://schemas.microsoft.com/office/drawing/2014/main" id="{D43C7320-37AB-4CB4-93B0-4F7AEC1D3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763963"/>
            <a:ext cx="1025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+3*8</a:t>
            </a:r>
          </a:p>
        </p:txBody>
      </p:sp>
      <p:sp>
        <p:nvSpPr>
          <p:cNvPr id="134166" name="Text Box 22">
            <a:extLst>
              <a:ext uri="{FF2B5EF4-FFF2-40B4-BE49-F238E27FC236}">
                <a16:creationId xmlns:a16="http://schemas.microsoft.com/office/drawing/2014/main" id="{5201AEE4-5A15-4500-AB88-4622628E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7507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=91</a:t>
            </a:r>
          </a:p>
        </p:txBody>
      </p:sp>
      <p:sp>
        <p:nvSpPr>
          <p:cNvPr id="5141" name="Rectangle 24">
            <a:extLst>
              <a:ext uri="{FF2B5EF4-FFF2-40B4-BE49-F238E27FC236}">
                <a16:creationId xmlns:a16="http://schemas.microsoft.com/office/drawing/2014/main" id="{3C11A219-41A3-42E5-8A04-7BFF2F0F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4167" name="Object 23">
            <a:extLst>
              <a:ext uri="{FF2B5EF4-FFF2-40B4-BE49-F238E27FC236}">
                <a16:creationId xmlns:a16="http://schemas.microsoft.com/office/drawing/2014/main" id="{D336AEBE-BDE6-431D-97CD-7BDEC3C00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830763"/>
          <a:ext cx="36576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5" imgW="1117115" imgH="203112" progId="Equation.3">
                  <p:embed/>
                </p:oleObj>
              </mc:Choice>
              <mc:Fallback>
                <p:oleObj name="公式" r:id="rId5" imgW="1117115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30763"/>
                        <a:ext cx="3657600" cy="6556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Box 24">
            <a:extLst>
              <a:ext uri="{FF2B5EF4-FFF2-40B4-BE49-F238E27FC236}">
                <a16:creationId xmlns:a16="http://schemas.microsoft.com/office/drawing/2014/main" id="{A9A429B2-B68E-4FBF-BBBD-88F618B6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/>
      <p:bldP spid="134161" grpId="0"/>
      <p:bldP spid="134165" grpId="0"/>
      <p:bldP spid="1341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>
            <a:extLst>
              <a:ext uri="{FF2B5EF4-FFF2-40B4-BE49-F238E27FC236}">
                <a16:creationId xmlns:a16="http://schemas.microsoft.com/office/drawing/2014/main" id="{4F74D183-C757-43C0-BDD8-226B7657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5" descr="STATBAR">
            <a:extLst>
              <a:ext uri="{FF2B5EF4-FFF2-40B4-BE49-F238E27FC236}">
                <a16:creationId xmlns:a16="http://schemas.microsoft.com/office/drawing/2014/main" id="{62304A42-73DE-44BA-89DD-64FE83C657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5163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1988" name="Text Box 6">
            <a:extLst>
              <a:ext uri="{FF2B5EF4-FFF2-40B4-BE49-F238E27FC236}">
                <a16:creationId xmlns:a16="http://schemas.microsoft.com/office/drawing/2014/main" id="{8EDA98DA-25AD-4AE1-9B7B-F46901D59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算法</a:t>
            </a:r>
          </a:p>
        </p:txBody>
      </p:sp>
      <p:sp>
        <p:nvSpPr>
          <p:cNvPr id="41989" name="Text Box 7">
            <a:extLst>
              <a:ext uri="{FF2B5EF4-FFF2-40B4-BE49-F238E27FC236}">
                <a16:creationId xmlns:a16="http://schemas.microsoft.com/office/drawing/2014/main" id="{B10930EA-9679-485C-8013-C19C5F2FE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69963"/>
            <a:ext cx="4967288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       J4      J1      J3     J2      J5    J6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M1    20     30      50     120     90    110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M2    60     80      90     100     30     10</a:t>
            </a:r>
          </a:p>
        </p:txBody>
      </p:sp>
      <p:sp>
        <p:nvSpPr>
          <p:cNvPr id="116744" name="Text Box 8">
            <a:extLst>
              <a:ext uri="{FF2B5EF4-FFF2-40B4-BE49-F238E27FC236}">
                <a16:creationId xmlns:a16="http://schemas.microsoft.com/office/drawing/2014/main" id="{FDA90E5E-5624-4C8A-8AF1-F733C32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114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16745" name="Text Box 9">
            <a:extLst>
              <a:ext uri="{FF2B5EF4-FFF2-40B4-BE49-F238E27FC236}">
                <a16:creationId xmlns:a16="http://schemas.microsoft.com/office/drawing/2014/main" id="{C31FE2BC-69D8-4CDA-BE33-92679B86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6746" name="Text Box 10">
            <a:extLst>
              <a:ext uri="{FF2B5EF4-FFF2-40B4-BE49-F238E27FC236}">
                <a16:creationId xmlns:a16="http://schemas.microsoft.com/office/drawing/2014/main" id="{83FC49F6-AADB-4F14-9B81-D2EB197A2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76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16747" name="Text Box 11">
            <a:extLst>
              <a:ext uri="{FF2B5EF4-FFF2-40B4-BE49-F238E27FC236}">
                <a16:creationId xmlns:a16="http://schemas.microsoft.com/office/drawing/2014/main" id="{40E51352-A9D5-408F-AF63-2E588F5EC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31146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6750" name="Text Box 14">
            <a:extLst>
              <a:ext uri="{FF2B5EF4-FFF2-40B4-BE49-F238E27FC236}">
                <a16:creationId xmlns:a16="http://schemas.microsoft.com/office/drawing/2014/main" id="{61F8C1B2-5522-4067-8BA5-711111F3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31242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220</a:t>
            </a:r>
          </a:p>
        </p:txBody>
      </p:sp>
      <p:sp>
        <p:nvSpPr>
          <p:cNvPr id="116751" name="Text Box 15">
            <a:extLst>
              <a:ext uri="{FF2B5EF4-FFF2-40B4-BE49-F238E27FC236}">
                <a16:creationId xmlns:a16="http://schemas.microsoft.com/office/drawing/2014/main" id="{D93557C1-3346-4BD1-A388-7071BCF0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31242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310</a:t>
            </a:r>
          </a:p>
        </p:txBody>
      </p:sp>
      <p:sp>
        <p:nvSpPr>
          <p:cNvPr id="116752" name="Text Box 16">
            <a:extLst>
              <a:ext uri="{FF2B5EF4-FFF2-40B4-BE49-F238E27FC236}">
                <a16:creationId xmlns:a16="http://schemas.microsoft.com/office/drawing/2014/main" id="{CD931B84-0118-4B83-9311-504CD305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0480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420</a:t>
            </a:r>
          </a:p>
        </p:txBody>
      </p:sp>
      <p:sp>
        <p:nvSpPr>
          <p:cNvPr id="116753" name="Text Box 17">
            <a:extLst>
              <a:ext uri="{FF2B5EF4-FFF2-40B4-BE49-F238E27FC236}">
                <a16:creationId xmlns:a16="http://schemas.microsoft.com/office/drawing/2014/main" id="{39FE50FD-8987-49DD-A131-668623DC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39624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160</a:t>
            </a:r>
          </a:p>
        </p:txBody>
      </p:sp>
      <p:sp>
        <p:nvSpPr>
          <p:cNvPr id="116754" name="Text Box 18">
            <a:extLst>
              <a:ext uri="{FF2B5EF4-FFF2-40B4-BE49-F238E27FC236}">
                <a16:creationId xmlns:a16="http://schemas.microsoft.com/office/drawing/2014/main" id="{4C937A1C-F744-47C2-9CD2-700E8899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9624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250</a:t>
            </a:r>
          </a:p>
        </p:txBody>
      </p:sp>
      <p:sp>
        <p:nvSpPr>
          <p:cNvPr id="116755" name="Text Box 19">
            <a:extLst>
              <a:ext uri="{FF2B5EF4-FFF2-40B4-BE49-F238E27FC236}">
                <a16:creationId xmlns:a16="http://schemas.microsoft.com/office/drawing/2014/main" id="{8E51D57A-6762-48F7-96FA-4CC1683F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40386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350</a:t>
            </a:r>
          </a:p>
        </p:txBody>
      </p:sp>
      <p:sp>
        <p:nvSpPr>
          <p:cNvPr id="116756" name="Text Box 20">
            <a:extLst>
              <a:ext uri="{FF2B5EF4-FFF2-40B4-BE49-F238E27FC236}">
                <a16:creationId xmlns:a16="http://schemas.microsoft.com/office/drawing/2014/main" id="{3A1E2C55-8682-49EE-AF76-648DA723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386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380</a:t>
            </a:r>
          </a:p>
        </p:txBody>
      </p:sp>
      <p:sp>
        <p:nvSpPr>
          <p:cNvPr id="116757" name="Text Box 21">
            <a:extLst>
              <a:ext uri="{FF2B5EF4-FFF2-40B4-BE49-F238E27FC236}">
                <a16:creationId xmlns:a16="http://schemas.microsoft.com/office/drawing/2014/main" id="{FE08AE21-C24B-4C5C-B53C-76F8414A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0" y="405288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430</a:t>
            </a:r>
          </a:p>
        </p:txBody>
      </p:sp>
      <p:sp>
        <p:nvSpPr>
          <p:cNvPr id="116759" name="Line 23">
            <a:extLst>
              <a:ext uri="{FF2B5EF4-FFF2-40B4-BE49-F238E27FC236}">
                <a16:creationId xmlns:a16="http://schemas.microsoft.com/office/drawing/2014/main" id="{1FE4A19D-96B3-413D-A42C-73B847322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5052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0" name="Text Box 24">
            <a:extLst>
              <a:ext uri="{FF2B5EF4-FFF2-40B4-BE49-F238E27FC236}">
                <a16:creationId xmlns:a16="http://schemas.microsoft.com/office/drawing/2014/main" id="{90960913-6AF1-4A9F-8923-12E92CE1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148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420</a:t>
            </a:r>
          </a:p>
        </p:txBody>
      </p:sp>
      <p:grpSp>
        <p:nvGrpSpPr>
          <p:cNvPr id="116769" name="Group 33">
            <a:extLst>
              <a:ext uri="{FF2B5EF4-FFF2-40B4-BE49-F238E27FC236}">
                <a16:creationId xmlns:a16="http://schemas.microsoft.com/office/drawing/2014/main" id="{462EC844-1677-4BB5-8EF2-F189C68FDC3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352800"/>
            <a:ext cx="6248400" cy="914400"/>
            <a:chOff x="1056" y="2112"/>
            <a:chExt cx="3936" cy="576"/>
          </a:xfrm>
        </p:grpSpPr>
        <p:sp>
          <p:nvSpPr>
            <p:cNvPr id="42008" name="Line 25">
              <a:extLst>
                <a:ext uri="{FF2B5EF4-FFF2-40B4-BE49-F238E27FC236}">
                  <a16:creationId xmlns:a16="http://schemas.microsoft.com/office/drawing/2014/main" id="{28C48A76-63C4-4EC2-A8D1-DC088E38E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38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26">
              <a:extLst>
                <a:ext uri="{FF2B5EF4-FFF2-40B4-BE49-F238E27FC236}">
                  <a16:creationId xmlns:a16="http://schemas.microsoft.com/office/drawing/2014/main" id="{201535B9-313A-4672-B677-13385D307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27">
              <a:extLst>
                <a:ext uri="{FF2B5EF4-FFF2-40B4-BE49-F238E27FC236}">
                  <a16:creationId xmlns:a16="http://schemas.microsoft.com/office/drawing/2014/main" id="{92BE7DDD-20F5-4CD1-BEE0-867539CD0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28">
              <a:extLst>
                <a:ext uri="{FF2B5EF4-FFF2-40B4-BE49-F238E27FC236}">
                  <a16:creationId xmlns:a16="http://schemas.microsoft.com/office/drawing/2014/main" id="{FA305A27-11D1-4CE2-97AC-6A3A79073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12"/>
              <a:ext cx="33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29">
              <a:extLst>
                <a:ext uri="{FF2B5EF4-FFF2-40B4-BE49-F238E27FC236}">
                  <a16:creationId xmlns:a16="http://schemas.microsoft.com/office/drawing/2014/main" id="{B3B51ECA-D19D-4C32-BD86-DB72F450D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38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31">
              <a:extLst>
                <a:ext uri="{FF2B5EF4-FFF2-40B4-BE49-F238E27FC236}">
                  <a16:creationId xmlns:a16="http://schemas.microsoft.com/office/drawing/2014/main" id="{9C636861-E44D-432A-80B6-CB961560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88"/>
              <a:ext cx="48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32">
              <a:extLst>
                <a:ext uri="{FF2B5EF4-FFF2-40B4-BE49-F238E27FC236}">
                  <a16:creationId xmlns:a16="http://schemas.microsoft.com/office/drawing/2014/main" id="{1AD6255A-B564-4BBC-A01D-494552F5E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60"/>
              <a:ext cx="0" cy="48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70" name="Text Box 34">
            <a:extLst>
              <a:ext uri="{FF2B5EF4-FFF2-40B4-BE49-F238E27FC236}">
                <a16:creationId xmlns:a16="http://schemas.microsoft.com/office/drawing/2014/main" id="{F8BD6F2B-9CCC-4A0D-A5A2-E50DCCC8B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323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楷体_GB2312" pitchFamily="49" charset="-122"/>
              </a:rPr>
              <a:t>等待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508BE60-C0A3-485B-8AEC-7129473329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2133600"/>
            <a:ext cx="1778000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9CBA5B0-C865-446B-A5DE-253018B0B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4200" y="2667000"/>
            <a:ext cx="1778000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/>
      <p:bldP spid="116745" grpId="0"/>
      <p:bldP spid="116746" grpId="0"/>
      <p:bldP spid="116747" grpId="0"/>
      <p:bldP spid="116750" grpId="0"/>
      <p:bldP spid="116751" grpId="0"/>
      <p:bldP spid="116752" grpId="0"/>
      <p:bldP spid="116753" grpId="0"/>
      <p:bldP spid="116754" grpId="0"/>
      <p:bldP spid="116755" grpId="0"/>
      <p:bldP spid="116756" grpId="0"/>
      <p:bldP spid="116756" grpId="1"/>
      <p:bldP spid="116757" grpId="0"/>
      <p:bldP spid="116760" grpId="0"/>
      <p:bldP spid="116760" grpId="1"/>
      <p:bldP spid="1167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>
            <a:extLst>
              <a:ext uri="{FF2B5EF4-FFF2-40B4-BE49-F238E27FC236}">
                <a16:creationId xmlns:a16="http://schemas.microsoft.com/office/drawing/2014/main" id="{D8CDE631-E43A-454D-ABFD-A0E85199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5" descr="STATBAR">
            <a:extLst>
              <a:ext uri="{FF2B5EF4-FFF2-40B4-BE49-F238E27FC236}">
                <a16:creationId xmlns:a16="http://schemas.microsoft.com/office/drawing/2014/main" id="{E1AA8C07-AC30-436A-B210-A44B0FEDF9C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5163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3012" name="Text Box 6">
            <a:extLst>
              <a:ext uri="{FF2B5EF4-FFF2-40B4-BE49-F238E27FC236}">
                <a16:creationId xmlns:a16="http://schemas.microsoft.com/office/drawing/2014/main" id="{B8ED9DB9-DE84-4CCF-B5EB-0F9CED25C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4419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新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解法</a:t>
            </a:r>
          </a:p>
        </p:txBody>
      </p:sp>
      <p:sp>
        <p:nvSpPr>
          <p:cNvPr id="43013" name="矩形 1">
            <a:extLst>
              <a:ext uri="{FF2B5EF4-FFF2-40B4-BE49-F238E27FC236}">
                <a16:creationId xmlns:a16="http://schemas.microsoft.com/office/drawing/2014/main" id="{97900CEA-E5C5-44E7-9731-F09E9795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5715000" cy="2209800"/>
          </a:xfrm>
          <a:prstGeom prst="rect">
            <a:avLst/>
          </a:prstGeom>
          <a:solidFill>
            <a:srgbClr val="FFFF00"/>
          </a:solid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73ABFA-CCD3-4127-A2D3-8ABE94777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685800" cy="571500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44450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4696BD-22B1-45C4-BB36-907A21EC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685800" cy="571500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44450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0F7B7B2-EC48-48D7-A058-7B3E4AFB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524000"/>
            <a:ext cx="685800" cy="571500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44450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2349323-ABD8-4689-9E49-5843757D8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133600"/>
            <a:ext cx="685800" cy="571500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44450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8" name="Text Box 7">
            <a:extLst>
              <a:ext uri="{FF2B5EF4-FFF2-40B4-BE49-F238E27FC236}">
                <a16:creationId xmlns:a16="http://schemas.microsoft.com/office/drawing/2014/main" id="{D1E05E18-8E5F-470D-A6A9-E672C4B0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69963"/>
            <a:ext cx="4967288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       J4      J1      J3     J2      J5    J6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M1    20     30      50     120     90    110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M2    60     80      90     100     30    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ACCB9-8A72-42DB-AA14-9A081C0BA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3429000"/>
            <a:ext cx="646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J6</a:t>
            </a: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04EF6C-5B94-486A-A3B9-AE6470434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29000"/>
            <a:ext cx="64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J4</a:t>
            </a: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F2A8DE-2FE5-4D94-BC02-6B3F788D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29000"/>
            <a:ext cx="64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J1</a:t>
            </a: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8552A9-543B-46F8-91B9-B15FF381B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64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J5</a:t>
            </a: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爆炸形 2 5">
            <a:extLst>
              <a:ext uri="{FF2B5EF4-FFF2-40B4-BE49-F238E27FC236}">
                <a16:creationId xmlns:a16="http://schemas.microsoft.com/office/drawing/2014/main" id="{68D83C65-7F71-4D90-ABF6-5AD751B5E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9600"/>
            <a:ext cx="2286000" cy="12954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4" name="TextBox 15">
            <a:extLst>
              <a:ext uri="{FF2B5EF4-FFF2-40B4-BE49-F238E27FC236}">
                <a16:creationId xmlns:a16="http://schemas.microsoft.com/office/drawing/2014/main" id="{AE229E15-C834-4103-A179-28889ADC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6" grpId="0" animBg="1"/>
      <p:bldP spid="38" grpId="0" animBg="1"/>
      <p:bldP spid="5" grpId="0"/>
      <p:bldP spid="35" grpId="0"/>
      <p:bldP spid="37" grpId="0"/>
      <p:bldP spid="39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>
            <a:extLst>
              <a:ext uri="{FF2B5EF4-FFF2-40B4-BE49-F238E27FC236}">
                <a16:creationId xmlns:a16="http://schemas.microsoft.com/office/drawing/2014/main" id="{A6F93D8F-E6DC-4DF6-8ED9-AAB6F751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5" descr="STATBAR">
            <a:extLst>
              <a:ext uri="{FF2B5EF4-FFF2-40B4-BE49-F238E27FC236}">
                <a16:creationId xmlns:a16="http://schemas.microsoft.com/office/drawing/2014/main" id="{9451B915-90E1-4E97-95FC-1651F483F76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4036" name="Text Box 6">
            <a:extLst>
              <a:ext uri="{FF2B5EF4-FFF2-40B4-BE49-F238E27FC236}">
                <a16:creationId xmlns:a16="http://schemas.microsoft.com/office/drawing/2014/main" id="{4C50796E-2FF8-4510-AC68-6617B406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44037" name="Object 7">
            <a:extLst>
              <a:ext uri="{FF2B5EF4-FFF2-40B4-BE49-F238E27FC236}">
                <a16:creationId xmlns:a16="http://schemas.microsoft.com/office/drawing/2014/main" id="{7B051173-7E9F-4653-88A1-F5F002B0BD9C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60388" y="1171575"/>
          <a:ext cx="736441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Document" r:id="rId5" imgW="4343724" imgH="792388" progId="Word.Document.8">
                  <p:embed/>
                </p:oleObj>
              </mc:Choice>
              <mc:Fallback>
                <p:oleObj name="Document" r:id="rId5" imgW="4343724" imgH="79238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171575"/>
                        <a:ext cx="7364412" cy="1343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3">
            <a:extLst>
              <a:ext uri="{FF2B5EF4-FFF2-40B4-BE49-F238E27FC236}">
                <a16:creationId xmlns:a16="http://schemas.microsoft.com/office/drawing/2014/main" id="{AA74DE20-64B0-4374-AAA9-FDCA6C6A8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14600"/>
            <a:ext cx="0" cy="1752600"/>
          </a:xfrm>
          <a:prstGeom prst="line">
            <a:avLst/>
          </a:prstGeom>
          <a:noFill/>
          <a:ln w="2476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1DAE808-17B5-4FEF-ACD6-F51B44489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048000" cy="1384300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在第二台机器上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等待时间越少越好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86549D4D-57BD-460D-BDC5-53FA14537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1219200" cy="0"/>
          </a:xfrm>
          <a:prstGeom prst="line">
            <a:avLst/>
          </a:prstGeom>
          <a:noFill/>
          <a:ln w="152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EC97BFA1-C74A-4BAF-92DE-84A9F4B25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343400"/>
            <a:ext cx="4800600" cy="1200329"/>
          </a:xfrm>
          <a:prstGeom prst="rect">
            <a:avLst/>
          </a:prstGeom>
          <a:solidFill>
            <a:srgbClr val="FFFF00"/>
          </a:solidFill>
          <a:ln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ea typeface="楷体_GB2312" pitchFamily="49" charset="-122"/>
              </a:rPr>
              <a:t>第一台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加工时间短的任务排在前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b="1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ea typeface="楷体_GB2312" pitchFamily="49" charset="-122"/>
              </a:rPr>
              <a:t>第二台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加工时间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短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的任务应排在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>
            <a:extLst>
              <a:ext uri="{FF2B5EF4-FFF2-40B4-BE49-F238E27FC236}">
                <a16:creationId xmlns:a16="http://schemas.microsoft.com/office/drawing/2014/main" id="{DBD3B82C-9A58-481B-8461-1D1DFFB4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5" descr="STATBAR">
            <a:extLst>
              <a:ext uri="{FF2B5EF4-FFF2-40B4-BE49-F238E27FC236}">
                <a16:creationId xmlns:a16="http://schemas.microsoft.com/office/drawing/2014/main" id="{3327B076-C0E7-4230-A4C4-F1D7A2BFD7C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5060" name="Text Box 6">
            <a:extLst>
              <a:ext uri="{FF2B5EF4-FFF2-40B4-BE49-F238E27FC236}">
                <a16:creationId xmlns:a16="http://schemas.microsoft.com/office/drawing/2014/main" id="{61312F2C-C2FA-44D9-8BE4-69048AA9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新解法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C646B-29C2-4EC0-B5B3-2C503217A6B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" y="1219200"/>
            <a:ext cx="6207277" cy="523220"/>
          </a:xfrm>
          <a:prstGeom prst="rect">
            <a:avLst/>
          </a:prstGeom>
          <a:blipFill rotWithShape="1">
            <a:blip r:embed="rId4"/>
            <a:stretch>
              <a:fillRect l="-2063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3BFDE-F7FD-4063-9364-232FC981D69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209800"/>
            <a:ext cx="4424609" cy="461665"/>
          </a:xfrm>
          <a:prstGeom prst="rect">
            <a:avLst/>
          </a:prstGeom>
          <a:blipFill rotWithShape="1">
            <a:blip r:embed="rId5"/>
            <a:stretch>
              <a:fillRect l="-2207" t="-14667" r="-2069" b="-25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9909D-AA63-47BE-8CEC-27832032BF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0800" y="3886200"/>
            <a:ext cx="4575291" cy="461665"/>
          </a:xfrm>
          <a:prstGeom prst="rect">
            <a:avLst/>
          </a:prstGeom>
          <a:blipFill rotWithShape="1">
            <a:blip r:embed="rId6"/>
            <a:stretch>
              <a:fillRect l="-1997" t="-14667" r="-1864" b="-25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65B6D-B4E0-4E27-AFD3-AB31457977B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" y="2971800"/>
            <a:ext cx="6212085" cy="564001"/>
          </a:xfrm>
          <a:prstGeom prst="rect">
            <a:avLst/>
          </a:prstGeom>
          <a:blipFill rotWithShape="1">
            <a:blip r:embed="rId7"/>
            <a:stretch>
              <a:fillRect l="-2061" t="-11957" b="-2065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sp>
        <p:nvSpPr>
          <p:cNvPr id="45065" name="TextBox 8">
            <a:extLst>
              <a:ext uri="{FF2B5EF4-FFF2-40B4-BE49-F238E27FC236}">
                <a16:creationId xmlns:a16="http://schemas.microsoft.com/office/drawing/2014/main" id="{422294E1-30B8-43EB-80E3-9A92336B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>
            <a:extLst>
              <a:ext uri="{FF2B5EF4-FFF2-40B4-BE49-F238E27FC236}">
                <a16:creationId xmlns:a16="http://schemas.microsoft.com/office/drawing/2014/main" id="{B5D58FDC-AE35-4675-81AC-A642DBDE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5" descr="STATBAR">
            <a:extLst>
              <a:ext uri="{FF2B5EF4-FFF2-40B4-BE49-F238E27FC236}">
                <a16:creationId xmlns:a16="http://schemas.microsoft.com/office/drawing/2014/main" id="{1E262824-60DE-4C47-8EA0-3FEBD576FB1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6084" name="Rectangle 14">
            <a:extLst>
              <a:ext uri="{FF2B5EF4-FFF2-40B4-BE49-F238E27FC236}">
                <a16:creationId xmlns:a16="http://schemas.microsoft.com/office/drawing/2014/main" id="{E9B9B858-09AD-4361-A928-66CECE1A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Text Box 17">
            <a:extLst>
              <a:ext uri="{FF2B5EF4-FFF2-40B4-BE49-F238E27FC236}">
                <a16:creationId xmlns:a16="http://schemas.microsoft.com/office/drawing/2014/main" id="{1CD2A668-CD05-4A46-AE4D-4B9C6122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46086" name="Text Box 19">
            <a:extLst>
              <a:ext uri="{FF2B5EF4-FFF2-40B4-BE49-F238E27FC236}">
                <a16:creationId xmlns:a16="http://schemas.microsoft.com/office/drawing/2014/main" id="{0644556A-4C57-41BB-8F10-82F4630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91011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个作业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J1,J2,J3,J4,J5,J6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在两台机器上的加工时间分别为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{5,1,8,5,3,4}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{7,2,2,4,7,4}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，求最佳安排次序和时间。</a:t>
            </a:r>
          </a:p>
        </p:txBody>
      </p:sp>
      <p:sp>
        <p:nvSpPr>
          <p:cNvPr id="46087" name="Text Box 21">
            <a:extLst>
              <a:ext uri="{FF2B5EF4-FFF2-40B4-BE49-F238E27FC236}">
                <a16:creationId xmlns:a16="http://schemas.microsoft.com/office/drawing/2014/main" id="{19F7EE07-1FBD-4659-8C4F-3793E8DAD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7638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解：</a:t>
            </a:r>
          </a:p>
        </p:txBody>
      </p:sp>
      <p:sp>
        <p:nvSpPr>
          <p:cNvPr id="46088" name="Rectangle 23">
            <a:extLst>
              <a:ext uri="{FF2B5EF4-FFF2-40B4-BE49-F238E27FC236}">
                <a16:creationId xmlns:a16="http://schemas.microsoft.com/office/drawing/2014/main" id="{F38A79FB-7A75-4187-9616-AD49674F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68" name="Object 24">
            <a:extLst>
              <a:ext uri="{FF2B5EF4-FFF2-40B4-BE49-F238E27FC236}">
                <a16:creationId xmlns:a16="http://schemas.microsoft.com/office/drawing/2014/main" id="{CF0941AE-B86E-4B43-8271-F8245386D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27338"/>
          <a:ext cx="44767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公式" r:id="rId5" imgW="2183452" imgH="215806" progId="Equation.3">
                  <p:embed/>
                </p:oleObj>
              </mc:Choice>
              <mc:Fallback>
                <p:oleObj name="公式" r:id="rId5" imgW="2183452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27338"/>
                        <a:ext cx="44767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6">
            <a:extLst>
              <a:ext uri="{FF2B5EF4-FFF2-40B4-BE49-F238E27FC236}">
                <a16:creationId xmlns:a16="http://schemas.microsoft.com/office/drawing/2014/main" id="{838CBD07-4B25-4956-AE8F-0414B2A43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886200"/>
          <a:ext cx="5262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公式" r:id="rId7" imgW="2133600" imgH="215900" progId="Equation.3">
                  <p:embed/>
                </p:oleObj>
              </mc:Choice>
              <mc:Fallback>
                <p:oleObj name="公式" r:id="rId7" imgW="2133600" imgH="215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86200"/>
                        <a:ext cx="52625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>
            <a:extLst>
              <a:ext uri="{FF2B5EF4-FFF2-40B4-BE49-F238E27FC236}">
                <a16:creationId xmlns:a16="http://schemas.microsoft.com/office/drawing/2014/main" id="{01A97C5E-B8E1-4605-8B46-0BFF7E99A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27588"/>
          <a:ext cx="4876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公式" r:id="rId9" imgW="1676400" imgH="203200" progId="Equation.3">
                  <p:embed/>
                </p:oleObj>
              </mc:Choice>
              <mc:Fallback>
                <p:oleObj name="公式" r:id="rId9" imgW="1676400" imgH="203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27588"/>
                        <a:ext cx="48768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>
            <a:extLst>
              <a:ext uri="{FF2B5EF4-FFF2-40B4-BE49-F238E27FC236}">
                <a16:creationId xmlns:a16="http://schemas.microsoft.com/office/drawing/2014/main" id="{21A6C2AA-C7AE-435F-8146-8C30DCCBB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481638"/>
          <a:ext cx="12192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公式" r:id="rId11" imgW="405872" imgH="177569" progId="Equation.3">
                  <p:embed/>
                </p:oleObj>
              </mc:Choice>
              <mc:Fallback>
                <p:oleObj name="公式" r:id="rId11" imgW="405872" imgH="1775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1638"/>
                        <a:ext cx="12192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32">
            <a:extLst>
              <a:ext uri="{FF2B5EF4-FFF2-40B4-BE49-F238E27FC236}">
                <a16:creationId xmlns:a16="http://schemas.microsoft.com/office/drawing/2014/main" id="{A9AA3227-C9B5-44FA-B8CF-6FC2623D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2908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5,1,3</a:t>
            </a:r>
          </a:p>
        </p:txBody>
      </p:sp>
      <p:sp>
        <p:nvSpPr>
          <p:cNvPr id="31777" name="Text Box 33">
            <a:extLst>
              <a:ext uri="{FF2B5EF4-FFF2-40B4-BE49-F238E27FC236}">
                <a16:creationId xmlns:a16="http://schemas.microsoft.com/office/drawing/2014/main" id="{6C5F1ACE-1155-444F-BC32-28A635D1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</a:rPr>
              <a:t>2,4,4</a:t>
            </a:r>
          </a:p>
        </p:txBody>
      </p:sp>
      <p:sp>
        <p:nvSpPr>
          <p:cNvPr id="46095" name="Rectangle 37">
            <a:extLst>
              <a:ext uri="{FF2B5EF4-FFF2-40B4-BE49-F238E27FC236}">
                <a16:creationId xmlns:a16="http://schemas.microsoft.com/office/drawing/2014/main" id="{65337109-0825-4ED1-A257-376AF146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2" name="AutoShape 38">
            <a:extLst>
              <a:ext uri="{FF2B5EF4-FFF2-40B4-BE49-F238E27FC236}">
                <a16:creationId xmlns:a16="http://schemas.microsoft.com/office/drawing/2014/main" id="{50ABF61B-BF15-4F8A-B5CA-62D11C78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1371600" cy="533400"/>
          </a:xfrm>
          <a:prstGeom prst="wedgeEllipseCallout">
            <a:avLst>
              <a:gd name="adj1" fmla="val -217014"/>
              <a:gd name="adj2" fmla="val 69644"/>
            </a:avLst>
          </a:prstGeom>
          <a:solidFill>
            <a:srgbClr val="00FFFF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</a:rPr>
              <a:t>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6" grpId="0"/>
      <p:bldP spid="31777" grpId="0"/>
      <p:bldP spid="3178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>
            <a:extLst>
              <a:ext uri="{FF2B5EF4-FFF2-40B4-BE49-F238E27FC236}">
                <a16:creationId xmlns:a16="http://schemas.microsoft.com/office/drawing/2014/main" id="{EAAA26AB-6239-4694-8111-6D95E12E9AD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5" descr="STATBAR">
            <a:extLst>
              <a:ext uri="{FF2B5EF4-FFF2-40B4-BE49-F238E27FC236}">
                <a16:creationId xmlns:a16="http://schemas.microsoft.com/office/drawing/2014/main" id="{DB743C6A-ABB4-418F-9C7F-C126D632D6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7108" name="Text Box 6">
            <a:extLst>
              <a:ext uri="{FF2B5EF4-FFF2-40B4-BE49-F238E27FC236}">
                <a16:creationId xmlns:a16="http://schemas.microsoft.com/office/drawing/2014/main" id="{2DE2DD3A-8275-40B6-B5B8-FA087BFAA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47109" name="Text Box 7">
            <a:extLst>
              <a:ext uri="{FF2B5EF4-FFF2-40B4-BE49-F238E27FC236}">
                <a16:creationId xmlns:a16="http://schemas.microsoft.com/office/drawing/2014/main" id="{253A1CC1-AC59-4B5B-BD0E-F66DC9DA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4511675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J2  J5  J1  J4  J6  J3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工序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1   3    5    5    4   8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工序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2   7    7    4    4   2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730EACA7-C600-4372-A467-86ECBDCE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97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9273" name="Line 9">
            <a:extLst>
              <a:ext uri="{FF2B5EF4-FFF2-40B4-BE49-F238E27FC236}">
                <a16:creationId xmlns:a16="http://schemas.microsoft.com/office/drawing/2014/main" id="{86F85DFD-EBF5-4891-8AD0-175A15DFB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276600"/>
            <a:ext cx="609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A05C317C-302F-4D1F-A4B1-9F839109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297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9275" name="Line 11">
            <a:extLst>
              <a:ext uri="{FF2B5EF4-FFF2-40B4-BE49-F238E27FC236}">
                <a16:creationId xmlns:a16="http://schemas.microsoft.com/office/drawing/2014/main" id="{E75BB60C-4373-471B-8064-EE4B7E2D9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76600"/>
            <a:ext cx="838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16BF1861-6B58-44AD-B010-9FB635AC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9277" name="Text Box 13">
            <a:extLst>
              <a:ext uri="{FF2B5EF4-FFF2-40B4-BE49-F238E27FC236}">
                <a16:creationId xmlns:a16="http://schemas.microsoft.com/office/drawing/2014/main" id="{1429F652-5E76-4B0E-B846-B2AFC853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971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9278" name="Text Box 14">
            <a:extLst>
              <a:ext uri="{FF2B5EF4-FFF2-40B4-BE49-F238E27FC236}">
                <a16:creationId xmlns:a16="http://schemas.microsoft.com/office/drawing/2014/main" id="{64E00A1A-B301-430D-A006-BA65F4EC4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971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39279" name="Text Box 15">
            <a:extLst>
              <a:ext uri="{FF2B5EF4-FFF2-40B4-BE49-F238E27FC236}">
                <a16:creationId xmlns:a16="http://schemas.microsoft.com/office/drawing/2014/main" id="{EC593F70-CD6C-4784-9776-C3254184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2971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5F21E640-3EE8-4AD6-9DCD-56D7C2C3E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276600"/>
            <a:ext cx="685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1" name="Line 17">
            <a:extLst>
              <a:ext uri="{FF2B5EF4-FFF2-40B4-BE49-F238E27FC236}">
                <a16:creationId xmlns:a16="http://schemas.microsoft.com/office/drawing/2014/main" id="{BD1B827D-F288-4469-AB8D-76DB85599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76600"/>
            <a:ext cx="685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2" name="Line 18">
            <a:extLst>
              <a:ext uri="{FF2B5EF4-FFF2-40B4-BE49-F238E27FC236}">
                <a16:creationId xmlns:a16="http://schemas.microsoft.com/office/drawing/2014/main" id="{51701782-4EDC-4294-83E4-1C4EA1A08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76600"/>
            <a:ext cx="685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3" name="Text Box 19">
            <a:extLst>
              <a:ext uri="{FF2B5EF4-FFF2-40B4-BE49-F238E27FC236}">
                <a16:creationId xmlns:a16="http://schemas.microsoft.com/office/drawing/2014/main" id="{835538D5-AE4D-40BF-AA72-74CD7775A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052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284" name="Text Box 20">
            <a:extLst>
              <a:ext uri="{FF2B5EF4-FFF2-40B4-BE49-F238E27FC236}">
                <a16:creationId xmlns:a16="http://schemas.microsoft.com/office/drawing/2014/main" id="{556BDE07-BB23-4890-9437-5BBCC211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052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9285" name="Text Box 21">
            <a:extLst>
              <a:ext uri="{FF2B5EF4-FFF2-40B4-BE49-F238E27FC236}">
                <a16:creationId xmlns:a16="http://schemas.microsoft.com/office/drawing/2014/main" id="{6CE565D5-F5DC-451E-9C42-929735B9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4006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39286" name="Text Box 22">
            <a:extLst>
              <a:ext uri="{FF2B5EF4-FFF2-40B4-BE49-F238E27FC236}">
                <a16:creationId xmlns:a16="http://schemas.microsoft.com/office/drawing/2014/main" id="{DA755ACA-DA46-4399-8DBF-1E8E72BD9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52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39287" name="Text Box 23">
            <a:extLst>
              <a:ext uri="{FF2B5EF4-FFF2-40B4-BE49-F238E27FC236}">
                <a16:creationId xmlns:a16="http://schemas.microsoft.com/office/drawing/2014/main" id="{DA340FE7-7CA5-40BF-8158-719CE1954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006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39288" name="Text Box 24">
            <a:extLst>
              <a:ext uri="{FF2B5EF4-FFF2-40B4-BE49-F238E27FC236}">
                <a16:creationId xmlns:a16="http://schemas.microsoft.com/office/drawing/2014/main" id="{E389F7F8-09D6-44DB-B629-C44E89D5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4006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39290" name="Line 26">
            <a:extLst>
              <a:ext uri="{FF2B5EF4-FFF2-40B4-BE49-F238E27FC236}">
                <a16:creationId xmlns:a16="http://schemas.microsoft.com/office/drawing/2014/main" id="{28F55C89-1A7E-4D84-84A3-7D44DD797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43400"/>
            <a:ext cx="609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1" name="Line 27">
            <a:extLst>
              <a:ext uri="{FF2B5EF4-FFF2-40B4-BE49-F238E27FC236}">
                <a16:creationId xmlns:a16="http://schemas.microsoft.com/office/drawing/2014/main" id="{978E09CD-4F37-46A0-9336-4537EB300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343400"/>
            <a:ext cx="838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2" name="Line 28">
            <a:extLst>
              <a:ext uri="{FF2B5EF4-FFF2-40B4-BE49-F238E27FC236}">
                <a16:creationId xmlns:a16="http://schemas.microsoft.com/office/drawing/2014/main" id="{9EB3E1B6-B179-4738-9B43-69D97EE82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3" name="Line 29">
            <a:extLst>
              <a:ext uri="{FF2B5EF4-FFF2-40B4-BE49-F238E27FC236}">
                <a16:creationId xmlns:a16="http://schemas.microsoft.com/office/drawing/2014/main" id="{7324BEE5-62CD-4B2F-BA59-01077C409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6" name="Line 32">
            <a:extLst>
              <a:ext uri="{FF2B5EF4-FFF2-40B4-BE49-F238E27FC236}">
                <a16:creationId xmlns:a16="http://schemas.microsoft.com/office/drawing/2014/main" id="{B8406496-6FF2-464B-8030-287C7FC66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352800"/>
            <a:ext cx="609600" cy="9906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300" name="Text Box 36">
            <a:extLst>
              <a:ext uri="{FF2B5EF4-FFF2-40B4-BE49-F238E27FC236}">
                <a16:creationId xmlns:a16="http://schemas.microsoft.com/office/drawing/2014/main" id="{CA0D67D9-2901-4EA0-85D1-08391D55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02088"/>
            <a:ext cx="4159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9301" name="Line 37">
            <a:extLst>
              <a:ext uri="{FF2B5EF4-FFF2-40B4-BE49-F238E27FC236}">
                <a16:creationId xmlns:a16="http://schemas.microsoft.com/office/drawing/2014/main" id="{471F41AB-B029-47FD-9032-AD2E88BF5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343400"/>
            <a:ext cx="762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F15204A-3A90-478B-B116-8E4997CAE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4800600"/>
          <a:ext cx="53006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公式" r:id="rId5" imgW="1701800" imgH="228600" progId="Equation.3">
                  <p:embed/>
                </p:oleObj>
              </mc:Choice>
              <mc:Fallback>
                <p:oleObj name="公式" r:id="rId5" imgW="170180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800600"/>
                        <a:ext cx="5300663" cy="7127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677486-3CF5-4504-A39E-BAFB925EE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5311775" cy="523875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Johnson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是充分条件，非必要条件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  <p:bldP spid="139274" grpId="0"/>
      <p:bldP spid="139276" grpId="0"/>
      <p:bldP spid="139277" grpId="0"/>
      <p:bldP spid="139278" grpId="0"/>
      <p:bldP spid="139279" grpId="0"/>
      <p:bldP spid="139283" grpId="0"/>
      <p:bldP spid="139284" grpId="0"/>
      <p:bldP spid="139285" grpId="0"/>
      <p:bldP spid="139286" grpId="0"/>
      <p:bldP spid="139287" grpId="0"/>
      <p:bldP spid="139288" grpId="0"/>
      <p:bldP spid="139300" grpId="0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>
            <a:extLst>
              <a:ext uri="{FF2B5EF4-FFF2-40B4-BE49-F238E27FC236}">
                <a16:creationId xmlns:a16="http://schemas.microsoft.com/office/drawing/2014/main" id="{655B75D0-1C3B-4385-A832-6D9CC560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5" descr="STATBAR">
            <a:extLst>
              <a:ext uri="{FF2B5EF4-FFF2-40B4-BE49-F238E27FC236}">
                <a16:creationId xmlns:a16="http://schemas.microsoft.com/office/drawing/2014/main" id="{F58BA4D4-FC25-41C2-B6AB-A0EA8D6AC54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8132" name="Text Box 6">
            <a:extLst>
              <a:ext uri="{FF2B5EF4-FFF2-40B4-BE49-F238E27FC236}">
                <a16:creationId xmlns:a16="http://schemas.microsoft.com/office/drawing/2014/main" id="{E7939DEC-44A1-45E6-AE46-EF1E18B5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3510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复习：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48133" name="Text Box 13">
            <a:extLst>
              <a:ext uri="{FF2B5EF4-FFF2-40B4-BE49-F238E27FC236}">
                <a16:creationId xmlns:a16="http://schemas.microsoft.com/office/drawing/2014/main" id="{487811CD-9F47-4ED1-B70D-B861482F2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260475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电路布线问题的最优值为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Size(n,n)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，满足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CEC2C0EF-F23B-4289-8852-C942CF0D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34632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48135" name="Rectangle 16">
            <a:extLst>
              <a:ext uri="{FF2B5EF4-FFF2-40B4-BE49-F238E27FC236}">
                <a16:creationId xmlns:a16="http://schemas.microsoft.com/office/drawing/2014/main" id="{34014513-93D0-4064-A1E0-5B9EF829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AB4775DC-589F-44D3-8E71-9B4BC5D92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81200"/>
          <a:ext cx="533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公式" r:id="rId5" imgW="2006600" imgH="457200" progId="Equation.3">
                  <p:embed/>
                </p:oleObj>
              </mc:Choice>
              <mc:Fallback>
                <p:oleObj name="公式" r:id="rId5" imgW="2006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5334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18">
            <a:extLst>
              <a:ext uri="{FF2B5EF4-FFF2-40B4-BE49-F238E27FC236}">
                <a16:creationId xmlns:a16="http://schemas.microsoft.com/office/drawing/2014/main" id="{B21E68AC-F1FD-4B20-9898-7D4EF8CB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466617AD-1FC8-4753-8BAC-7C7776DAE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19600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公式" r:id="rId7" imgW="3949700" imgH="457200" progId="Equation.3">
                  <p:embed/>
                </p:oleObj>
              </mc:Choice>
              <mc:Fallback>
                <p:oleObj name="公式" r:id="rId7" imgW="39497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8610600" cy="1031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20">
            <a:extLst>
              <a:ext uri="{FF2B5EF4-FFF2-40B4-BE49-F238E27FC236}">
                <a16:creationId xmlns:a16="http://schemas.microsoft.com/office/drawing/2014/main" id="{FC0B85F0-8CFF-47D0-9A4D-0D1BAEF3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E6F536E9-917D-4951-8E90-DF173AA07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571875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公式" r:id="rId9" imgW="304404" imgH="177569" progId="Equation.3">
                  <p:embed/>
                </p:oleObj>
              </mc:Choice>
              <mc:Fallback>
                <p:oleObj name="公式" r:id="rId9" imgW="304404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1875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1">
            <a:extLst>
              <a:ext uri="{FF2B5EF4-FFF2-40B4-BE49-F238E27FC236}">
                <a16:creationId xmlns:a16="http://schemas.microsoft.com/office/drawing/2014/main" id="{B03C156B-AF62-4F81-B7A8-9E37AD44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1792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41D66FEB-5318-4870-B41E-08B02592E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1828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F7A5F949-F04E-466F-AD69-6E9F60BB2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10200"/>
            <a:ext cx="1600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C580044-A0A5-4BA8-A0F0-7108D0065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28194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1C2167C4-96DB-497D-AB8B-C67D02DC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155" name="Group 5">
            <a:extLst>
              <a:ext uri="{FF2B5EF4-FFF2-40B4-BE49-F238E27FC236}">
                <a16:creationId xmlns:a16="http://schemas.microsoft.com/office/drawing/2014/main" id="{A0FDBC14-9B51-45B7-90FA-B04C0D3DBAC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5788"/>
            <a:ext cx="4908550" cy="2843212"/>
            <a:chOff x="1152" y="1488"/>
            <a:chExt cx="3092" cy="1791"/>
          </a:xfrm>
        </p:grpSpPr>
        <p:sp>
          <p:nvSpPr>
            <p:cNvPr id="49212" name="Text Box 6">
              <a:extLst>
                <a:ext uri="{FF2B5EF4-FFF2-40B4-BE49-F238E27FC236}">
                  <a16:creationId xmlns:a16="http://schemas.microsoft.com/office/drawing/2014/main" id="{37B0C94B-9350-45F2-9E06-A94BBD096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213" name="Text Box 7">
              <a:extLst>
                <a:ext uri="{FF2B5EF4-FFF2-40B4-BE49-F238E27FC236}">
                  <a16:creationId xmlns:a16="http://schemas.microsoft.com/office/drawing/2014/main" id="{DC788179-0171-41A5-83F0-59256871A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214" name="Text Box 8">
              <a:extLst>
                <a:ext uri="{FF2B5EF4-FFF2-40B4-BE49-F238E27FC236}">
                  <a16:creationId xmlns:a16="http://schemas.microsoft.com/office/drawing/2014/main" id="{B9D1CC03-198E-41F2-AB85-7405CD538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215" name="Text Box 9">
              <a:extLst>
                <a:ext uri="{FF2B5EF4-FFF2-40B4-BE49-F238E27FC236}">
                  <a16:creationId xmlns:a16="http://schemas.microsoft.com/office/drawing/2014/main" id="{468DF211-FA2B-4257-9EE7-E7AF6D3C8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216" name="Text Box 10">
              <a:extLst>
                <a:ext uri="{FF2B5EF4-FFF2-40B4-BE49-F238E27FC236}">
                  <a16:creationId xmlns:a16="http://schemas.microsoft.com/office/drawing/2014/main" id="{18C72EC9-5142-4BEF-88DA-0BD58588A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217" name="Text Box 11">
              <a:extLst>
                <a:ext uri="{FF2B5EF4-FFF2-40B4-BE49-F238E27FC236}">
                  <a16:creationId xmlns:a16="http://schemas.microsoft.com/office/drawing/2014/main" id="{E59DE197-4AE8-4274-8D73-56992D163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218" name="Text Box 12">
              <a:extLst>
                <a:ext uri="{FF2B5EF4-FFF2-40B4-BE49-F238E27FC236}">
                  <a16:creationId xmlns:a16="http://schemas.microsoft.com/office/drawing/2014/main" id="{BC92F667-0458-46C5-B49A-5B526318A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219" name="Text Box 13">
              <a:extLst>
                <a:ext uri="{FF2B5EF4-FFF2-40B4-BE49-F238E27FC236}">
                  <a16:creationId xmlns:a16="http://schemas.microsoft.com/office/drawing/2014/main" id="{F77AFABA-33CB-4D84-A2D0-07706460B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220" name="Text Box 14">
              <a:extLst>
                <a:ext uri="{FF2B5EF4-FFF2-40B4-BE49-F238E27FC236}">
                  <a16:creationId xmlns:a16="http://schemas.microsoft.com/office/drawing/2014/main" id="{1A0D4EED-5491-42D6-B694-4DCDE6806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221" name="Text Box 15">
              <a:extLst>
                <a:ext uri="{FF2B5EF4-FFF2-40B4-BE49-F238E27FC236}">
                  <a16:creationId xmlns:a16="http://schemas.microsoft.com/office/drawing/2014/main" id="{E5EA4D64-4752-468A-A75C-16D9044B9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9222" name="Text Box 16">
              <a:extLst>
                <a:ext uri="{FF2B5EF4-FFF2-40B4-BE49-F238E27FC236}">
                  <a16:creationId xmlns:a16="http://schemas.microsoft.com/office/drawing/2014/main" id="{ECBAFF2D-CC28-4DD6-B0BC-568C1DDE8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223" name="Text Box 17">
              <a:extLst>
                <a:ext uri="{FF2B5EF4-FFF2-40B4-BE49-F238E27FC236}">
                  <a16:creationId xmlns:a16="http://schemas.microsoft.com/office/drawing/2014/main" id="{7B4FA952-AF68-48F0-8243-63EE48BED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224" name="Text Box 18">
              <a:extLst>
                <a:ext uri="{FF2B5EF4-FFF2-40B4-BE49-F238E27FC236}">
                  <a16:creationId xmlns:a16="http://schemas.microsoft.com/office/drawing/2014/main" id="{9C890699-518A-4787-8F3A-ED16BF9B9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225" name="Text Box 19">
              <a:extLst>
                <a:ext uri="{FF2B5EF4-FFF2-40B4-BE49-F238E27FC236}">
                  <a16:creationId xmlns:a16="http://schemas.microsoft.com/office/drawing/2014/main" id="{21C2E46D-92C3-4F73-8FEF-1F8FC2916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226" name="Text Box 20">
              <a:extLst>
                <a:ext uri="{FF2B5EF4-FFF2-40B4-BE49-F238E27FC236}">
                  <a16:creationId xmlns:a16="http://schemas.microsoft.com/office/drawing/2014/main" id="{0105D831-C8A1-4900-A7E0-8B93EB167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227" name="Text Box 21">
              <a:extLst>
                <a:ext uri="{FF2B5EF4-FFF2-40B4-BE49-F238E27FC236}">
                  <a16:creationId xmlns:a16="http://schemas.microsoft.com/office/drawing/2014/main" id="{53FCFB8F-25AB-4565-9629-512DAB3EF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228" name="Text Box 22">
              <a:extLst>
                <a:ext uri="{FF2B5EF4-FFF2-40B4-BE49-F238E27FC236}">
                  <a16:creationId xmlns:a16="http://schemas.microsoft.com/office/drawing/2014/main" id="{E96F3BF5-423F-49AE-BFE7-657B75627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229" name="Text Box 23">
              <a:extLst>
                <a:ext uri="{FF2B5EF4-FFF2-40B4-BE49-F238E27FC236}">
                  <a16:creationId xmlns:a16="http://schemas.microsoft.com/office/drawing/2014/main" id="{25169C46-F002-4738-9379-686815979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230" name="Text Box 24">
              <a:extLst>
                <a:ext uri="{FF2B5EF4-FFF2-40B4-BE49-F238E27FC236}">
                  <a16:creationId xmlns:a16="http://schemas.microsoft.com/office/drawing/2014/main" id="{C142BE3F-6374-43B6-BA53-76473B56D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231" name="Text Box 25">
              <a:extLst>
                <a:ext uri="{FF2B5EF4-FFF2-40B4-BE49-F238E27FC236}">
                  <a16:creationId xmlns:a16="http://schemas.microsoft.com/office/drawing/2014/main" id="{7A13AEFF-87B9-4F42-9744-5F3661AA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49156" name="Group 26">
            <a:extLst>
              <a:ext uri="{FF2B5EF4-FFF2-40B4-BE49-F238E27FC236}">
                <a16:creationId xmlns:a16="http://schemas.microsoft.com/office/drawing/2014/main" id="{F188D562-3110-4AB9-8546-F9FC91AC9B1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49192" name="Oval 27">
              <a:extLst>
                <a:ext uri="{FF2B5EF4-FFF2-40B4-BE49-F238E27FC236}">
                  <a16:creationId xmlns:a16="http://schemas.microsoft.com/office/drawing/2014/main" id="{34B2E3BD-7354-4309-8A92-792CEECB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3" name="Oval 28">
              <a:extLst>
                <a:ext uri="{FF2B5EF4-FFF2-40B4-BE49-F238E27FC236}">
                  <a16:creationId xmlns:a16="http://schemas.microsoft.com/office/drawing/2014/main" id="{7B6C2362-C2FB-49DF-BBD9-19C1F9B4E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4" name="Oval 29">
              <a:extLst>
                <a:ext uri="{FF2B5EF4-FFF2-40B4-BE49-F238E27FC236}">
                  <a16:creationId xmlns:a16="http://schemas.microsoft.com/office/drawing/2014/main" id="{D8BD3610-18CF-4166-A8EB-5AAD16D2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5" name="Oval 30">
              <a:extLst>
                <a:ext uri="{FF2B5EF4-FFF2-40B4-BE49-F238E27FC236}">
                  <a16:creationId xmlns:a16="http://schemas.microsoft.com/office/drawing/2014/main" id="{FF7BDA60-3570-4990-A00C-79D2375C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6" name="Oval 31">
              <a:extLst>
                <a:ext uri="{FF2B5EF4-FFF2-40B4-BE49-F238E27FC236}">
                  <a16:creationId xmlns:a16="http://schemas.microsoft.com/office/drawing/2014/main" id="{C7253FF5-54C6-43AC-911E-C1416C4D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7" name="Oval 32">
              <a:extLst>
                <a:ext uri="{FF2B5EF4-FFF2-40B4-BE49-F238E27FC236}">
                  <a16:creationId xmlns:a16="http://schemas.microsoft.com/office/drawing/2014/main" id="{53F9D1E8-261E-447A-BA42-EAE6BB4E0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8" name="Oval 33">
              <a:extLst>
                <a:ext uri="{FF2B5EF4-FFF2-40B4-BE49-F238E27FC236}">
                  <a16:creationId xmlns:a16="http://schemas.microsoft.com/office/drawing/2014/main" id="{6B7C7EB0-670B-418B-9E6B-13EA8B1C8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9" name="Oval 34">
              <a:extLst>
                <a:ext uri="{FF2B5EF4-FFF2-40B4-BE49-F238E27FC236}">
                  <a16:creationId xmlns:a16="http://schemas.microsoft.com/office/drawing/2014/main" id="{DD55FBB2-90C8-45DC-848B-693247E0B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0" name="Oval 35">
              <a:extLst>
                <a:ext uri="{FF2B5EF4-FFF2-40B4-BE49-F238E27FC236}">
                  <a16:creationId xmlns:a16="http://schemas.microsoft.com/office/drawing/2014/main" id="{525803A7-C40F-43A5-8536-A77A72CF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1" name="Oval 36">
              <a:extLst>
                <a:ext uri="{FF2B5EF4-FFF2-40B4-BE49-F238E27FC236}">
                  <a16:creationId xmlns:a16="http://schemas.microsoft.com/office/drawing/2014/main" id="{5498FDB3-EE73-4D51-815A-E16FAA12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2" name="Oval 37">
              <a:extLst>
                <a:ext uri="{FF2B5EF4-FFF2-40B4-BE49-F238E27FC236}">
                  <a16:creationId xmlns:a16="http://schemas.microsoft.com/office/drawing/2014/main" id="{6BE53359-405C-49D0-B45C-4E4CB8BC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3" name="Oval 38">
              <a:extLst>
                <a:ext uri="{FF2B5EF4-FFF2-40B4-BE49-F238E27FC236}">
                  <a16:creationId xmlns:a16="http://schemas.microsoft.com/office/drawing/2014/main" id="{2F0E2C4F-582A-452F-954B-B49486862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4" name="Oval 39">
              <a:extLst>
                <a:ext uri="{FF2B5EF4-FFF2-40B4-BE49-F238E27FC236}">
                  <a16:creationId xmlns:a16="http://schemas.microsoft.com/office/drawing/2014/main" id="{003FF070-F03C-47D6-BFC0-4E341214E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5" name="Oval 40">
              <a:extLst>
                <a:ext uri="{FF2B5EF4-FFF2-40B4-BE49-F238E27FC236}">
                  <a16:creationId xmlns:a16="http://schemas.microsoft.com/office/drawing/2014/main" id="{50BDD693-7DBE-492A-9969-F4A1FD204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6" name="Oval 41">
              <a:extLst>
                <a:ext uri="{FF2B5EF4-FFF2-40B4-BE49-F238E27FC236}">
                  <a16:creationId xmlns:a16="http://schemas.microsoft.com/office/drawing/2014/main" id="{F6592272-7EA5-4BB2-887B-39176937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7" name="Oval 42">
              <a:extLst>
                <a:ext uri="{FF2B5EF4-FFF2-40B4-BE49-F238E27FC236}">
                  <a16:creationId xmlns:a16="http://schemas.microsoft.com/office/drawing/2014/main" id="{072B7F1D-C8B8-433C-9DE4-10D2FC2B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8" name="Oval 43">
              <a:extLst>
                <a:ext uri="{FF2B5EF4-FFF2-40B4-BE49-F238E27FC236}">
                  <a16:creationId xmlns:a16="http://schemas.microsoft.com/office/drawing/2014/main" id="{8CE72D48-ACE6-4B65-9523-1A789E5A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9" name="Oval 44">
              <a:extLst>
                <a:ext uri="{FF2B5EF4-FFF2-40B4-BE49-F238E27FC236}">
                  <a16:creationId xmlns:a16="http://schemas.microsoft.com/office/drawing/2014/main" id="{ADB92660-9A1B-48DB-8507-1C68B7D4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10" name="Oval 45">
              <a:extLst>
                <a:ext uri="{FF2B5EF4-FFF2-40B4-BE49-F238E27FC236}">
                  <a16:creationId xmlns:a16="http://schemas.microsoft.com/office/drawing/2014/main" id="{5BD01C32-DD45-4F29-906B-B7D2233E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11" name="Oval 46">
              <a:extLst>
                <a:ext uri="{FF2B5EF4-FFF2-40B4-BE49-F238E27FC236}">
                  <a16:creationId xmlns:a16="http://schemas.microsoft.com/office/drawing/2014/main" id="{96B9B07C-916F-4A76-8B81-160C49061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9157" name="Line 47">
            <a:extLst>
              <a:ext uri="{FF2B5EF4-FFF2-40B4-BE49-F238E27FC236}">
                <a16:creationId xmlns:a16="http://schemas.microsoft.com/office/drawing/2014/main" id="{38D2C369-74BD-4066-A7CF-D106E40E6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Line 48">
            <a:extLst>
              <a:ext uri="{FF2B5EF4-FFF2-40B4-BE49-F238E27FC236}">
                <a16:creationId xmlns:a16="http://schemas.microsoft.com/office/drawing/2014/main" id="{3901BBFC-7590-4C0C-BA66-F419460F1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066800"/>
            <a:ext cx="9906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49">
            <a:extLst>
              <a:ext uri="{FF2B5EF4-FFF2-40B4-BE49-F238E27FC236}">
                <a16:creationId xmlns:a16="http://schemas.microsoft.com/office/drawing/2014/main" id="{DD49C232-16E2-4161-978A-D3BB8141E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089184B1-D479-4A0A-9FE3-D17884223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447800" cy="19812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5">
            <a:extLst>
              <a:ext uri="{FF2B5EF4-FFF2-40B4-BE49-F238E27FC236}">
                <a16:creationId xmlns:a16="http://schemas.microsoft.com/office/drawing/2014/main" id="{543139F8-0944-412F-A38A-01F4809A1C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Line 57">
            <a:extLst>
              <a:ext uri="{FF2B5EF4-FFF2-40B4-BE49-F238E27FC236}">
                <a16:creationId xmlns:a16="http://schemas.microsoft.com/office/drawing/2014/main" id="{CA7AFBC7-6425-44BB-B0C0-B852EBBC2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59">
            <a:extLst>
              <a:ext uri="{FF2B5EF4-FFF2-40B4-BE49-F238E27FC236}">
                <a16:creationId xmlns:a16="http://schemas.microsoft.com/office/drawing/2014/main" id="{BF7553DC-3023-4602-ABB0-4804B04C2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60">
            <a:extLst>
              <a:ext uri="{FF2B5EF4-FFF2-40B4-BE49-F238E27FC236}">
                <a16:creationId xmlns:a16="http://schemas.microsoft.com/office/drawing/2014/main" id="{A9A89575-92D5-4ACC-9040-E5DD3B3CA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61">
            <a:extLst>
              <a:ext uri="{FF2B5EF4-FFF2-40B4-BE49-F238E27FC236}">
                <a16:creationId xmlns:a16="http://schemas.microsoft.com/office/drawing/2014/main" id="{014E4732-5356-4581-861D-1E76366CF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066800"/>
            <a:ext cx="1524000" cy="19050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Rectangle 63">
            <a:extLst>
              <a:ext uri="{FF2B5EF4-FFF2-40B4-BE49-F238E27FC236}">
                <a16:creationId xmlns:a16="http://schemas.microsoft.com/office/drawing/2014/main" id="{669F3CAD-4DAC-4487-A3E6-D6F95C676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3A05B489-CE2C-4890-AB26-03D5BFF449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905000"/>
            <a:ext cx="0" cy="2209800"/>
          </a:xfrm>
          <a:prstGeom prst="line">
            <a:avLst/>
          </a:prstGeom>
          <a:noFill/>
          <a:ln w="2222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65">
            <a:extLst>
              <a:ext uri="{FF2B5EF4-FFF2-40B4-BE49-F238E27FC236}">
                <a16:creationId xmlns:a16="http://schemas.microsoft.com/office/drawing/2014/main" id="{6C32440C-9CBC-4032-B0AA-BFD34F7EC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066800"/>
            <a:ext cx="1524000" cy="190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9" name="Rectangle 67">
            <a:extLst>
              <a:ext uri="{FF2B5EF4-FFF2-40B4-BE49-F238E27FC236}">
                <a16:creationId xmlns:a16="http://schemas.microsoft.com/office/drawing/2014/main" id="{6E30A79B-519A-4C2E-AAAE-85BA9FD2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" name="Object 66">
            <a:extLst>
              <a:ext uri="{FF2B5EF4-FFF2-40B4-BE49-F238E27FC236}">
                <a16:creationId xmlns:a16="http://schemas.microsoft.com/office/drawing/2014/main" id="{C72D9A2D-7F95-4739-BB1C-4E647BBC4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公式" r:id="rId4" imgW="1218671" imgH="203112" progId="Equation.3">
                  <p:embed/>
                </p:oleObj>
              </mc:Choice>
              <mc:Fallback>
                <p:oleObj name="公式" r:id="rId4" imgW="1218671" imgH="203112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68">
            <a:extLst>
              <a:ext uri="{FF2B5EF4-FFF2-40B4-BE49-F238E27FC236}">
                <a16:creationId xmlns:a16="http://schemas.microsoft.com/office/drawing/2014/main" id="{E23F9EDB-B14D-4E20-BEFC-4E2167D58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49172" name="Rectangle 70">
            <a:extLst>
              <a:ext uri="{FF2B5EF4-FFF2-40B4-BE49-F238E27FC236}">
                <a16:creationId xmlns:a16="http://schemas.microsoft.com/office/drawing/2014/main" id="{3DF7B6D2-985D-4B85-B946-B9D78451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" name="Object 69">
            <a:extLst>
              <a:ext uri="{FF2B5EF4-FFF2-40B4-BE49-F238E27FC236}">
                <a16:creationId xmlns:a16="http://schemas.microsoft.com/office/drawing/2014/main" id="{E84DEBD1-BF02-41CD-82DC-0A7A20FC5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810000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公式" r:id="rId6" imgW="1459866" imgH="203112" progId="Equation.3">
                  <p:embed/>
                </p:oleObj>
              </mc:Choice>
              <mc:Fallback>
                <p:oleObj name="公式" r:id="rId6" imgW="1459866" imgH="203112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3733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Line 72">
            <a:extLst>
              <a:ext uri="{FF2B5EF4-FFF2-40B4-BE49-F238E27FC236}">
                <a16:creationId xmlns:a16="http://schemas.microsoft.com/office/drawing/2014/main" id="{2852E3C6-677A-4CF6-8AC4-9CEF5025D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066800"/>
            <a:ext cx="10668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73">
            <a:extLst>
              <a:ext uri="{FF2B5EF4-FFF2-40B4-BE49-F238E27FC236}">
                <a16:creationId xmlns:a16="http://schemas.microsoft.com/office/drawing/2014/main" id="{EB0FFD35-B90F-4DF1-9936-3BC5AB24A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49176" name="Rectangle 75">
            <a:extLst>
              <a:ext uri="{FF2B5EF4-FFF2-40B4-BE49-F238E27FC236}">
                <a16:creationId xmlns:a16="http://schemas.microsoft.com/office/drawing/2014/main" id="{57A14301-A910-416B-B99E-A16601673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7" name="Object 74">
            <a:extLst>
              <a:ext uri="{FF2B5EF4-FFF2-40B4-BE49-F238E27FC236}">
                <a16:creationId xmlns:a16="http://schemas.microsoft.com/office/drawing/2014/main" id="{493EB88D-6CCE-43C1-85D3-7067B90C5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4495800"/>
          <a:ext cx="62880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公式" r:id="rId8" imgW="2679700" imgH="203200" progId="Equation.3">
                  <p:embed/>
                </p:oleObj>
              </mc:Choice>
              <mc:Fallback>
                <p:oleObj name="公式" r:id="rId8" imgW="2679700" imgH="2032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495800"/>
                        <a:ext cx="62880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Rectangle 77">
            <a:extLst>
              <a:ext uri="{FF2B5EF4-FFF2-40B4-BE49-F238E27FC236}">
                <a16:creationId xmlns:a16="http://schemas.microsoft.com/office/drawing/2014/main" id="{F969ADA3-C1C4-41CD-9DD5-56000E33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9" name="Object 76">
            <a:extLst>
              <a:ext uri="{FF2B5EF4-FFF2-40B4-BE49-F238E27FC236}">
                <a16:creationId xmlns:a16="http://schemas.microsoft.com/office/drawing/2014/main" id="{5096F47E-7C9A-4DBD-99B4-3780FB7BE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594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公式" r:id="rId10" imgW="2019300" imgH="203200" progId="Equation.3">
                  <p:embed/>
                </p:oleObj>
              </mc:Choice>
              <mc:Fallback>
                <p:oleObj name="公式" r:id="rId10" imgW="2019300" imgH="203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594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Line 78">
            <a:extLst>
              <a:ext uri="{FF2B5EF4-FFF2-40B4-BE49-F238E27FC236}">
                <a16:creationId xmlns:a16="http://schemas.microsoft.com/office/drawing/2014/main" id="{2154936F-B478-48A7-ADF0-D50611506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066800"/>
            <a:ext cx="457200" cy="1905000"/>
          </a:xfrm>
          <a:prstGeom prst="line">
            <a:avLst/>
          </a:prstGeom>
          <a:noFill/>
          <a:ln w="222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79">
            <a:extLst>
              <a:ext uri="{FF2B5EF4-FFF2-40B4-BE49-F238E27FC236}">
                <a16:creationId xmlns:a16="http://schemas.microsoft.com/office/drawing/2014/main" id="{E6876E23-E774-47C9-9F2A-8643B6C93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76888"/>
            <a:ext cx="481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3)</a:t>
            </a:r>
          </a:p>
        </p:txBody>
      </p:sp>
      <p:sp>
        <p:nvSpPr>
          <p:cNvPr id="49182" name="Rectangle 81">
            <a:extLst>
              <a:ext uri="{FF2B5EF4-FFF2-40B4-BE49-F238E27FC236}">
                <a16:creationId xmlns:a16="http://schemas.microsoft.com/office/drawing/2014/main" id="{6C64AF40-584C-4A6E-BAA9-07071005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" name="Object 80">
            <a:extLst>
              <a:ext uri="{FF2B5EF4-FFF2-40B4-BE49-F238E27FC236}">
                <a16:creationId xmlns:a16="http://schemas.microsoft.com/office/drawing/2014/main" id="{8857F21C-7E9F-4896-9F6F-FA0D99AF3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1500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3" name="公式" r:id="rId12" imgW="1459866" imgH="203112" progId="Equation.3">
                  <p:embed/>
                </p:oleObj>
              </mc:Choice>
              <mc:Fallback>
                <p:oleObj name="公式" r:id="rId12" imgW="1459866" imgH="203112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Rectangle 83">
            <a:extLst>
              <a:ext uri="{FF2B5EF4-FFF2-40B4-BE49-F238E27FC236}">
                <a16:creationId xmlns:a16="http://schemas.microsoft.com/office/drawing/2014/main" id="{E91ACF89-2DF5-4E80-803B-3FDF361D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85" name="Object 82">
            <a:extLst>
              <a:ext uri="{FF2B5EF4-FFF2-40B4-BE49-F238E27FC236}">
                <a16:creationId xmlns:a16="http://schemas.microsoft.com/office/drawing/2014/main" id="{8D0CDA8C-8927-4C1E-9E5B-3DDB1F871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38238"/>
          <a:ext cx="990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4" name="公式" r:id="rId14" imgW="457002" imgH="203112" progId="Equation.3">
                  <p:embed/>
                </p:oleObj>
              </mc:Choice>
              <mc:Fallback>
                <p:oleObj name="公式" r:id="rId14" imgW="457002" imgH="203112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38238"/>
                        <a:ext cx="990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Rectangle 85">
            <a:extLst>
              <a:ext uri="{FF2B5EF4-FFF2-40B4-BE49-F238E27FC236}">
                <a16:creationId xmlns:a16="http://schemas.microsoft.com/office/drawing/2014/main" id="{46D57756-1CBD-4930-99E1-7DFE5299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87" name="Object 84">
            <a:extLst>
              <a:ext uri="{FF2B5EF4-FFF2-40B4-BE49-F238E27FC236}">
                <a16:creationId xmlns:a16="http://schemas.microsoft.com/office/drawing/2014/main" id="{7926ECF4-93E9-45DE-AC5C-69B32D61B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989138"/>
          <a:ext cx="1447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5" name="公式" r:id="rId16" imgW="622030" imgH="203112" progId="Equation.3">
                  <p:embed/>
                </p:oleObj>
              </mc:Choice>
              <mc:Fallback>
                <p:oleObj name="公式" r:id="rId16" imgW="622030" imgH="203112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9138"/>
                        <a:ext cx="1447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FC2C61E-E11D-4FB8-B535-877F1FA2B3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4953000"/>
            <a:ext cx="1828800" cy="0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892C49-2912-45B4-BBCF-21C1BF933D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5486400"/>
            <a:ext cx="2133600" cy="0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190" name="Picture 5" descr="STATBAR">
            <a:extLst>
              <a:ext uri="{FF2B5EF4-FFF2-40B4-BE49-F238E27FC236}">
                <a16:creationId xmlns:a16="http://schemas.microsoft.com/office/drawing/2014/main" id="{5AD95EEA-8407-443D-A25A-078F76FCDF8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12763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9191" name="Text Box 6">
            <a:extLst>
              <a:ext uri="{FF2B5EF4-FFF2-40B4-BE49-F238E27FC236}">
                <a16:creationId xmlns:a16="http://schemas.microsoft.com/office/drawing/2014/main" id="{2B38E3F0-CBC0-4A9E-8B3A-FEE07289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2351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复习：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电路布线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>
            <a:extLst>
              <a:ext uri="{FF2B5EF4-FFF2-40B4-BE49-F238E27FC236}">
                <a16:creationId xmlns:a16="http://schemas.microsoft.com/office/drawing/2014/main" id="{6943DD60-AA11-4544-9F89-1D6F7E40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Text Box 5">
            <a:extLst>
              <a:ext uri="{FF2B5EF4-FFF2-40B4-BE49-F238E27FC236}">
                <a16:creationId xmlns:a16="http://schemas.microsoft.com/office/drawing/2014/main" id="{F11691F6-FBAC-4AE3-8677-8F2FB2C0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62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§3.10</a:t>
            </a:r>
            <a:r>
              <a:rPr lang="en-US" altLang="zh-CN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0-1</a:t>
            </a:r>
            <a:r>
              <a:rPr lang="zh-CN" altLang="en-US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背包问题</a:t>
            </a:r>
          </a:p>
        </p:txBody>
      </p:sp>
      <p:sp>
        <p:nvSpPr>
          <p:cNvPr id="2" name="爆炸形 2 1">
            <a:extLst>
              <a:ext uri="{FF2B5EF4-FFF2-40B4-BE49-F238E27FC236}">
                <a16:creationId xmlns:a16="http://schemas.microsoft.com/office/drawing/2014/main" id="{8F902C5D-5D0D-4225-BE42-B64AE13C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1905000" cy="9906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椭圆形标注 2">
            <a:extLst>
              <a:ext uri="{FF2B5EF4-FFF2-40B4-BE49-F238E27FC236}">
                <a16:creationId xmlns:a16="http://schemas.microsoft.com/office/drawing/2014/main" id="{6C90E0B2-4B50-43A9-B3A7-3A3700A7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3657600" cy="1219200"/>
          </a:xfrm>
          <a:prstGeom prst="wedgeEllipseCallout">
            <a:avLst>
              <a:gd name="adj1" fmla="val 782"/>
              <a:gd name="adj2" fmla="val -100782"/>
            </a:avLst>
          </a:prstGeom>
          <a:pattFill prst="solidDmnd">
            <a:fgClr>
              <a:srgbClr val="FFFF00"/>
            </a:fgClr>
            <a:bgClr>
              <a:schemeClr val="bg1"/>
            </a:bgClr>
          </a:patt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7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两种方法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>
            <a:extLst>
              <a:ext uri="{FF2B5EF4-FFF2-40B4-BE49-F238E27FC236}">
                <a16:creationId xmlns:a16="http://schemas.microsoft.com/office/drawing/2014/main" id="{C89AC40D-039E-41A3-8423-02CE379E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 descr="STATBAR">
            <a:extLst>
              <a:ext uri="{FF2B5EF4-FFF2-40B4-BE49-F238E27FC236}">
                <a16:creationId xmlns:a16="http://schemas.microsoft.com/office/drawing/2014/main" id="{41255E32-8382-427B-A52F-7DE46CDB8E9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1204" name="Text Box 6">
            <a:extLst>
              <a:ext uri="{FF2B5EF4-FFF2-40B4-BE49-F238E27FC236}">
                <a16:creationId xmlns:a16="http://schemas.microsoft.com/office/drawing/2014/main" id="{8922709E-A4F2-4216-8D1E-45C12DB3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2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51205" name="Object 7">
            <a:extLst>
              <a:ext uri="{FF2B5EF4-FFF2-40B4-BE49-F238E27FC236}">
                <a16:creationId xmlns:a16="http://schemas.microsoft.com/office/drawing/2014/main" id="{B844C257-BCE2-4B62-A155-B7A538CB932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57200" y="914400"/>
          <a:ext cx="7086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文档" r:id="rId5" imgW="3940328" imgH="1188572" progId="Word.Document.8">
                  <p:embed/>
                </p:oleObj>
              </mc:Choice>
              <mc:Fallback>
                <p:oleObj name="文档" r:id="rId5" imgW="3940328" imgH="11885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7086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AutoShape 9">
            <a:extLst>
              <a:ext uri="{FF2B5EF4-FFF2-40B4-BE49-F238E27FC236}">
                <a16:creationId xmlns:a16="http://schemas.microsoft.com/office/drawing/2014/main" id="{A79FD18C-E319-4BD6-9DD6-4FA86720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48000"/>
            <a:ext cx="2667000" cy="762000"/>
          </a:xfrm>
          <a:prstGeom prst="wedgeEllipseCallout">
            <a:avLst>
              <a:gd name="adj1" fmla="val -100444"/>
              <a:gd name="adj2" fmla="val 6729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背包问题</a:t>
            </a:r>
          </a:p>
        </p:txBody>
      </p:sp>
      <p:sp>
        <p:nvSpPr>
          <p:cNvPr id="51207" name="Rectangle 11">
            <a:extLst>
              <a:ext uri="{FF2B5EF4-FFF2-40B4-BE49-F238E27FC236}">
                <a16:creationId xmlns:a16="http://schemas.microsoft.com/office/drawing/2014/main" id="{A5E74B43-677A-4E26-9BCC-23A9C6FF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FA467280-CA6C-4F27-8BB0-2AC5F4E59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公式" r:id="rId7" imgW="965200" imgH="228600" progId="Equation.3">
                  <p:embed/>
                </p:oleObj>
              </mc:Choice>
              <mc:Fallback>
                <p:oleObj name="公式" r:id="rId7" imgW="965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13">
            <a:extLst>
              <a:ext uri="{FF2B5EF4-FFF2-40B4-BE49-F238E27FC236}">
                <a16:creationId xmlns:a16="http://schemas.microsoft.com/office/drawing/2014/main" id="{F00EB2D2-8A4E-41DF-9527-38EF690E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00E4F722-8525-4010-87A8-F9AF499C0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724400"/>
          <a:ext cx="175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公式" r:id="rId9" imgW="723586" imgH="431613" progId="Equation.3">
                  <p:embed/>
                </p:oleObj>
              </mc:Choice>
              <mc:Fallback>
                <p:oleObj name="公式" r:id="rId9" imgW="72358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1752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5">
            <a:extLst>
              <a:ext uri="{FF2B5EF4-FFF2-40B4-BE49-F238E27FC236}">
                <a16:creationId xmlns:a16="http://schemas.microsoft.com/office/drawing/2014/main" id="{5ED8C186-AC79-4F26-9EFC-F57CC1B2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38" name="Object 14">
            <a:extLst>
              <a:ext uri="{FF2B5EF4-FFF2-40B4-BE49-F238E27FC236}">
                <a16:creationId xmlns:a16="http://schemas.microsoft.com/office/drawing/2014/main" id="{646E5856-1132-4C57-8AFB-716C78333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81400"/>
          <a:ext cx="91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公式" r:id="rId11" imgW="469696" imgH="431613" progId="Equation.3">
                  <p:embed/>
                </p:oleObj>
              </mc:Choice>
              <mc:Fallback>
                <p:oleObj name="公式" r:id="rId11" imgW="469696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914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1" name="Text Box 17">
            <a:extLst>
              <a:ext uri="{FF2B5EF4-FFF2-40B4-BE49-F238E27FC236}">
                <a16:creationId xmlns:a16="http://schemas.microsoft.com/office/drawing/2014/main" id="{201FAE0C-B0E8-4E8A-9681-667865F7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8100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目标函数</a:t>
            </a:r>
          </a:p>
        </p:txBody>
      </p:sp>
      <p:grpSp>
        <p:nvGrpSpPr>
          <p:cNvPr id="77845" name="Group 21">
            <a:extLst>
              <a:ext uri="{FF2B5EF4-FFF2-40B4-BE49-F238E27FC236}">
                <a16:creationId xmlns:a16="http://schemas.microsoft.com/office/drawing/2014/main" id="{C469318D-9C56-48C7-848B-51DFC86C2E4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2374900" cy="1219200"/>
            <a:chOff x="3552" y="2544"/>
            <a:chExt cx="1496" cy="768"/>
          </a:xfrm>
        </p:grpSpPr>
        <p:sp>
          <p:nvSpPr>
            <p:cNvPr id="51216" name="Text Box 18">
              <a:extLst>
                <a:ext uri="{FF2B5EF4-FFF2-40B4-BE49-F238E27FC236}">
                  <a16:creationId xmlns:a16="http://schemas.microsoft.com/office/drawing/2014/main" id="{E1A6861B-4BF6-4217-8A9E-3B9E6A750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800000"/>
                  </a:solidFill>
                  <a:ea typeface="楷体_GB2312" pitchFamily="49" charset="-122"/>
                </a:rPr>
                <a:t>约束条件</a:t>
              </a:r>
            </a:p>
          </p:txBody>
        </p:sp>
        <p:sp>
          <p:nvSpPr>
            <p:cNvPr id="51217" name="Line 19">
              <a:extLst>
                <a:ext uri="{FF2B5EF4-FFF2-40B4-BE49-F238E27FC236}">
                  <a16:creationId xmlns:a16="http://schemas.microsoft.com/office/drawing/2014/main" id="{20E9DD31-E97A-4720-B07C-3F2535F6D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544"/>
              <a:ext cx="432" cy="57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20">
              <a:extLst>
                <a:ext uri="{FF2B5EF4-FFF2-40B4-BE49-F238E27FC236}">
                  <a16:creationId xmlns:a16="http://schemas.microsoft.com/office/drawing/2014/main" id="{186CB7D9-B62D-4D29-AF3E-7BE62D8CE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120"/>
              <a:ext cx="480" cy="19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5" name="TextBox 1">
            <a:extLst>
              <a:ext uri="{FF2B5EF4-FFF2-40B4-BE49-F238E27FC236}">
                <a16:creationId xmlns:a16="http://schemas.microsoft.com/office/drawing/2014/main" id="{2D8322B1-8CEE-426F-ABDB-4354F45E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P71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 animBg="1"/>
      <p:bldP spid="778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9DF8B34D-C69D-4864-B8B2-D52A5B5C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5" descr="STATBAR">
            <a:extLst>
              <a:ext uri="{FF2B5EF4-FFF2-40B4-BE49-F238E27FC236}">
                <a16:creationId xmlns:a16="http://schemas.microsoft.com/office/drawing/2014/main" id="{0B9A808C-0DFB-44F2-BE3A-A5ACC634BC7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148" name="Text Box 6">
            <a:extLst>
              <a:ext uri="{FF2B5EF4-FFF2-40B4-BE49-F238E27FC236}">
                <a16:creationId xmlns:a16="http://schemas.microsoft.com/office/drawing/2014/main" id="{3EB836BC-D771-40E6-9CA7-A41A99294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graphicFrame>
        <p:nvGraphicFramePr>
          <p:cNvPr id="6149" name="Object 7">
            <a:extLst>
              <a:ext uri="{FF2B5EF4-FFF2-40B4-BE49-F238E27FC236}">
                <a16:creationId xmlns:a16="http://schemas.microsoft.com/office/drawing/2014/main" id="{54CFD31A-FC7A-4958-B815-1D48672A456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81000" y="685800"/>
          <a:ext cx="67865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文档" r:id="rId5" imgW="3810334" imgH="1188572" progId="Word.Document.8">
                  <p:embed/>
                </p:oleObj>
              </mc:Choice>
              <mc:Fallback>
                <p:oleObj name="文档" r:id="rId5" imgW="3810334" imgH="11885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678656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AutoShape 13">
            <a:extLst>
              <a:ext uri="{FF2B5EF4-FFF2-40B4-BE49-F238E27FC236}">
                <a16:creationId xmlns:a16="http://schemas.microsoft.com/office/drawing/2014/main" id="{74DF7B15-E184-422A-A131-2A864A02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76800"/>
            <a:ext cx="3048000" cy="1905000"/>
          </a:xfrm>
          <a:prstGeom prst="wedgeEllipseCallout">
            <a:avLst>
              <a:gd name="adj1" fmla="val -79218"/>
              <a:gd name="adj2" fmla="val -96583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000" b="1">
                <a:solidFill>
                  <a:srgbClr val="FF0066"/>
                </a:solidFill>
                <a:ea typeface="楷体_GB2312" pitchFamily="49" charset="-122"/>
              </a:rPr>
              <a:t>要求找到一个最优分段，使存储空间最少</a:t>
            </a:r>
          </a:p>
        </p:txBody>
      </p:sp>
      <p:sp>
        <p:nvSpPr>
          <p:cNvPr id="6151" name="Rectangle 16">
            <a:extLst>
              <a:ext uri="{FF2B5EF4-FFF2-40B4-BE49-F238E27FC236}">
                <a16:creationId xmlns:a16="http://schemas.microsoft.com/office/drawing/2014/main" id="{67156DD4-B442-4485-A9C2-5BE6E627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83" name="Object 15">
            <a:extLst>
              <a:ext uri="{FF2B5EF4-FFF2-40B4-BE49-F238E27FC236}">
                <a16:creationId xmlns:a16="http://schemas.microsoft.com/office/drawing/2014/main" id="{B4B27679-8C50-4769-B823-F9144D9AB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124200"/>
          <a:ext cx="3048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7" imgW="1117600" imgH="431800" progId="Equation.3">
                  <p:embed/>
                </p:oleObj>
              </mc:Choice>
              <mc:Fallback>
                <p:oleObj name="公式" r:id="rId7" imgW="11176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3048000" cy="1171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3399"/>
                          </a:gs>
                          <a:gs pos="25000">
                            <a:srgbClr val="FF6633"/>
                          </a:gs>
                          <a:gs pos="50000">
                            <a:srgbClr val="FFFF00"/>
                          </a:gs>
                          <a:gs pos="75000">
                            <a:srgbClr val="01A78F"/>
                          </a:gs>
                          <a:gs pos="100000">
                            <a:srgbClr val="3366FF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Line 17">
            <a:extLst>
              <a:ext uri="{FF2B5EF4-FFF2-40B4-BE49-F238E27FC236}">
                <a16:creationId xmlns:a16="http://schemas.microsoft.com/office/drawing/2014/main" id="{724195A3-3CFF-4EA6-A3D0-AE90A2AC0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838200" cy="0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9">
            <a:extLst>
              <a:ext uri="{FF2B5EF4-FFF2-40B4-BE49-F238E27FC236}">
                <a16:creationId xmlns:a16="http://schemas.microsoft.com/office/drawing/2014/main" id="{8F414115-E3B9-43F3-A1BA-E43172F03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24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P65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>
            <a:extLst>
              <a:ext uri="{FF2B5EF4-FFF2-40B4-BE49-F238E27FC236}">
                <a16:creationId xmlns:a16="http://schemas.microsoft.com/office/drawing/2014/main" id="{7C779AB2-E58D-4A10-A151-6C2A72D7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5" descr="STATBAR">
            <a:extLst>
              <a:ext uri="{FF2B5EF4-FFF2-40B4-BE49-F238E27FC236}">
                <a16:creationId xmlns:a16="http://schemas.microsoft.com/office/drawing/2014/main" id="{8DDA7FEC-6D86-42D9-BCF5-7CF97EFC3F0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2228" name="Text Box 6">
            <a:extLst>
              <a:ext uri="{FF2B5EF4-FFF2-40B4-BE49-F238E27FC236}">
                <a16:creationId xmlns:a16="http://schemas.microsoft.com/office/drawing/2014/main" id="{FC8EBEE0-2639-472B-85C6-DBF08AA4B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52229" name="Rectangle 8">
            <a:extLst>
              <a:ext uri="{FF2B5EF4-FFF2-40B4-BE49-F238E27FC236}">
                <a16:creationId xmlns:a16="http://schemas.microsoft.com/office/drawing/2014/main" id="{EA3E3DB1-14A8-4B81-B587-F38EA423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30" name="Object 7">
            <a:extLst>
              <a:ext uri="{FF2B5EF4-FFF2-40B4-BE49-F238E27FC236}">
                <a16:creationId xmlns:a16="http://schemas.microsoft.com/office/drawing/2014/main" id="{E9C9F471-E441-4899-BB03-A37768FC4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1219200"/>
          <a:ext cx="3332162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公式" r:id="rId5" imgW="1828800" imgH="1244600" progId="Equation.3">
                  <p:embed/>
                </p:oleObj>
              </mc:Choice>
              <mc:Fallback>
                <p:oleObj name="公式" r:id="rId5" imgW="1828800" imgH="1244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1219200"/>
                        <a:ext cx="3332162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>
            <a:extLst>
              <a:ext uri="{FF2B5EF4-FFF2-40B4-BE49-F238E27FC236}">
                <a16:creationId xmlns:a16="http://schemas.microsoft.com/office/drawing/2014/main" id="{82FF3890-EB94-4169-B169-A8922F00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19600"/>
            <a:ext cx="6881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pt-BR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背包问题是一个特殊的整数规划问题。</a:t>
            </a:r>
            <a:r>
              <a:rPr lang="pt-BR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8" name="AutoShape 10">
            <a:extLst>
              <a:ext uri="{FF2B5EF4-FFF2-40B4-BE49-F238E27FC236}">
                <a16:creationId xmlns:a16="http://schemas.microsoft.com/office/drawing/2014/main" id="{8E1129F3-C1A0-4B7D-9E45-A4984940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1905000" cy="990600"/>
          </a:xfrm>
          <a:prstGeom prst="wedgeRoundRectCallout">
            <a:avLst>
              <a:gd name="adj1" fmla="val -128750"/>
              <a:gd name="adj2" fmla="val -73718"/>
              <a:gd name="adj3" fmla="val 16667"/>
            </a:avLst>
          </a:prstGeom>
          <a:solidFill>
            <a:srgbClr val="CCFFCC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行楷" panose="02010800040101010101" pitchFamily="2" charset="-122"/>
              </a:rPr>
              <a:t>满足最优子结构性质</a:t>
            </a:r>
          </a:p>
        </p:txBody>
      </p:sp>
      <p:sp>
        <p:nvSpPr>
          <p:cNvPr id="2" name="椭圆形标注 1">
            <a:extLst>
              <a:ext uri="{FF2B5EF4-FFF2-40B4-BE49-F238E27FC236}">
                <a16:creationId xmlns:a16="http://schemas.microsoft.com/office/drawing/2014/main" id="{AFFC44A6-7F13-49D9-B5D5-C0A22E54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1752600" cy="876300"/>
          </a:xfrm>
          <a:prstGeom prst="wedgeEllipseCallout">
            <a:avLst>
              <a:gd name="adj1" fmla="val 74755"/>
              <a:gd name="adj2" fmla="val 51630"/>
            </a:avLst>
          </a:prstGeom>
          <a:solidFill>
            <a:srgbClr val="FFFF00"/>
          </a:solidFill>
          <a:ln w="44450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32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难</a:t>
            </a:r>
          </a:p>
        </p:txBody>
      </p:sp>
      <p:sp>
        <p:nvSpPr>
          <p:cNvPr id="52234" name="TextBox 9">
            <a:extLst>
              <a:ext uri="{FF2B5EF4-FFF2-40B4-BE49-F238E27FC236}">
                <a16:creationId xmlns:a16="http://schemas.microsoft.com/office/drawing/2014/main" id="{1847F34B-6E0B-421D-8BE9-D9CD9BA1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P72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/>
      <p:bldP spid="78858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>
            <a:extLst>
              <a:ext uri="{FF2B5EF4-FFF2-40B4-BE49-F238E27FC236}">
                <a16:creationId xmlns:a16="http://schemas.microsoft.com/office/drawing/2014/main" id="{391ED183-06B1-40F5-BB2C-AF0B419B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5" descr="STATBAR">
            <a:extLst>
              <a:ext uri="{FF2B5EF4-FFF2-40B4-BE49-F238E27FC236}">
                <a16:creationId xmlns:a16="http://schemas.microsoft.com/office/drawing/2014/main" id="{A2E071E4-2C15-4117-8343-5645FD44F78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82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3252" name="Text Box 6">
            <a:extLst>
              <a:ext uri="{FF2B5EF4-FFF2-40B4-BE49-F238E27FC236}">
                <a16:creationId xmlns:a16="http://schemas.microsoft.com/office/drawing/2014/main" id="{2A8399E3-4C1A-4B82-B946-68E7753D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488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递归关系</a:t>
            </a:r>
          </a:p>
        </p:txBody>
      </p:sp>
      <p:sp>
        <p:nvSpPr>
          <p:cNvPr id="53253" name="Rectangle 13">
            <a:extLst>
              <a:ext uri="{FF2B5EF4-FFF2-40B4-BE49-F238E27FC236}">
                <a16:creationId xmlns:a16="http://schemas.microsoft.com/office/drawing/2014/main" id="{26BA5105-979D-466D-8E4D-F78FBB7D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3254" name="Rectangle 14">
            <a:extLst>
              <a:ext uri="{FF2B5EF4-FFF2-40B4-BE49-F238E27FC236}">
                <a16:creationId xmlns:a16="http://schemas.microsoft.com/office/drawing/2014/main" id="{3F0C74D8-13A5-480A-86B1-199205FA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3255" name="Text Box 15">
            <a:extLst>
              <a:ext uri="{FF2B5EF4-FFF2-40B4-BE49-F238E27FC236}">
                <a16:creationId xmlns:a16="http://schemas.microsoft.com/office/drawing/2014/main" id="{254B5359-3F51-4BE1-B755-7A36473E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192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53256" name="Object 16">
            <a:extLst>
              <a:ext uri="{FF2B5EF4-FFF2-40B4-BE49-F238E27FC236}">
                <a16:creationId xmlns:a16="http://schemas.microsoft.com/office/drawing/2014/main" id="{19E13F1B-07A5-4320-B685-41923D773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428875"/>
          <a:ext cx="206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公式" r:id="rId5" imgW="88707" imgH="164742" progId="Equation.3">
                  <p:embed/>
                </p:oleObj>
              </mc:Choice>
              <mc:Fallback>
                <p:oleObj name="公式" r:id="rId5" imgW="88707" imgH="16474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28875"/>
                        <a:ext cx="206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8">
            <a:extLst>
              <a:ext uri="{FF2B5EF4-FFF2-40B4-BE49-F238E27FC236}">
                <a16:creationId xmlns:a16="http://schemas.microsoft.com/office/drawing/2014/main" id="{0750212B-C4EE-453C-8C3D-307A14ADD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481263"/>
          <a:ext cx="2159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2" name="公式" r:id="rId7" imgW="126780" imgH="164814" progId="Equation.3">
                  <p:embed/>
                </p:oleObj>
              </mc:Choice>
              <mc:Fallback>
                <p:oleObj name="公式" r:id="rId7" imgW="126780" imgH="16481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81263"/>
                        <a:ext cx="2159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20">
            <a:extLst>
              <a:ext uri="{FF2B5EF4-FFF2-40B4-BE49-F238E27FC236}">
                <a16:creationId xmlns:a16="http://schemas.microsoft.com/office/drawing/2014/main" id="{12510E4D-BC1C-46DC-A8CD-3A6A99C29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514600"/>
          <a:ext cx="2555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公式" r:id="rId9" imgW="126835" imgH="139518" progId="Equation.3">
                  <p:embed/>
                </p:oleObj>
              </mc:Choice>
              <mc:Fallback>
                <p:oleObj name="公式" r:id="rId9" imgW="126835" imgH="13951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25558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26">
            <a:extLst>
              <a:ext uri="{FF2B5EF4-FFF2-40B4-BE49-F238E27FC236}">
                <a16:creationId xmlns:a16="http://schemas.microsoft.com/office/drawing/2014/main" id="{81D3884A-26A9-420B-99B4-004750989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152400" cy="381000"/>
          </a:xfrm>
          <a:prstGeom prst="rect">
            <a:avLst/>
          </a:prstGeom>
          <a:solidFill>
            <a:srgbClr val="7A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80BC3-33C5-49AC-A2BB-E1A3D11F8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575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7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自底向上</a:t>
            </a:r>
          </a:p>
        </p:txBody>
      </p:sp>
      <p:graphicFrame>
        <p:nvGraphicFramePr>
          <p:cNvPr id="53261" name="对象 14">
            <a:extLst>
              <a:ext uri="{FF2B5EF4-FFF2-40B4-BE49-F238E27FC236}">
                <a16:creationId xmlns:a16="http://schemas.microsoft.com/office/drawing/2014/main" id="{60DD0B6D-CE03-485A-925D-E8148D845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6988" y="1781175"/>
          <a:ext cx="5207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公式" r:id="rId11" imgW="114201" imgH="139579" progId="Equation.3">
                  <p:embed/>
                </p:oleObj>
              </mc:Choice>
              <mc:Fallback>
                <p:oleObj name="公式" r:id="rId11" imgW="114201" imgH="139579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1781175"/>
                        <a:ext cx="520700" cy="769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0C3EBB6-BFDD-49B1-9BC0-BCE1B880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05200"/>
            <a:ext cx="220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m(1,c)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887A3CE-C3A8-41D3-8FA5-E211B56B1EE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81200" y="2819400"/>
            <a:ext cx="1260475" cy="838200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1F0042-1927-4D5B-BC2C-AF47E618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40288"/>
            <a:ext cx="220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sz="3600" b="1">
                <a:solidFill>
                  <a:srgbClr val="7A0000"/>
                </a:solidFill>
                <a:latin typeface="Times New Roman" panose="02020603050405020304" pitchFamily="18" charset="0"/>
                <a:ea typeface="楷体_GB2312" pitchFamily="49" charset="-122"/>
              </a:rPr>
              <a:t>m(i,j)</a:t>
            </a:r>
            <a:endParaRPr lang="en-US" altLang="zh-CN" sz="3600" b="1">
              <a:solidFill>
                <a:srgbClr val="7A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4EDBCCC3-A307-4B7E-8BBF-074DE9028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41788"/>
            <a:ext cx="387350" cy="811212"/>
          </a:xfrm>
          <a:prstGeom prst="downArrow">
            <a:avLst>
              <a:gd name="adj1" fmla="val 50000"/>
              <a:gd name="adj2" fmla="val 50010"/>
            </a:avLst>
          </a:prstGeom>
          <a:solidFill>
            <a:srgbClr val="FFFF00"/>
          </a:solidFill>
          <a:ln w="444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6" name="TextBox 20">
            <a:extLst>
              <a:ext uri="{FF2B5EF4-FFF2-40B4-BE49-F238E27FC236}">
                <a16:creationId xmlns:a16="http://schemas.microsoft.com/office/drawing/2014/main" id="{0EE603D3-C86F-4045-BCF8-84BCD5868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P72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>
            <a:extLst>
              <a:ext uri="{FF2B5EF4-FFF2-40B4-BE49-F238E27FC236}">
                <a16:creationId xmlns:a16="http://schemas.microsoft.com/office/drawing/2014/main" id="{C849BCF6-D159-43F5-A830-BB8F7ACC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5" descr="STATBAR">
            <a:extLst>
              <a:ext uri="{FF2B5EF4-FFF2-40B4-BE49-F238E27FC236}">
                <a16:creationId xmlns:a16="http://schemas.microsoft.com/office/drawing/2014/main" id="{9D5FD21C-18D3-46EB-9E62-5C7D7F56C54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82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4276" name="Text Box 6">
            <a:extLst>
              <a:ext uri="{FF2B5EF4-FFF2-40B4-BE49-F238E27FC236}">
                <a16:creationId xmlns:a16="http://schemas.microsoft.com/office/drawing/2014/main" id="{66BDD371-4CA1-4C01-8584-37D326EBB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488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递归关系</a:t>
            </a:r>
          </a:p>
        </p:txBody>
      </p:sp>
      <p:sp>
        <p:nvSpPr>
          <p:cNvPr id="54277" name="Text Box 9">
            <a:extLst>
              <a:ext uri="{FF2B5EF4-FFF2-40B4-BE49-F238E27FC236}">
                <a16:creationId xmlns:a16="http://schemas.microsoft.com/office/drawing/2014/main" id="{D538A42E-DCE7-4AF9-A4E5-89E9B99E1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1430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设所给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背包问题的子问题</a:t>
            </a:r>
          </a:p>
        </p:txBody>
      </p:sp>
      <p:sp>
        <p:nvSpPr>
          <p:cNvPr id="54278" name="Rectangle 11">
            <a:extLst>
              <a:ext uri="{FF2B5EF4-FFF2-40B4-BE49-F238E27FC236}">
                <a16:creationId xmlns:a16="http://schemas.microsoft.com/office/drawing/2014/main" id="{700EA980-A63A-453A-8C60-4021614FA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9" name="Object 10">
            <a:extLst>
              <a:ext uri="{FF2B5EF4-FFF2-40B4-BE49-F238E27FC236}">
                <a16:creationId xmlns:a16="http://schemas.microsoft.com/office/drawing/2014/main" id="{99E5E442-CAAF-40FC-9F1F-B5D698B77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4267200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公式" r:id="rId5" imgW="1968500" imgH="1244600" progId="Equation.3">
                  <p:embed/>
                </p:oleObj>
              </mc:Choice>
              <mc:Fallback>
                <p:oleObj name="公式" r:id="rId5" imgW="1968500" imgH="1244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4267200" cy="2700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Text Box 13">
            <a:extLst>
              <a:ext uri="{FF2B5EF4-FFF2-40B4-BE49-F238E27FC236}">
                <a16:creationId xmlns:a16="http://schemas.microsoft.com/office/drawing/2014/main" id="{7CF26D2E-ADA0-4669-823C-BE6E1DECC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714875"/>
            <a:ext cx="281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的最优值为</a:t>
            </a:r>
            <a:r>
              <a:rPr lang="pt-BR" altLang="zh-CN" sz="2800" b="1">
                <a:latin typeface="Times New Roman" panose="02020603050405020304" pitchFamily="18" charset="0"/>
                <a:ea typeface="楷体_GB2312" pitchFamily="49" charset="-122"/>
              </a:rPr>
              <a:t>m(i,j)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81" name="TextBox 8">
            <a:extLst>
              <a:ext uri="{FF2B5EF4-FFF2-40B4-BE49-F238E27FC236}">
                <a16:creationId xmlns:a16="http://schemas.microsoft.com/office/drawing/2014/main" id="{48378F5F-08F0-4E9C-8602-0F6A7D1F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457200"/>
            <a:ext cx="59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P72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>
            <a:extLst>
              <a:ext uri="{FF2B5EF4-FFF2-40B4-BE49-F238E27FC236}">
                <a16:creationId xmlns:a16="http://schemas.microsoft.com/office/drawing/2014/main" id="{144FAF66-C15D-4032-9721-AC823413D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6" name="Rectangle 36">
            <a:extLst>
              <a:ext uri="{FF2B5EF4-FFF2-40B4-BE49-F238E27FC236}">
                <a16:creationId xmlns:a16="http://schemas.microsoft.com/office/drawing/2014/main" id="{BE81EBEB-5658-43E5-859B-36E37F030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1981200" cy="1219200"/>
          </a:xfrm>
          <a:prstGeom prst="rect">
            <a:avLst/>
          </a:prstGeom>
          <a:solidFill>
            <a:srgbClr val="00FF00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55300" name="Picture 5" descr="STATBAR">
            <a:extLst>
              <a:ext uri="{FF2B5EF4-FFF2-40B4-BE49-F238E27FC236}">
                <a16:creationId xmlns:a16="http://schemas.microsoft.com/office/drawing/2014/main" id="{5112F132-6753-4FFC-88C5-5D6991D5C0C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5301" name="Text Box 6">
            <a:extLst>
              <a:ext uri="{FF2B5EF4-FFF2-40B4-BE49-F238E27FC236}">
                <a16:creationId xmlns:a16="http://schemas.microsoft.com/office/drawing/2014/main" id="{EDC7D0D4-F605-4CEC-B046-83C08C470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690EDE0E-C55E-4036-8088-7F6F95B4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3" name="Rectangle 9">
            <a:extLst>
              <a:ext uri="{FF2B5EF4-FFF2-40B4-BE49-F238E27FC236}">
                <a16:creationId xmlns:a16="http://schemas.microsoft.com/office/drawing/2014/main" id="{482057BB-AB43-4F14-B677-7DD8832C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C512F992-4D92-43CD-AA89-2FCF8933F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05000"/>
          <a:ext cx="257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公式" r:id="rId5" imgW="126835" imgH="139518" progId="Equation.3">
                  <p:embed/>
                </p:oleObj>
              </mc:Choice>
              <mc:Fallback>
                <p:oleObj name="公式" r:id="rId5" imgW="126835" imgH="1395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2571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11">
            <a:extLst>
              <a:ext uri="{FF2B5EF4-FFF2-40B4-BE49-F238E27FC236}">
                <a16:creationId xmlns:a16="http://schemas.microsoft.com/office/drawing/2014/main" id="{F5100F68-59DE-4732-B321-3BFEB505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30" name="Object 10">
            <a:extLst>
              <a:ext uri="{FF2B5EF4-FFF2-40B4-BE49-F238E27FC236}">
                <a16:creationId xmlns:a16="http://schemas.microsoft.com/office/drawing/2014/main" id="{3D4F0D7E-D06F-44AB-9CC9-932C36FD8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066800"/>
          <a:ext cx="37338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公式" r:id="rId7" imgW="1409088" imgH="482391" progId="Equation.3">
                  <p:embed/>
                </p:oleObj>
              </mc:Choice>
              <mc:Fallback>
                <p:oleObj name="公式" r:id="rId7" imgW="1409088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66800"/>
                        <a:ext cx="37338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3" name="Rectangle 13">
            <a:extLst>
              <a:ext uri="{FF2B5EF4-FFF2-40B4-BE49-F238E27FC236}">
                <a16:creationId xmlns:a16="http://schemas.microsoft.com/office/drawing/2014/main" id="{FDC29B27-F837-41AC-8291-0E091110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59113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1934" name="Rectangle 14">
            <a:extLst>
              <a:ext uri="{FF2B5EF4-FFF2-40B4-BE49-F238E27FC236}">
                <a16:creationId xmlns:a16="http://schemas.microsoft.com/office/drawing/2014/main" id="{A66DBD5E-9EBC-44D8-9A41-41C7374F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59113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76B07C6F-BE6B-46CD-84A9-6431BEBD5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2971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81936" name="Object 16">
            <a:extLst>
              <a:ext uri="{FF2B5EF4-FFF2-40B4-BE49-F238E27FC236}">
                <a16:creationId xmlns:a16="http://schemas.microsoft.com/office/drawing/2014/main" id="{86B6E654-7261-4D0F-B9EB-B6F561A3F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516313"/>
          <a:ext cx="206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公式" r:id="rId9" imgW="88707" imgH="164742" progId="Equation.3">
                  <p:embed/>
                </p:oleObj>
              </mc:Choice>
              <mc:Fallback>
                <p:oleObj name="公式" r:id="rId9" imgW="88707" imgH="16474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16313"/>
                        <a:ext cx="206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>
            <a:extLst>
              <a:ext uri="{FF2B5EF4-FFF2-40B4-BE49-F238E27FC236}">
                <a16:creationId xmlns:a16="http://schemas.microsoft.com/office/drawing/2014/main" id="{DE0AAB7B-B4AE-4C69-88F4-2E3A245E0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533775"/>
          <a:ext cx="473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公式" r:id="rId11" imgW="279158" imgH="177646" progId="Equation.3">
                  <p:embed/>
                </p:oleObj>
              </mc:Choice>
              <mc:Fallback>
                <p:oleObj name="公式" r:id="rId11" imgW="279158" imgH="1776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33775"/>
                        <a:ext cx="4730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0">
            <a:extLst>
              <a:ext uri="{FF2B5EF4-FFF2-40B4-BE49-F238E27FC236}">
                <a16:creationId xmlns:a16="http://schemas.microsoft.com/office/drawing/2014/main" id="{BC767033-1E58-45B8-9D2B-FB48D7713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7413" y="3602038"/>
          <a:ext cx="2555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602038"/>
                        <a:ext cx="2555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3" name="Rectangle 23">
            <a:extLst>
              <a:ext uri="{FF2B5EF4-FFF2-40B4-BE49-F238E27FC236}">
                <a16:creationId xmlns:a16="http://schemas.microsoft.com/office/drawing/2014/main" id="{C6C83F3F-E3EE-4A20-BBE7-FA16B8DBF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4" name="Rectangle 25">
            <a:extLst>
              <a:ext uri="{FF2B5EF4-FFF2-40B4-BE49-F238E27FC236}">
                <a16:creationId xmlns:a16="http://schemas.microsoft.com/office/drawing/2014/main" id="{09FB9830-105F-4B68-99C3-05F12C12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4" name="Object 24">
            <a:extLst>
              <a:ext uri="{FF2B5EF4-FFF2-40B4-BE49-F238E27FC236}">
                <a16:creationId xmlns:a16="http://schemas.microsoft.com/office/drawing/2014/main" id="{EAD5C506-072B-4174-8267-29EBF2EA3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343400"/>
          <a:ext cx="45466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公式" r:id="rId15" imgW="1981200" imgH="457200" progId="Equation.3">
                  <p:embed/>
                </p:oleObj>
              </mc:Choice>
              <mc:Fallback>
                <p:oleObj name="公式" r:id="rId15" imgW="19812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45466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Rectangle 26">
            <a:extLst>
              <a:ext uri="{FF2B5EF4-FFF2-40B4-BE49-F238E27FC236}">
                <a16:creationId xmlns:a16="http://schemas.microsoft.com/office/drawing/2014/main" id="{1BE4268B-6ADF-45A9-B1B1-3D727574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0"/>
            <a:ext cx="152400" cy="3810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81951" name="Object 31">
            <a:extLst>
              <a:ext uri="{FF2B5EF4-FFF2-40B4-BE49-F238E27FC236}">
                <a16:creationId xmlns:a16="http://schemas.microsoft.com/office/drawing/2014/main" id="{5D264612-6B22-4E6E-8963-D31C8ADEF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953000"/>
          <a:ext cx="624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公式" r:id="rId17" imgW="2679700" imgH="228600" progId="Equation.3">
                  <p:embed/>
                </p:oleObj>
              </mc:Choice>
              <mc:Fallback>
                <p:oleObj name="公式" r:id="rId17" imgW="26797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53000"/>
                        <a:ext cx="624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3" name="Line 33">
            <a:extLst>
              <a:ext uri="{FF2B5EF4-FFF2-40B4-BE49-F238E27FC236}">
                <a16:creationId xmlns:a16="http://schemas.microsoft.com/office/drawing/2014/main" id="{50841663-C827-431F-940B-89ABC8C15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52600"/>
            <a:ext cx="1371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9148DFD7-4B07-46B9-9F3C-9D125792D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12954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A08C4794-D2FA-47E7-9964-58DDAA3B9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048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FDA47BEB-2226-4D67-B7A5-D44D94CE4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486400"/>
            <a:ext cx="1981200" cy="0"/>
          </a:xfrm>
          <a:prstGeom prst="line">
            <a:avLst/>
          </a:prstGeom>
          <a:noFill/>
          <a:ln w="444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102FCB29-99F2-442A-9E62-866589582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86400"/>
            <a:ext cx="25908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0" name="AutoShape 40">
            <a:extLst>
              <a:ext uri="{FF2B5EF4-FFF2-40B4-BE49-F238E27FC236}">
                <a16:creationId xmlns:a16="http://schemas.microsoft.com/office/drawing/2014/main" id="{C48F10E7-3C87-4E35-B13B-2E15BC53EC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5200" y="5791200"/>
            <a:ext cx="914400" cy="1066800"/>
          </a:xfrm>
          <a:prstGeom prst="wedgeEllipseCallout">
            <a:avLst>
              <a:gd name="adj1" fmla="val 224477"/>
              <a:gd name="adj2" fmla="val -77532"/>
            </a:avLst>
          </a:prstGeom>
          <a:solidFill>
            <a:srgbClr val="00FFFF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放入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614EA-7260-404F-97D1-D131C556B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4781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C=5,n=3,w=(4,1,2),p=(1,2,4)</a:t>
            </a:r>
            <a:endParaRPr lang="zh-CN" altLang="en-US" sz="2800" b="1"/>
          </a:p>
        </p:txBody>
      </p:sp>
      <p:sp>
        <p:nvSpPr>
          <p:cNvPr id="55325" name="TextBox 28">
            <a:extLst>
              <a:ext uri="{FF2B5EF4-FFF2-40B4-BE49-F238E27FC236}">
                <a16:creationId xmlns:a16="http://schemas.microsoft.com/office/drawing/2014/main" id="{07ED5001-D67C-401C-90FC-748CF391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P72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6" grpId="0" animBg="1"/>
      <p:bldP spid="81933" grpId="0" animBg="1"/>
      <p:bldP spid="81934" grpId="0" animBg="1"/>
      <p:bldP spid="81935" grpId="0"/>
      <p:bldP spid="81946" grpId="0" animBg="1"/>
      <p:bldP spid="81960" grpId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>
            <a:extLst>
              <a:ext uri="{FF2B5EF4-FFF2-40B4-BE49-F238E27FC236}">
                <a16:creationId xmlns:a16="http://schemas.microsoft.com/office/drawing/2014/main" id="{E9A2692B-AAE2-4E53-B297-F3710EB1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8" descr="STATBAR">
            <a:extLst>
              <a:ext uri="{FF2B5EF4-FFF2-40B4-BE49-F238E27FC236}">
                <a16:creationId xmlns:a16="http://schemas.microsoft.com/office/drawing/2014/main" id="{79ADCEF6-E38E-4C19-8EEB-C184C6F95E8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6324" name="Text Box 9">
            <a:extLst>
              <a:ext uri="{FF2B5EF4-FFF2-40B4-BE49-F238E27FC236}">
                <a16:creationId xmlns:a16="http://schemas.microsoft.com/office/drawing/2014/main" id="{81CDD349-7925-42A5-9F1C-CFA4EC2D8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graphicFrame>
        <p:nvGraphicFramePr>
          <p:cNvPr id="56325" name="Object 10">
            <a:extLst>
              <a:ext uri="{FF2B5EF4-FFF2-40B4-BE49-F238E27FC236}">
                <a16:creationId xmlns:a16="http://schemas.microsoft.com/office/drawing/2014/main" id="{FB54442B-0BB7-4D7D-8E27-134FADD5474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04800" y="990600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696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2">
            <a:extLst>
              <a:ext uri="{FF2B5EF4-FFF2-40B4-BE49-F238E27FC236}">
                <a16:creationId xmlns:a16="http://schemas.microsoft.com/office/drawing/2014/main" id="{13A8B93A-3F91-4157-8CB1-FBADA5A14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00200"/>
            <a:ext cx="7543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要求：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背包所装物品的最大价值是多少？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最优解是什么？</a:t>
            </a:r>
          </a:p>
        </p:txBody>
      </p:sp>
      <p:sp>
        <p:nvSpPr>
          <p:cNvPr id="56327" name="Rectangle 14">
            <a:extLst>
              <a:ext uri="{FF2B5EF4-FFF2-40B4-BE49-F238E27FC236}">
                <a16:creationId xmlns:a16="http://schemas.microsoft.com/office/drawing/2014/main" id="{828E739F-0AA2-4000-A4A7-274269A1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8" name="Rectangle 16">
            <a:extLst>
              <a:ext uri="{FF2B5EF4-FFF2-40B4-BE49-F238E27FC236}">
                <a16:creationId xmlns:a16="http://schemas.microsoft.com/office/drawing/2014/main" id="{66E7B46C-368F-4921-9506-2D6C4802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9" name="Rectangle 18">
            <a:extLst>
              <a:ext uri="{FF2B5EF4-FFF2-40B4-BE49-F238E27FC236}">
                <a16:creationId xmlns:a16="http://schemas.microsoft.com/office/drawing/2014/main" id="{C9ACE9F4-ED49-437F-B3F8-74FED165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0" name="Rectangle 20">
            <a:extLst>
              <a:ext uri="{FF2B5EF4-FFF2-40B4-BE49-F238E27FC236}">
                <a16:creationId xmlns:a16="http://schemas.microsoft.com/office/drawing/2014/main" id="{9EB65153-4819-4768-B97E-6FA75C93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1" name="Rectangle 23">
            <a:extLst>
              <a:ext uri="{FF2B5EF4-FFF2-40B4-BE49-F238E27FC236}">
                <a16:creationId xmlns:a16="http://schemas.microsoft.com/office/drawing/2014/main" id="{E5B34ECD-05AD-4817-9DDB-964B3545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>
            <a:extLst>
              <a:ext uri="{FF2B5EF4-FFF2-40B4-BE49-F238E27FC236}">
                <a16:creationId xmlns:a16="http://schemas.microsoft.com/office/drawing/2014/main" id="{037BE2D0-4CBD-40E5-A20E-94F2EF95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5" descr="STATBAR">
            <a:extLst>
              <a:ext uri="{FF2B5EF4-FFF2-40B4-BE49-F238E27FC236}">
                <a16:creationId xmlns:a16="http://schemas.microsoft.com/office/drawing/2014/main" id="{9F536EF0-9724-4AF2-9BA9-D6A50C8611E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7348" name="Text Box 6">
            <a:extLst>
              <a:ext uri="{FF2B5EF4-FFF2-40B4-BE49-F238E27FC236}">
                <a16:creationId xmlns:a16="http://schemas.microsoft.com/office/drawing/2014/main" id="{88057BA9-CA14-48A6-BC1C-9BD30956A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57349" name="Line 9">
            <a:extLst>
              <a:ext uri="{FF2B5EF4-FFF2-40B4-BE49-F238E27FC236}">
                <a16:creationId xmlns:a16="http://schemas.microsoft.com/office/drawing/2014/main" id="{DE50B229-E52D-4D75-AAF0-6BDCB882C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12">
            <a:extLst>
              <a:ext uri="{FF2B5EF4-FFF2-40B4-BE49-F238E27FC236}">
                <a16:creationId xmlns:a16="http://schemas.microsoft.com/office/drawing/2014/main" id="{3FC1B528-1793-4431-B223-E0E00DEC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13">
            <a:extLst>
              <a:ext uri="{FF2B5EF4-FFF2-40B4-BE49-F238E27FC236}">
                <a16:creationId xmlns:a16="http://schemas.microsoft.com/office/drawing/2014/main" id="{E05B23C5-9723-4F60-A21E-B9DC7BB7C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14">
            <a:extLst>
              <a:ext uri="{FF2B5EF4-FFF2-40B4-BE49-F238E27FC236}">
                <a16:creationId xmlns:a16="http://schemas.microsoft.com/office/drawing/2014/main" id="{92CBA87B-FFDB-49DC-8581-D7A0CB18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15">
            <a:extLst>
              <a:ext uri="{FF2B5EF4-FFF2-40B4-BE49-F238E27FC236}">
                <a16:creationId xmlns:a16="http://schemas.microsoft.com/office/drawing/2014/main" id="{411A67E5-5525-47AE-9917-FC9F014D1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16">
            <a:extLst>
              <a:ext uri="{FF2B5EF4-FFF2-40B4-BE49-F238E27FC236}">
                <a16:creationId xmlns:a16="http://schemas.microsoft.com/office/drawing/2014/main" id="{16CD93E4-319B-477C-B9D6-05C253221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0">
            <a:extLst>
              <a:ext uri="{FF2B5EF4-FFF2-40B4-BE49-F238E27FC236}">
                <a16:creationId xmlns:a16="http://schemas.microsoft.com/office/drawing/2014/main" id="{76261B9F-FD0D-4092-B49A-F1EB5F1BE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Line 17">
            <a:extLst>
              <a:ext uri="{FF2B5EF4-FFF2-40B4-BE49-F238E27FC236}">
                <a16:creationId xmlns:a16="http://schemas.microsoft.com/office/drawing/2014/main" id="{C24570F1-A343-44AD-B594-DF0FE99A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7" name="Line 18">
            <a:extLst>
              <a:ext uri="{FF2B5EF4-FFF2-40B4-BE49-F238E27FC236}">
                <a16:creationId xmlns:a16="http://schemas.microsoft.com/office/drawing/2014/main" id="{5A3DA0D4-103E-4456-9ACE-A5B68841B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9">
            <a:extLst>
              <a:ext uri="{FF2B5EF4-FFF2-40B4-BE49-F238E27FC236}">
                <a16:creationId xmlns:a16="http://schemas.microsoft.com/office/drawing/2014/main" id="{68F015DE-061F-4E04-80E8-1A7209BE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9" name="Line 20">
            <a:extLst>
              <a:ext uri="{FF2B5EF4-FFF2-40B4-BE49-F238E27FC236}">
                <a16:creationId xmlns:a16="http://schemas.microsoft.com/office/drawing/2014/main" id="{DEFC40EE-10D5-488F-8662-9B37F9141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21">
            <a:extLst>
              <a:ext uri="{FF2B5EF4-FFF2-40B4-BE49-F238E27FC236}">
                <a16:creationId xmlns:a16="http://schemas.microsoft.com/office/drawing/2014/main" id="{3E77B8F1-B486-4F83-A1ED-B17C69D73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1" name="Line 22">
            <a:extLst>
              <a:ext uri="{FF2B5EF4-FFF2-40B4-BE49-F238E27FC236}">
                <a16:creationId xmlns:a16="http://schemas.microsoft.com/office/drawing/2014/main" id="{1AC2EDAB-7574-4A93-B8FF-66D294FE7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2" name="Line 23">
            <a:extLst>
              <a:ext uri="{FF2B5EF4-FFF2-40B4-BE49-F238E27FC236}">
                <a16:creationId xmlns:a16="http://schemas.microsoft.com/office/drawing/2014/main" id="{58D92B73-EF5D-404F-8E8C-3D2190232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3" name="Line 24">
            <a:extLst>
              <a:ext uri="{FF2B5EF4-FFF2-40B4-BE49-F238E27FC236}">
                <a16:creationId xmlns:a16="http://schemas.microsoft.com/office/drawing/2014/main" id="{AE80573C-EDAB-4511-9BF4-3C4F43160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4" name="Line 25">
            <a:extLst>
              <a:ext uri="{FF2B5EF4-FFF2-40B4-BE49-F238E27FC236}">
                <a16:creationId xmlns:a16="http://schemas.microsoft.com/office/drawing/2014/main" id="{3C9A85A9-66AC-4821-A4F7-7B3126CDB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5" name="Line 26">
            <a:extLst>
              <a:ext uri="{FF2B5EF4-FFF2-40B4-BE49-F238E27FC236}">
                <a16:creationId xmlns:a16="http://schemas.microsoft.com/office/drawing/2014/main" id="{2AF9C118-0B96-481F-A832-62219BF4E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Text Box 30">
            <a:extLst>
              <a:ext uri="{FF2B5EF4-FFF2-40B4-BE49-F238E27FC236}">
                <a16:creationId xmlns:a16="http://schemas.microsoft.com/office/drawing/2014/main" id="{C946BC07-9B2E-4766-990A-06946AAE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67" name="Text Box 31">
            <a:extLst>
              <a:ext uri="{FF2B5EF4-FFF2-40B4-BE49-F238E27FC236}">
                <a16:creationId xmlns:a16="http://schemas.microsoft.com/office/drawing/2014/main" id="{E69C1A41-58EA-435D-8609-71539799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68" name="Text Box 32">
            <a:extLst>
              <a:ext uri="{FF2B5EF4-FFF2-40B4-BE49-F238E27FC236}">
                <a16:creationId xmlns:a16="http://schemas.microsoft.com/office/drawing/2014/main" id="{9DA4B8CA-6CAA-4716-963A-570F2D7F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69" name="Text Box 33">
            <a:extLst>
              <a:ext uri="{FF2B5EF4-FFF2-40B4-BE49-F238E27FC236}">
                <a16:creationId xmlns:a16="http://schemas.microsoft.com/office/drawing/2014/main" id="{AD940297-DC7B-4F14-B731-22069FD3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70" name="Text Box 34">
            <a:extLst>
              <a:ext uri="{FF2B5EF4-FFF2-40B4-BE49-F238E27FC236}">
                <a16:creationId xmlns:a16="http://schemas.microsoft.com/office/drawing/2014/main" id="{2B99497B-09E0-4F56-A876-5861C8A4A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71" name="Text Box 35">
            <a:extLst>
              <a:ext uri="{FF2B5EF4-FFF2-40B4-BE49-F238E27FC236}">
                <a16:creationId xmlns:a16="http://schemas.microsoft.com/office/drawing/2014/main" id="{EEF66D1E-4D20-4D88-B5BF-9480CF6E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372" name="Text Box 36">
            <a:extLst>
              <a:ext uri="{FF2B5EF4-FFF2-40B4-BE49-F238E27FC236}">
                <a16:creationId xmlns:a16="http://schemas.microsoft.com/office/drawing/2014/main" id="{A820E794-8623-4C8A-8126-3CFF1172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373" name="Text Box 37">
            <a:extLst>
              <a:ext uri="{FF2B5EF4-FFF2-40B4-BE49-F238E27FC236}">
                <a16:creationId xmlns:a16="http://schemas.microsoft.com/office/drawing/2014/main" id="{BE887504-A43C-4E1D-BFE3-0E4419FC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74" name="Text Box 38">
            <a:extLst>
              <a:ext uri="{FF2B5EF4-FFF2-40B4-BE49-F238E27FC236}">
                <a16:creationId xmlns:a16="http://schemas.microsoft.com/office/drawing/2014/main" id="{5A4A8742-77CB-428A-9B20-1AEF356B0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75" name="Text Box 39">
            <a:extLst>
              <a:ext uri="{FF2B5EF4-FFF2-40B4-BE49-F238E27FC236}">
                <a16:creationId xmlns:a16="http://schemas.microsoft.com/office/drawing/2014/main" id="{B294C19D-61E6-47F6-8DF5-19E7EF2E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376" name="Text Box 40">
            <a:extLst>
              <a:ext uri="{FF2B5EF4-FFF2-40B4-BE49-F238E27FC236}">
                <a16:creationId xmlns:a16="http://schemas.microsoft.com/office/drawing/2014/main" id="{CDCB20C9-ABED-4297-AFA1-9F642F7D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377" name="Text Box 41">
            <a:extLst>
              <a:ext uri="{FF2B5EF4-FFF2-40B4-BE49-F238E27FC236}">
                <a16:creationId xmlns:a16="http://schemas.microsoft.com/office/drawing/2014/main" id="{A1D74119-EB6E-4EC1-BB3E-DDCD7A482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7378" name="Text Box 42">
            <a:extLst>
              <a:ext uri="{FF2B5EF4-FFF2-40B4-BE49-F238E27FC236}">
                <a16:creationId xmlns:a16="http://schemas.microsoft.com/office/drawing/2014/main" id="{C78A4BB7-7312-4557-9630-209C93E6A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7379" name="Text Box 43">
            <a:extLst>
              <a:ext uri="{FF2B5EF4-FFF2-40B4-BE49-F238E27FC236}">
                <a16:creationId xmlns:a16="http://schemas.microsoft.com/office/drawing/2014/main" id="{A75BADE2-9B45-4BD4-BC66-2DC808F69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7380" name="Text Box 44">
            <a:extLst>
              <a:ext uri="{FF2B5EF4-FFF2-40B4-BE49-F238E27FC236}">
                <a16:creationId xmlns:a16="http://schemas.microsoft.com/office/drawing/2014/main" id="{A7ED9E90-8B4F-424C-B168-1EE7E199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7381" name="Line 45">
            <a:extLst>
              <a:ext uri="{FF2B5EF4-FFF2-40B4-BE49-F238E27FC236}">
                <a16:creationId xmlns:a16="http://schemas.microsoft.com/office/drawing/2014/main" id="{CB2D0B71-D447-4267-96D4-153693A5C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2" name="Text Box 46">
            <a:extLst>
              <a:ext uri="{FF2B5EF4-FFF2-40B4-BE49-F238E27FC236}">
                <a16:creationId xmlns:a16="http://schemas.microsoft.com/office/drawing/2014/main" id="{1B6242BF-33AC-4653-B94D-4CB17DA8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7383" name="Text Box 47">
            <a:extLst>
              <a:ext uri="{FF2B5EF4-FFF2-40B4-BE49-F238E27FC236}">
                <a16:creationId xmlns:a16="http://schemas.microsoft.com/office/drawing/2014/main" id="{5E812CF2-FE70-473C-ADED-9737B1261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76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84" name="Text Box 48">
            <a:extLst>
              <a:ext uri="{FF2B5EF4-FFF2-40B4-BE49-F238E27FC236}">
                <a16:creationId xmlns:a16="http://schemas.microsoft.com/office/drawing/2014/main" id="{362CB761-7985-4EF1-9C5D-BFC52938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85" name="Text Box 49">
            <a:extLst>
              <a:ext uri="{FF2B5EF4-FFF2-40B4-BE49-F238E27FC236}">
                <a16:creationId xmlns:a16="http://schemas.microsoft.com/office/drawing/2014/main" id="{B6ACFB2A-CFDA-4BE1-9854-5DAB062F2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95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86" name="Text Box 50">
            <a:extLst>
              <a:ext uri="{FF2B5EF4-FFF2-40B4-BE49-F238E27FC236}">
                <a16:creationId xmlns:a16="http://schemas.microsoft.com/office/drawing/2014/main" id="{DBFD8E8B-D79C-406F-B4B8-2119BF83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87" name="Text Box 51">
            <a:extLst>
              <a:ext uri="{FF2B5EF4-FFF2-40B4-BE49-F238E27FC236}">
                <a16:creationId xmlns:a16="http://schemas.microsoft.com/office/drawing/2014/main" id="{2FEBFAD3-B4A3-4FDA-A6BE-58220E4EE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9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21" name="Text Box 53">
            <a:extLst>
              <a:ext uri="{FF2B5EF4-FFF2-40B4-BE49-F238E27FC236}">
                <a16:creationId xmlns:a16="http://schemas.microsoft.com/office/drawing/2014/main" id="{781E7A1D-238E-4A77-8A43-AF587E81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22" name="Text Box 54">
            <a:extLst>
              <a:ext uri="{FF2B5EF4-FFF2-40B4-BE49-F238E27FC236}">
                <a16:creationId xmlns:a16="http://schemas.microsoft.com/office/drawing/2014/main" id="{15CEF456-464D-488D-9151-BB64E1D29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23" name="Text Box 55">
            <a:extLst>
              <a:ext uri="{FF2B5EF4-FFF2-40B4-BE49-F238E27FC236}">
                <a16:creationId xmlns:a16="http://schemas.microsoft.com/office/drawing/2014/main" id="{21518B96-071A-438A-AE6D-2AB20A78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24" name="Text Box 56">
            <a:extLst>
              <a:ext uri="{FF2B5EF4-FFF2-40B4-BE49-F238E27FC236}">
                <a16:creationId xmlns:a16="http://schemas.microsoft.com/office/drawing/2014/main" id="{87D67233-5262-46C2-9AC6-7BFD2212C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25" name="Text Box 57">
            <a:extLst>
              <a:ext uri="{FF2B5EF4-FFF2-40B4-BE49-F238E27FC236}">
                <a16:creationId xmlns:a16="http://schemas.microsoft.com/office/drawing/2014/main" id="{52DFECE8-05C8-40C8-B05C-DD07478F5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E120F010-EEF3-4502-89EC-138A38C73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FF4B1F61-F9A1-4AAB-BAC8-EFBA77679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A1EFD1D1-A299-4F9A-B960-F3CA0CA7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29" name="Text Box 61">
            <a:extLst>
              <a:ext uri="{FF2B5EF4-FFF2-40B4-BE49-F238E27FC236}">
                <a16:creationId xmlns:a16="http://schemas.microsoft.com/office/drawing/2014/main" id="{B6C2FD9D-E06C-48A8-846C-A91EB59C8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30" name="Text Box 62">
            <a:extLst>
              <a:ext uri="{FF2B5EF4-FFF2-40B4-BE49-F238E27FC236}">
                <a16:creationId xmlns:a16="http://schemas.microsoft.com/office/drawing/2014/main" id="{118391C9-A2C4-43EA-BE59-FFCF54F11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31" name="Text Box 63">
            <a:extLst>
              <a:ext uri="{FF2B5EF4-FFF2-40B4-BE49-F238E27FC236}">
                <a16:creationId xmlns:a16="http://schemas.microsoft.com/office/drawing/2014/main" id="{BE7A7787-3A44-4423-B99B-5D739C3D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32" name="Text Box 64">
            <a:extLst>
              <a:ext uri="{FF2B5EF4-FFF2-40B4-BE49-F238E27FC236}">
                <a16:creationId xmlns:a16="http://schemas.microsoft.com/office/drawing/2014/main" id="{ACF964BF-DC83-4437-8F23-F0D79C5E2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33" name="Text Box 65">
            <a:extLst>
              <a:ext uri="{FF2B5EF4-FFF2-40B4-BE49-F238E27FC236}">
                <a16:creationId xmlns:a16="http://schemas.microsoft.com/office/drawing/2014/main" id="{1D839CAC-E114-49B2-B91B-7595FD92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34" name="Text Box 66">
            <a:extLst>
              <a:ext uri="{FF2B5EF4-FFF2-40B4-BE49-F238E27FC236}">
                <a16:creationId xmlns:a16="http://schemas.microsoft.com/office/drawing/2014/main" id="{CFE2E109-F016-458A-9B39-411EB24C5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35" name="Text Box 67">
            <a:extLst>
              <a:ext uri="{FF2B5EF4-FFF2-40B4-BE49-F238E27FC236}">
                <a16:creationId xmlns:a16="http://schemas.microsoft.com/office/drawing/2014/main" id="{B0CB603F-921E-4B15-B4EB-C6F879EC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36" name="Text Box 68">
            <a:extLst>
              <a:ext uri="{FF2B5EF4-FFF2-40B4-BE49-F238E27FC236}">
                <a16:creationId xmlns:a16="http://schemas.microsoft.com/office/drawing/2014/main" id="{EE981BE0-1C31-4871-9DFA-C1358178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37" name="Text Box 69">
            <a:extLst>
              <a:ext uri="{FF2B5EF4-FFF2-40B4-BE49-F238E27FC236}">
                <a16:creationId xmlns:a16="http://schemas.microsoft.com/office/drawing/2014/main" id="{5DCF60E9-70D8-433E-B071-5799CF1E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38" name="Text Box 70">
            <a:extLst>
              <a:ext uri="{FF2B5EF4-FFF2-40B4-BE49-F238E27FC236}">
                <a16:creationId xmlns:a16="http://schemas.microsoft.com/office/drawing/2014/main" id="{542519F5-18A3-4929-BCED-962803E0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7406" name="Text Box 71">
            <a:extLst>
              <a:ext uri="{FF2B5EF4-FFF2-40B4-BE49-F238E27FC236}">
                <a16:creationId xmlns:a16="http://schemas.microsoft.com/office/drawing/2014/main" id="{5AE4DD40-948E-493D-AF0B-D3949C76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36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40" name="Text Box 72">
            <a:extLst>
              <a:ext uri="{FF2B5EF4-FFF2-40B4-BE49-F238E27FC236}">
                <a16:creationId xmlns:a16="http://schemas.microsoft.com/office/drawing/2014/main" id="{2BB74EF5-CA71-43D3-AABA-777C5FC76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4041" name="Text Box 73">
            <a:extLst>
              <a:ext uri="{FF2B5EF4-FFF2-40B4-BE49-F238E27FC236}">
                <a16:creationId xmlns:a16="http://schemas.microsoft.com/office/drawing/2014/main" id="{7DE67F95-2262-4645-9C7E-403BC011F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4042" name="Text Box 74">
            <a:extLst>
              <a:ext uri="{FF2B5EF4-FFF2-40B4-BE49-F238E27FC236}">
                <a16:creationId xmlns:a16="http://schemas.microsoft.com/office/drawing/2014/main" id="{86658E52-D70B-48D5-95A7-46F7F848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43" name="Text Box 75">
            <a:extLst>
              <a:ext uri="{FF2B5EF4-FFF2-40B4-BE49-F238E27FC236}">
                <a16:creationId xmlns:a16="http://schemas.microsoft.com/office/drawing/2014/main" id="{C8610E5B-FB2F-43F9-BA14-39B202F6B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44" name="Text Box 76">
            <a:extLst>
              <a:ext uri="{FF2B5EF4-FFF2-40B4-BE49-F238E27FC236}">
                <a16:creationId xmlns:a16="http://schemas.microsoft.com/office/drawing/2014/main" id="{837B2CA4-FB56-4AAB-A766-724EEA9E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45" name="Text Box 77">
            <a:extLst>
              <a:ext uri="{FF2B5EF4-FFF2-40B4-BE49-F238E27FC236}">
                <a16:creationId xmlns:a16="http://schemas.microsoft.com/office/drawing/2014/main" id="{A46AC35A-A138-4333-AC66-115C133B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46" name="Text Box 78">
            <a:extLst>
              <a:ext uri="{FF2B5EF4-FFF2-40B4-BE49-F238E27FC236}">
                <a16:creationId xmlns:a16="http://schemas.microsoft.com/office/drawing/2014/main" id="{6DD3A493-EF16-4F88-8A07-A1436CD3C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47" name="Text Box 79">
            <a:extLst>
              <a:ext uri="{FF2B5EF4-FFF2-40B4-BE49-F238E27FC236}">
                <a16:creationId xmlns:a16="http://schemas.microsoft.com/office/drawing/2014/main" id="{C7CD7373-43CA-4810-902A-6BE241588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48" name="Text Box 80">
            <a:extLst>
              <a:ext uri="{FF2B5EF4-FFF2-40B4-BE49-F238E27FC236}">
                <a16:creationId xmlns:a16="http://schemas.microsoft.com/office/drawing/2014/main" id="{89C32A76-FA82-42F2-885D-A2DCE8C38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7416" name="Text Box 81">
            <a:extLst>
              <a:ext uri="{FF2B5EF4-FFF2-40B4-BE49-F238E27FC236}">
                <a16:creationId xmlns:a16="http://schemas.microsoft.com/office/drawing/2014/main" id="{9AEF936A-D61A-4833-8211-C98068CD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50" name="Text Box 82">
            <a:extLst>
              <a:ext uri="{FF2B5EF4-FFF2-40B4-BE49-F238E27FC236}">
                <a16:creationId xmlns:a16="http://schemas.microsoft.com/office/drawing/2014/main" id="{B12D15D9-9E24-4B1E-B07F-3CD079AAC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4051" name="Text Box 83">
            <a:extLst>
              <a:ext uri="{FF2B5EF4-FFF2-40B4-BE49-F238E27FC236}">
                <a16:creationId xmlns:a16="http://schemas.microsoft.com/office/drawing/2014/main" id="{7043FD90-FE48-40C2-9706-515BD7A7D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4052" name="Text Box 84">
            <a:extLst>
              <a:ext uri="{FF2B5EF4-FFF2-40B4-BE49-F238E27FC236}">
                <a16:creationId xmlns:a16="http://schemas.microsoft.com/office/drawing/2014/main" id="{AE111820-81BD-4618-83D4-8D2057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54" name="Text Box 86">
            <a:extLst>
              <a:ext uri="{FF2B5EF4-FFF2-40B4-BE49-F238E27FC236}">
                <a16:creationId xmlns:a16="http://schemas.microsoft.com/office/drawing/2014/main" id="{8A6938B4-73E7-434D-980D-CBF9416A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055" name="Text Box 87">
            <a:extLst>
              <a:ext uri="{FF2B5EF4-FFF2-40B4-BE49-F238E27FC236}">
                <a16:creationId xmlns:a16="http://schemas.microsoft.com/office/drawing/2014/main" id="{D928A58A-1D61-4751-9910-24CA7D2DA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4056" name="Text Box 88">
            <a:extLst>
              <a:ext uri="{FF2B5EF4-FFF2-40B4-BE49-F238E27FC236}">
                <a16:creationId xmlns:a16="http://schemas.microsoft.com/office/drawing/2014/main" id="{DA90BC91-3798-4754-A348-5E5DA5AB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4057" name="Text Box 89">
            <a:extLst>
              <a:ext uri="{FF2B5EF4-FFF2-40B4-BE49-F238E27FC236}">
                <a16:creationId xmlns:a16="http://schemas.microsoft.com/office/drawing/2014/main" id="{95203161-52E5-40E6-85AE-74D707CC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58" name="Text Box 90">
            <a:extLst>
              <a:ext uri="{FF2B5EF4-FFF2-40B4-BE49-F238E27FC236}">
                <a16:creationId xmlns:a16="http://schemas.microsoft.com/office/drawing/2014/main" id="{37743BC1-D0D0-4A29-B62B-BDF298F9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4059" name="Text Box 91">
            <a:extLst>
              <a:ext uri="{FF2B5EF4-FFF2-40B4-BE49-F238E27FC236}">
                <a16:creationId xmlns:a16="http://schemas.microsoft.com/office/drawing/2014/main" id="{75EFEAFD-A7B9-40BE-8DFE-96991867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4060" name="Text Box 92">
            <a:extLst>
              <a:ext uri="{FF2B5EF4-FFF2-40B4-BE49-F238E27FC236}">
                <a16:creationId xmlns:a16="http://schemas.microsoft.com/office/drawing/2014/main" id="{A67B9DC3-C1BB-4C9E-AEBD-7CAE178F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4061" name="Text Box 93">
            <a:extLst>
              <a:ext uri="{FF2B5EF4-FFF2-40B4-BE49-F238E27FC236}">
                <a16:creationId xmlns:a16="http://schemas.microsoft.com/office/drawing/2014/main" id="{912A9B6C-BF64-4043-8A0E-2A52EC7E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4062" name="Text Box 94">
            <a:extLst>
              <a:ext uri="{FF2B5EF4-FFF2-40B4-BE49-F238E27FC236}">
                <a16:creationId xmlns:a16="http://schemas.microsoft.com/office/drawing/2014/main" id="{18C7BB5B-EE1A-43E5-B2F6-10BAC6985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4063" name="Text Box 95">
            <a:extLst>
              <a:ext uri="{FF2B5EF4-FFF2-40B4-BE49-F238E27FC236}">
                <a16:creationId xmlns:a16="http://schemas.microsoft.com/office/drawing/2014/main" id="{2C2B2E81-BFD5-406E-8362-11813E04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4072" name="Text Box 104">
            <a:extLst>
              <a:ext uri="{FF2B5EF4-FFF2-40B4-BE49-F238E27FC236}">
                <a16:creationId xmlns:a16="http://schemas.microsoft.com/office/drawing/2014/main" id="{F1D2714C-CAC6-44F0-A497-3C77D752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graphicFrame>
        <p:nvGraphicFramePr>
          <p:cNvPr id="57431" name="对象 1">
            <a:extLst>
              <a:ext uri="{FF2B5EF4-FFF2-40B4-BE49-F238E27FC236}">
                <a16:creationId xmlns:a16="http://schemas.microsoft.com/office/drawing/2014/main" id="{AEBB27F4-A40C-4221-B8F0-28897B4DF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3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696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1" grpId="0"/>
      <p:bldP spid="84022" grpId="0"/>
      <p:bldP spid="84023" grpId="0"/>
      <p:bldP spid="84024" grpId="0"/>
      <p:bldP spid="84025" grpId="0"/>
      <p:bldP spid="84026" grpId="0"/>
      <p:bldP spid="84027" grpId="0"/>
      <p:bldP spid="84028" grpId="0"/>
      <p:bldP spid="84029" grpId="0"/>
      <p:bldP spid="84030" grpId="0"/>
      <p:bldP spid="84031" grpId="0"/>
      <p:bldP spid="84032" grpId="0"/>
      <p:bldP spid="84033" grpId="0"/>
      <p:bldP spid="84034" grpId="0"/>
      <p:bldP spid="84035" grpId="0"/>
      <p:bldP spid="84036" grpId="0"/>
      <p:bldP spid="84037" grpId="0"/>
      <p:bldP spid="84038" grpId="0"/>
      <p:bldP spid="84040" grpId="0"/>
      <p:bldP spid="84041" grpId="0"/>
      <p:bldP spid="84042" grpId="0"/>
      <p:bldP spid="84043" grpId="0"/>
      <p:bldP spid="84044" grpId="0"/>
      <p:bldP spid="84045" grpId="0"/>
      <p:bldP spid="84046" grpId="0"/>
      <p:bldP spid="84047" grpId="0"/>
      <p:bldP spid="84048" grpId="0"/>
      <p:bldP spid="84050" grpId="0"/>
      <p:bldP spid="84051" grpId="0"/>
      <p:bldP spid="84052" grpId="0"/>
      <p:bldP spid="84054" grpId="0"/>
      <p:bldP spid="84055" grpId="0"/>
      <p:bldP spid="84056" grpId="0"/>
      <p:bldP spid="84057" grpId="0"/>
      <p:bldP spid="84058" grpId="0"/>
      <p:bldP spid="84059" grpId="0"/>
      <p:bldP spid="84060" grpId="0"/>
      <p:bldP spid="84061" grpId="0"/>
      <p:bldP spid="84062" grpId="0"/>
      <p:bldP spid="84063" grpId="0"/>
      <p:bldP spid="840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>
            <a:extLst>
              <a:ext uri="{FF2B5EF4-FFF2-40B4-BE49-F238E27FC236}">
                <a16:creationId xmlns:a16="http://schemas.microsoft.com/office/drawing/2014/main" id="{0F802147-5E0D-48E4-8C3B-35E0A689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5">
            <a:extLst>
              <a:ext uri="{FF2B5EF4-FFF2-40B4-BE49-F238E27FC236}">
                <a16:creationId xmlns:a16="http://schemas.microsoft.com/office/drawing/2014/main" id="{396B0D9A-4EFD-4064-AD60-43DA75B6E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2" name="Picture 6" descr="STATBAR">
            <a:extLst>
              <a:ext uri="{FF2B5EF4-FFF2-40B4-BE49-F238E27FC236}">
                <a16:creationId xmlns:a16="http://schemas.microsoft.com/office/drawing/2014/main" id="{B2970CE8-4F6C-48DE-A01B-37875B15CE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8373" name="Text Box 7">
            <a:extLst>
              <a:ext uri="{FF2B5EF4-FFF2-40B4-BE49-F238E27FC236}">
                <a16:creationId xmlns:a16="http://schemas.microsoft.com/office/drawing/2014/main" id="{BB8CC04D-A09F-4AD9-9C24-9687DE75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构造最优解</a:t>
            </a:r>
          </a:p>
        </p:txBody>
      </p:sp>
      <p:graphicFrame>
        <p:nvGraphicFramePr>
          <p:cNvPr id="58374" name="Object 8">
            <a:extLst>
              <a:ext uri="{FF2B5EF4-FFF2-40B4-BE49-F238E27FC236}">
                <a16:creationId xmlns:a16="http://schemas.microsoft.com/office/drawing/2014/main" id="{466B2458-CFBF-4C01-97B0-3090F4D8A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90600"/>
          <a:ext cx="60198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文档" r:id="rId5" imgW="2956477" imgH="792141" progId="Word.Document.8">
                  <p:embed/>
                </p:oleObj>
              </mc:Choice>
              <mc:Fallback>
                <p:oleObj name="文档" r:id="rId5" imgW="2956477" imgH="79214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60198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9">
            <a:extLst>
              <a:ext uri="{FF2B5EF4-FFF2-40B4-BE49-F238E27FC236}">
                <a16:creationId xmlns:a16="http://schemas.microsoft.com/office/drawing/2014/main" id="{3170E754-9003-4378-84D1-BDCB674D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082" name="Object 10">
            <a:extLst>
              <a:ext uri="{FF2B5EF4-FFF2-40B4-BE49-F238E27FC236}">
                <a16:creationId xmlns:a16="http://schemas.microsoft.com/office/drawing/2014/main" id="{F9E8C032-1257-4384-BA96-BB7202EDB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2895600"/>
          <a:ext cx="22653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公式" r:id="rId7" imgW="1002865" imgH="203112" progId="Equation.3">
                  <p:embed/>
                </p:oleObj>
              </mc:Choice>
              <mc:Fallback>
                <p:oleObj name="公式" r:id="rId7" imgW="1002865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895600"/>
                        <a:ext cx="22653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11">
            <a:extLst>
              <a:ext uri="{FF2B5EF4-FFF2-40B4-BE49-F238E27FC236}">
                <a16:creationId xmlns:a16="http://schemas.microsoft.com/office/drawing/2014/main" id="{C4735CE3-EDA1-40B9-8BBE-08C325EA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084" name="Object 12">
            <a:extLst>
              <a:ext uri="{FF2B5EF4-FFF2-40B4-BE49-F238E27FC236}">
                <a16:creationId xmlns:a16="http://schemas.microsoft.com/office/drawing/2014/main" id="{376137C1-3AD7-47E7-B5F2-378FAA7C3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8194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name="公式" r:id="rId9" imgW="418918" imgH="215806" progId="Equation.3">
                  <p:embed/>
                </p:oleObj>
              </mc:Choice>
              <mc:Fallback>
                <p:oleObj name="公式" r:id="rId9" imgW="418918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91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Rectangle 13">
            <a:extLst>
              <a:ext uri="{FF2B5EF4-FFF2-40B4-BE49-F238E27FC236}">
                <a16:creationId xmlns:a16="http://schemas.microsoft.com/office/drawing/2014/main" id="{D7678C64-24FD-492A-9656-58837C8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086" name="Object 14">
            <a:extLst>
              <a:ext uri="{FF2B5EF4-FFF2-40B4-BE49-F238E27FC236}">
                <a16:creationId xmlns:a16="http://schemas.microsoft.com/office/drawing/2014/main" id="{6FF8352D-BCB5-4B60-B119-73C9BAC8A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038725"/>
          <a:ext cx="99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1" name="公式" r:id="rId11" imgW="380835" imgH="215806" progId="Equation.3">
                  <p:embed/>
                </p:oleObj>
              </mc:Choice>
              <mc:Fallback>
                <p:oleObj name="公式" r:id="rId11" imgW="380835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38725"/>
                        <a:ext cx="99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7" name="Line 15">
            <a:extLst>
              <a:ext uri="{FF2B5EF4-FFF2-40B4-BE49-F238E27FC236}">
                <a16:creationId xmlns:a16="http://schemas.microsoft.com/office/drawing/2014/main" id="{F80F7E4E-EB46-4421-80B0-A97611967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124200"/>
            <a:ext cx="15240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8" name="Text Box 16">
            <a:extLst>
              <a:ext uri="{FF2B5EF4-FFF2-40B4-BE49-F238E27FC236}">
                <a16:creationId xmlns:a16="http://schemas.microsoft.com/office/drawing/2014/main" id="{0FCBCD37-BC39-4173-BE90-0F4D99FC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27574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31089" name="Line 17">
            <a:extLst>
              <a:ext uri="{FF2B5EF4-FFF2-40B4-BE49-F238E27FC236}">
                <a16:creationId xmlns:a16="http://schemas.microsoft.com/office/drawing/2014/main" id="{DF16E95B-2F14-4322-978D-F10BF08D4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76600"/>
            <a:ext cx="0" cy="1905000"/>
          </a:xfrm>
          <a:prstGeom prst="line">
            <a:avLst/>
          </a:prstGeom>
          <a:noFill/>
          <a:ln w="889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Rectangle 18">
            <a:extLst>
              <a:ext uri="{FF2B5EF4-FFF2-40B4-BE49-F238E27FC236}">
                <a16:creationId xmlns:a16="http://schemas.microsoft.com/office/drawing/2014/main" id="{78FF1E4C-A970-4D7A-86BD-4A3B841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091" name="Object 19">
            <a:extLst>
              <a:ext uri="{FF2B5EF4-FFF2-40B4-BE49-F238E27FC236}">
                <a16:creationId xmlns:a16="http://schemas.microsoft.com/office/drawing/2014/main" id="{5C4E84FC-2B7C-483D-A7D8-BC95C46A0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6175" y="2890838"/>
          <a:ext cx="10842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公式" r:id="rId13" imgW="469696" imgH="203112" progId="Equation.3">
                  <p:embed/>
                </p:oleObj>
              </mc:Choice>
              <mc:Fallback>
                <p:oleObj name="公式" r:id="rId13" imgW="469696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2890838"/>
                        <a:ext cx="10842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2" name="Line 20">
            <a:extLst>
              <a:ext uri="{FF2B5EF4-FFF2-40B4-BE49-F238E27FC236}">
                <a16:creationId xmlns:a16="http://schemas.microsoft.com/office/drawing/2014/main" id="{120A9AF7-2D22-4345-861D-696D5355D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124200"/>
            <a:ext cx="15240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FF5CD12A-E9F5-44A8-A816-D6E4333F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257800"/>
            <a:ext cx="2057400" cy="0"/>
          </a:xfrm>
          <a:prstGeom prst="line">
            <a:avLst/>
          </a:prstGeom>
          <a:noFill/>
          <a:ln w="1016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8" name="Rectangle 22">
            <a:extLst>
              <a:ext uri="{FF2B5EF4-FFF2-40B4-BE49-F238E27FC236}">
                <a16:creationId xmlns:a16="http://schemas.microsoft.com/office/drawing/2014/main" id="{4219D65F-8130-447B-8D93-EF8C2301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095" name="Object 23">
            <a:extLst>
              <a:ext uri="{FF2B5EF4-FFF2-40B4-BE49-F238E27FC236}">
                <a16:creationId xmlns:a16="http://schemas.microsoft.com/office/drawing/2014/main" id="{320BDF2F-BB31-482D-8AA2-17B2D950B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9488" y="4876800"/>
          <a:ext cx="1927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公式" r:id="rId15" imgW="748975" imgH="215806" progId="Equation.3">
                  <p:embed/>
                </p:oleObj>
              </mc:Choice>
              <mc:Fallback>
                <p:oleObj name="公式" r:id="rId15" imgW="748975" imgH="2158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4876800"/>
                        <a:ext cx="1927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6" name="Text Box 24">
            <a:extLst>
              <a:ext uri="{FF2B5EF4-FFF2-40B4-BE49-F238E27FC236}">
                <a16:creationId xmlns:a16="http://schemas.microsoft.com/office/drawing/2014/main" id="{9CE3980E-B42D-47D3-A4CE-2FD5AC90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05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58391" name="TextBox 22">
            <a:extLst>
              <a:ext uri="{FF2B5EF4-FFF2-40B4-BE49-F238E27FC236}">
                <a16:creationId xmlns:a16="http://schemas.microsoft.com/office/drawing/2014/main" id="{8D753CD6-0552-44B8-A906-66CDB23F4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P73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8" grpId="0"/>
      <p:bldP spid="1310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>
            <a:extLst>
              <a:ext uri="{FF2B5EF4-FFF2-40B4-BE49-F238E27FC236}">
                <a16:creationId xmlns:a16="http://schemas.microsoft.com/office/drawing/2014/main" id="{EAF2D20D-9E5B-4580-996E-01D5C7A5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5" descr="STATBAR">
            <a:extLst>
              <a:ext uri="{FF2B5EF4-FFF2-40B4-BE49-F238E27FC236}">
                <a16:creationId xmlns:a16="http://schemas.microsoft.com/office/drawing/2014/main" id="{A67F3EBE-0804-435B-B206-CEE6B0BE9A7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9396" name="Text Box 6">
            <a:extLst>
              <a:ext uri="{FF2B5EF4-FFF2-40B4-BE49-F238E27FC236}">
                <a16:creationId xmlns:a16="http://schemas.microsoft.com/office/drawing/2014/main" id="{723FCF39-5001-43E6-A0C4-1CBDD1C0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D2FA876A-4E12-4719-BAAD-AE227924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9398" name="Line 8">
            <a:extLst>
              <a:ext uri="{FF2B5EF4-FFF2-40B4-BE49-F238E27FC236}">
                <a16:creationId xmlns:a16="http://schemas.microsoft.com/office/drawing/2014/main" id="{BA8E967C-CBCD-41C6-8597-4A13A3759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9">
            <a:extLst>
              <a:ext uri="{FF2B5EF4-FFF2-40B4-BE49-F238E27FC236}">
                <a16:creationId xmlns:a16="http://schemas.microsoft.com/office/drawing/2014/main" id="{C3C454A6-E8AE-4E79-B454-8358C3797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10">
            <a:extLst>
              <a:ext uri="{FF2B5EF4-FFF2-40B4-BE49-F238E27FC236}">
                <a16:creationId xmlns:a16="http://schemas.microsoft.com/office/drawing/2014/main" id="{133F054B-FA68-406F-BCEF-F371CF58E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Line 11">
            <a:extLst>
              <a:ext uri="{FF2B5EF4-FFF2-40B4-BE49-F238E27FC236}">
                <a16:creationId xmlns:a16="http://schemas.microsoft.com/office/drawing/2014/main" id="{CC3389D1-16CC-4717-AB37-7377E73A3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Line 12">
            <a:extLst>
              <a:ext uri="{FF2B5EF4-FFF2-40B4-BE49-F238E27FC236}">
                <a16:creationId xmlns:a16="http://schemas.microsoft.com/office/drawing/2014/main" id="{743F0570-403B-4F3E-BA2E-B10F5BBFD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Line 13">
            <a:extLst>
              <a:ext uri="{FF2B5EF4-FFF2-40B4-BE49-F238E27FC236}">
                <a16:creationId xmlns:a16="http://schemas.microsoft.com/office/drawing/2014/main" id="{2F726E54-250C-4F35-840D-6AAC953D5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4" name="Line 14">
            <a:extLst>
              <a:ext uri="{FF2B5EF4-FFF2-40B4-BE49-F238E27FC236}">
                <a16:creationId xmlns:a16="http://schemas.microsoft.com/office/drawing/2014/main" id="{FDDE7E77-E790-49E0-A423-9F4B91306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5">
            <a:extLst>
              <a:ext uri="{FF2B5EF4-FFF2-40B4-BE49-F238E27FC236}">
                <a16:creationId xmlns:a16="http://schemas.microsoft.com/office/drawing/2014/main" id="{85B52613-DC04-4409-90A3-F0D37FAC1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Line 16">
            <a:extLst>
              <a:ext uri="{FF2B5EF4-FFF2-40B4-BE49-F238E27FC236}">
                <a16:creationId xmlns:a16="http://schemas.microsoft.com/office/drawing/2014/main" id="{DDEE171A-2921-4B78-80DB-1C9E3F25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7">
            <a:extLst>
              <a:ext uri="{FF2B5EF4-FFF2-40B4-BE49-F238E27FC236}">
                <a16:creationId xmlns:a16="http://schemas.microsoft.com/office/drawing/2014/main" id="{47B3D70F-8661-4BB5-B279-946B92D99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Line 18">
            <a:extLst>
              <a:ext uri="{FF2B5EF4-FFF2-40B4-BE49-F238E27FC236}">
                <a16:creationId xmlns:a16="http://schemas.microsoft.com/office/drawing/2014/main" id="{69C8B049-91B2-4917-839E-25E7ECB07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9" name="Line 19">
            <a:extLst>
              <a:ext uri="{FF2B5EF4-FFF2-40B4-BE49-F238E27FC236}">
                <a16:creationId xmlns:a16="http://schemas.microsoft.com/office/drawing/2014/main" id="{DEBBCAA5-176B-46B3-B6D6-900391707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Line 20">
            <a:extLst>
              <a:ext uri="{FF2B5EF4-FFF2-40B4-BE49-F238E27FC236}">
                <a16:creationId xmlns:a16="http://schemas.microsoft.com/office/drawing/2014/main" id="{6788794D-98B5-4422-B111-2818F900B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1" name="Line 21">
            <a:extLst>
              <a:ext uri="{FF2B5EF4-FFF2-40B4-BE49-F238E27FC236}">
                <a16:creationId xmlns:a16="http://schemas.microsoft.com/office/drawing/2014/main" id="{4660C689-A00F-4C28-A25B-66517D594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22">
            <a:extLst>
              <a:ext uri="{FF2B5EF4-FFF2-40B4-BE49-F238E27FC236}">
                <a16:creationId xmlns:a16="http://schemas.microsoft.com/office/drawing/2014/main" id="{14ADD5FA-6BB4-4114-A65A-BFBABE69C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3" name="Line 23">
            <a:extLst>
              <a:ext uri="{FF2B5EF4-FFF2-40B4-BE49-F238E27FC236}">
                <a16:creationId xmlns:a16="http://schemas.microsoft.com/office/drawing/2014/main" id="{384E917D-FD9F-4543-84D9-D3A00B657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4">
            <a:extLst>
              <a:ext uri="{FF2B5EF4-FFF2-40B4-BE49-F238E27FC236}">
                <a16:creationId xmlns:a16="http://schemas.microsoft.com/office/drawing/2014/main" id="{82EDD5BC-E724-49BF-8BEB-160FC46FB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5" name="Text Box 25">
            <a:extLst>
              <a:ext uri="{FF2B5EF4-FFF2-40B4-BE49-F238E27FC236}">
                <a16:creationId xmlns:a16="http://schemas.microsoft.com/office/drawing/2014/main" id="{B888D28F-BBDA-4FB1-85AF-193EA2744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16" name="Text Box 26">
            <a:extLst>
              <a:ext uri="{FF2B5EF4-FFF2-40B4-BE49-F238E27FC236}">
                <a16:creationId xmlns:a16="http://schemas.microsoft.com/office/drawing/2014/main" id="{6A1576D7-DCC8-46EB-932B-377CFFE0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17" name="Text Box 27">
            <a:extLst>
              <a:ext uri="{FF2B5EF4-FFF2-40B4-BE49-F238E27FC236}">
                <a16:creationId xmlns:a16="http://schemas.microsoft.com/office/drawing/2014/main" id="{A46E5315-A981-4D26-BA7C-E8633162F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18" name="Text Box 28">
            <a:extLst>
              <a:ext uri="{FF2B5EF4-FFF2-40B4-BE49-F238E27FC236}">
                <a16:creationId xmlns:a16="http://schemas.microsoft.com/office/drawing/2014/main" id="{4072EFB7-3146-4716-936D-7DA47109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19" name="Text Box 29">
            <a:extLst>
              <a:ext uri="{FF2B5EF4-FFF2-40B4-BE49-F238E27FC236}">
                <a16:creationId xmlns:a16="http://schemas.microsoft.com/office/drawing/2014/main" id="{C6CA3195-11F3-42C9-9BD1-CC63CAC2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20" name="Text Box 30">
            <a:extLst>
              <a:ext uri="{FF2B5EF4-FFF2-40B4-BE49-F238E27FC236}">
                <a16:creationId xmlns:a16="http://schemas.microsoft.com/office/drawing/2014/main" id="{8725CFFD-EF08-4996-85B8-4B9CEDFE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21" name="Text Box 31">
            <a:extLst>
              <a:ext uri="{FF2B5EF4-FFF2-40B4-BE49-F238E27FC236}">
                <a16:creationId xmlns:a16="http://schemas.microsoft.com/office/drawing/2014/main" id="{37AF6356-8C30-448E-A899-60B63EDA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22" name="Text Box 32">
            <a:extLst>
              <a:ext uri="{FF2B5EF4-FFF2-40B4-BE49-F238E27FC236}">
                <a16:creationId xmlns:a16="http://schemas.microsoft.com/office/drawing/2014/main" id="{0E5FC7AC-99A3-49A2-8247-01A9EC03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23" name="Text Box 33">
            <a:extLst>
              <a:ext uri="{FF2B5EF4-FFF2-40B4-BE49-F238E27FC236}">
                <a16:creationId xmlns:a16="http://schemas.microsoft.com/office/drawing/2014/main" id="{B1AC7EBA-3E33-4DFF-814E-36FD2352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24" name="Text Box 34">
            <a:extLst>
              <a:ext uri="{FF2B5EF4-FFF2-40B4-BE49-F238E27FC236}">
                <a16:creationId xmlns:a16="http://schemas.microsoft.com/office/drawing/2014/main" id="{BC8AD931-23CD-45C0-9DE6-5D55A1D2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25" name="Text Box 35">
            <a:extLst>
              <a:ext uri="{FF2B5EF4-FFF2-40B4-BE49-F238E27FC236}">
                <a16:creationId xmlns:a16="http://schemas.microsoft.com/office/drawing/2014/main" id="{714CA9E8-31D4-4669-B85E-02FE1866E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26" name="Text Box 36">
            <a:extLst>
              <a:ext uri="{FF2B5EF4-FFF2-40B4-BE49-F238E27FC236}">
                <a16:creationId xmlns:a16="http://schemas.microsoft.com/office/drawing/2014/main" id="{FF021E9B-912F-4E6B-9209-CE4483ED8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27" name="Text Box 37">
            <a:extLst>
              <a:ext uri="{FF2B5EF4-FFF2-40B4-BE49-F238E27FC236}">
                <a16:creationId xmlns:a16="http://schemas.microsoft.com/office/drawing/2014/main" id="{606C1606-E512-4013-AC67-59A3C9795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9428" name="Text Box 38">
            <a:extLst>
              <a:ext uri="{FF2B5EF4-FFF2-40B4-BE49-F238E27FC236}">
                <a16:creationId xmlns:a16="http://schemas.microsoft.com/office/drawing/2014/main" id="{D12FB221-C169-44E5-A504-F90841EC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9429" name="Text Box 39">
            <a:extLst>
              <a:ext uri="{FF2B5EF4-FFF2-40B4-BE49-F238E27FC236}">
                <a16:creationId xmlns:a16="http://schemas.microsoft.com/office/drawing/2014/main" id="{4F14CFCD-9DBC-4EFA-88AB-AFDECEB0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9430" name="Line 40">
            <a:extLst>
              <a:ext uri="{FF2B5EF4-FFF2-40B4-BE49-F238E27FC236}">
                <a16:creationId xmlns:a16="http://schemas.microsoft.com/office/drawing/2014/main" id="{76F6DFE1-6C53-4C50-9153-EDC2619CF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Text Box 41">
            <a:extLst>
              <a:ext uri="{FF2B5EF4-FFF2-40B4-BE49-F238E27FC236}">
                <a16:creationId xmlns:a16="http://schemas.microsoft.com/office/drawing/2014/main" id="{320825F3-113F-4BE5-B402-4B541528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32" name="Text Box 42">
            <a:extLst>
              <a:ext uri="{FF2B5EF4-FFF2-40B4-BE49-F238E27FC236}">
                <a16:creationId xmlns:a16="http://schemas.microsoft.com/office/drawing/2014/main" id="{AE3F9141-0DF2-4872-9053-72B9D9E23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76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33" name="Text Box 43">
            <a:extLst>
              <a:ext uri="{FF2B5EF4-FFF2-40B4-BE49-F238E27FC236}">
                <a16:creationId xmlns:a16="http://schemas.microsoft.com/office/drawing/2014/main" id="{FA36B047-7F7A-4EA8-A380-71691A806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34" name="Text Box 44">
            <a:extLst>
              <a:ext uri="{FF2B5EF4-FFF2-40B4-BE49-F238E27FC236}">
                <a16:creationId xmlns:a16="http://schemas.microsoft.com/office/drawing/2014/main" id="{294C5C9B-9ECA-4421-A609-14775E0E4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95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35" name="Text Box 45">
            <a:extLst>
              <a:ext uri="{FF2B5EF4-FFF2-40B4-BE49-F238E27FC236}">
                <a16:creationId xmlns:a16="http://schemas.microsoft.com/office/drawing/2014/main" id="{B66B1B85-A8B6-4B28-9F72-18C97EC0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36" name="Text Box 46">
            <a:extLst>
              <a:ext uri="{FF2B5EF4-FFF2-40B4-BE49-F238E27FC236}">
                <a16:creationId xmlns:a16="http://schemas.microsoft.com/office/drawing/2014/main" id="{33AC200A-EB6C-45AC-B259-A21289F2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9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37" name="Text Box 47">
            <a:extLst>
              <a:ext uri="{FF2B5EF4-FFF2-40B4-BE49-F238E27FC236}">
                <a16:creationId xmlns:a16="http://schemas.microsoft.com/office/drawing/2014/main" id="{EAF1EF7C-3CC3-41EC-B055-789822836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38" name="Text Box 48">
            <a:extLst>
              <a:ext uri="{FF2B5EF4-FFF2-40B4-BE49-F238E27FC236}">
                <a16:creationId xmlns:a16="http://schemas.microsoft.com/office/drawing/2014/main" id="{5CFCA096-47E4-4CFA-BD98-C1152FA8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39" name="Text Box 49">
            <a:extLst>
              <a:ext uri="{FF2B5EF4-FFF2-40B4-BE49-F238E27FC236}">
                <a16:creationId xmlns:a16="http://schemas.microsoft.com/office/drawing/2014/main" id="{BC3489FE-8EEE-4A29-9D63-9259CF21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40" name="Text Box 50">
            <a:extLst>
              <a:ext uri="{FF2B5EF4-FFF2-40B4-BE49-F238E27FC236}">
                <a16:creationId xmlns:a16="http://schemas.microsoft.com/office/drawing/2014/main" id="{CE78EFB1-5E45-495C-991F-C03E657C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41" name="Text Box 51">
            <a:extLst>
              <a:ext uri="{FF2B5EF4-FFF2-40B4-BE49-F238E27FC236}">
                <a16:creationId xmlns:a16="http://schemas.microsoft.com/office/drawing/2014/main" id="{A541968D-1C00-404F-91F2-0DBD5981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0340" name="Text Box 52">
            <a:extLst>
              <a:ext uri="{FF2B5EF4-FFF2-40B4-BE49-F238E27FC236}">
                <a16:creationId xmlns:a16="http://schemas.microsoft.com/office/drawing/2014/main" id="{3EA32645-C6D8-4527-AF20-5AA838A21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43" name="Text Box 53">
            <a:extLst>
              <a:ext uri="{FF2B5EF4-FFF2-40B4-BE49-F238E27FC236}">
                <a16:creationId xmlns:a16="http://schemas.microsoft.com/office/drawing/2014/main" id="{F84B976A-A93F-486C-AED9-1790703F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44" name="Text Box 54">
            <a:extLst>
              <a:ext uri="{FF2B5EF4-FFF2-40B4-BE49-F238E27FC236}">
                <a16:creationId xmlns:a16="http://schemas.microsoft.com/office/drawing/2014/main" id="{4C55C7C1-6D9A-4125-9BE0-2513C1D4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45" name="Text Box 55">
            <a:extLst>
              <a:ext uri="{FF2B5EF4-FFF2-40B4-BE49-F238E27FC236}">
                <a16:creationId xmlns:a16="http://schemas.microsoft.com/office/drawing/2014/main" id="{0D95EA8C-A9CD-4C9A-91BD-BB9573CF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46" name="Text Box 56">
            <a:extLst>
              <a:ext uri="{FF2B5EF4-FFF2-40B4-BE49-F238E27FC236}">
                <a16:creationId xmlns:a16="http://schemas.microsoft.com/office/drawing/2014/main" id="{4B2B43B8-E905-40E3-B728-691671F94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47" name="Text Box 57">
            <a:extLst>
              <a:ext uri="{FF2B5EF4-FFF2-40B4-BE49-F238E27FC236}">
                <a16:creationId xmlns:a16="http://schemas.microsoft.com/office/drawing/2014/main" id="{987CEA0F-814B-42F9-8DC2-59B1F751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48" name="Text Box 58">
            <a:extLst>
              <a:ext uri="{FF2B5EF4-FFF2-40B4-BE49-F238E27FC236}">
                <a16:creationId xmlns:a16="http://schemas.microsoft.com/office/drawing/2014/main" id="{4DA6C9EB-3C65-408B-BBCA-640CB966B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49" name="Text Box 59">
            <a:extLst>
              <a:ext uri="{FF2B5EF4-FFF2-40B4-BE49-F238E27FC236}">
                <a16:creationId xmlns:a16="http://schemas.microsoft.com/office/drawing/2014/main" id="{B4503851-7764-485A-A672-496E083E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50" name="Text Box 60">
            <a:extLst>
              <a:ext uri="{FF2B5EF4-FFF2-40B4-BE49-F238E27FC236}">
                <a16:creationId xmlns:a16="http://schemas.microsoft.com/office/drawing/2014/main" id="{DFE07F45-536C-4560-8E71-6D77FA10C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51" name="Text Box 61">
            <a:extLst>
              <a:ext uri="{FF2B5EF4-FFF2-40B4-BE49-F238E27FC236}">
                <a16:creationId xmlns:a16="http://schemas.microsoft.com/office/drawing/2014/main" id="{8838D310-D80E-482D-A43C-FBC49A15B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0350" name="Text Box 62">
            <a:extLst>
              <a:ext uri="{FF2B5EF4-FFF2-40B4-BE49-F238E27FC236}">
                <a16:creationId xmlns:a16="http://schemas.microsoft.com/office/drawing/2014/main" id="{15265D19-D6EC-480C-B2C9-6CE94145A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53" name="Text Box 63">
            <a:extLst>
              <a:ext uri="{FF2B5EF4-FFF2-40B4-BE49-F238E27FC236}">
                <a16:creationId xmlns:a16="http://schemas.microsoft.com/office/drawing/2014/main" id="{12873FF1-4CA2-4778-BD7C-BAA2DECB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54" name="Text Box 64">
            <a:extLst>
              <a:ext uri="{FF2B5EF4-FFF2-40B4-BE49-F238E27FC236}">
                <a16:creationId xmlns:a16="http://schemas.microsoft.com/office/drawing/2014/main" id="{D4E29D59-9B0B-4B3C-904B-3F264624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55" name="Text Box 65">
            <a:extLst>
              <a:ext uri="{FF2B5EF4-FFF2-40B4-BE49-F238E27FC236}">
                <a16:creationId xmlns:a16="http://schemas.microsoft.com/office/drawing/2014/main" id="{B86C181D-5F1A-4C54-9982-BFCE7059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36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56" name="Text Box 66">
            <a:extLst>
              <a:ext uri="{FF2B5EF4-FFF2-40B4-BE49-F238E27FC236}">
                <a16:creationId xmlns:a16="http://schemas.microsoft.com/office/drawing/2014/main" id="{0DDD3D69-12DE-4F78-BE48-A4C28917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57" name="Text Box 67">
            <a:extLst>
              <a:ext uri="{FF2B5EF4-FFF2-40B4-BE49-F238E27FC236}">
                <a16:creationId xmlns:a16="http://schemas.microsoft.com/office/drawing/2014/main" id="{E906F95B-B203-4C8E-875F-3D0603246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58" name="Text Box 68">
            <a:extLst>
              <a:ext uri="{FF2B5EF4-FFF2-40B4-BE49-F238E27FC236}">
                <a16:creationId xmlns:a16="http://schemas.microsoft.com/office/drawing/2014/main" id="{C54FCE11-D624-4DC7-8705-07BE7024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59" name="Text Box 69">
            <a:extLst>
              <a:ext uri="{FF2B5EF4-FFF2-40B4-BE49-F238E27FC236}">
                <a16:creationId xmlns:a16="http://schemas.microsoft.com/office/drawing/2014/main" id="{A2793B99-FFAA-4E78-AEDD-BC580D87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60" name="Text Box 70">
            <a:extLst>
              <a:ext uri="{FF2B5EF4-FFF2-40B4-BE49-F238E27FC236}">
                <a16:creationId xmlns:a16="http://schemas.microsoft.com/office/drawing/2014/main" id="{3101948C-C745-4CAE-987A-090A5325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61" name="Text Box 71">
            <a:extLst>
              <a:ext uri="{FF2B5EF4-FFF2-40B4-BE49-F238E27FC236}">
                <a16:creationId xmlns:a16="http://schemas.microsoft.com/office/drawing/2014/main" id="{05B6CA6D-40EA-4C2B-AEE8-B89BFEA1E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62" name="Text Box 72">
            <a:extLst>
              <a:ext uri="{FF2B5EF4-FFF2-40B4-BE49-F238E27FC236}">
                <a16:creationId xmlns:a16="http://schemas.microsoft.com/office/drawing/2014/main" id="{9508BEFD-9B38-4749-B832-C2965BF6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0361" name="Text Box 73">
            <a:extLst>
              <a:ext uri="{FF2B5EF4-FFF2-40B4-BE49-F238E27FC236}">
                <a16:creationId xmlns:a16="http://schemas.microsoft.com/office/drawing/2014/main" id="{FD11138E-0105-42BA-A509-670426D38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64" name="Text Box 74">
            <a:extLst>
              <a:ext uri="{FF2B5EF4-FFF2-40B4-BE49-F238E27FC236}">
                <a16:creationId xmlns:a16="http://schemas.microsoft.com/office/drawing/2014/main" id="{FDBD7330-EA75-4BB0-8F6A-281925596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65" name="Text Box 75">
            <a:extLst>
              <a:ext uri="{FF2B5EF4-FFF2-40B4-BE49-F238E27FC236}">
                <a16:creationId xmlns:a16="http://schemas.microsoft.com/office/drawing/2014/main" id="{FEF784D8-83CB-4CF0-804A-FCCF5828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66" name="Text Box 77">
            <a:extLst>
              <a:ext uri="{FF2B5EF4-FFF2-40B4-BE49-F238E27FC236}">
                <a16:creationId xmlns:a16="http://schemas.microsoft.com/office/drawing/2014/main" id="{5F261D4E-427E-4F63-B186-692BEE8C8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9467" name="Text Box 76">
            <a:extLst>
              <a:ext uri="{FF2B5EF4-FFF2-40B4-BE49-F238E27FC236}">
                <a16:creationId xmlns:a16="http://schemas.microsoft.com/office/drawing/2014/main" id="{0A178214-B9ED-4672-8781-198B02326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68" name="Text Box 78">
            <a:extLst>
              <a:ext uri="{FF2B5EF4-FFF2-40B4-BE49-F238E27FC236}">
                <a16:creationId xmlns:a16="http://schemas.microsoft.com/office/drawing/2014/main" id="{D21AF228-9BA7-43A0-B04A-CEB95DB2A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69" name="Text Box 79">
            <a:extLst>
              <a:ext uri="{FF2B5EF4-FFF2-40B4-BE49-F238E27FC236}">
                <a16:creationId xmlns:a16="http://schemas.microsoft.com/office/drawing/2014/main" id="{067CD813-CEA3-4250-AE7D-B4C8F878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70" name="Text Box 80">
            <a:extLst>
              <a:ext uri="{FF2B5EF4-FFF2-40B4-BE49-F238E27FC236}">
                <a16:creationId xmlns:a16="http://schemas.microsoft.com/office/drawing/2014/main" id="{1CF443C6-2D6E-4F94-92BB-A1CB74CC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71" name="Text Box 81">
            <a:extLst>
              <a:ext uri="{FF2B5EF4-FFF2-40B4-BE49-F238E27FC236}">
                <a16:creationId xmlns:a16="http://schemas.microsoft.com/office/drawing/2014/main" id="{FC0CC8A8-D645-4290-858E-C7AFFAF0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72" name="Text Box 82">
            <a:extLst>
              <a:ext uri="{FF2B5EF4-FFF2-40B4-BE49-F238E27FC236}">
                <a16:creationId xmlns:a16="http://schemas.microsoft.com/office/drawing/2014/main" id="{62FB9137-4497-44B9-B6BA-559DCCA8D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73" name="Text Box 83">
            <a:extLst>
              <a:ext uri="{FF2B5EF4-FFF2-40B4-BE49-F238E27FC236}">
                <a16:creationId xmlns:a16="http://schemas.microsoft.com/office/drawing/2014/main" id="{109AC699-B3E9-4AC1-93A7-2BA94D8C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74" name="Text Box 84">
            <a:extLst>
              <a:ext uri="{FF2B5EF4-FFF2-40B4-BE49-F238E27FC236}">
                <a16:creationId xmlns:a16="http://schemas.microsoft.com/office/drawing/2014/main" id="{F1C76AD4-DECC-473F-B399-2C6E8A231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9475" name="Text Box 85">
            <a:extLst>
              <a:ext uri="{FF2B5EF4-FFF2-40B4-BE49-F238E27FC236}">
                <a16:creationId xmlns:a16="http://schemas.microsoft.com/office/drawing/2014/main" id="{FCA400D6-8513-477E-B800-DAD65248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9476" name="Text Box 86">
            <a:extLst>
              <a:ext uri="{FF2B5EF4-FFF2-40B4-BE49-F238E27FC236}">
                <a16:creationId xmlns:a16="http://schemas.microsoft.com/office/drawing/2014/main" id="{681D2657-BFFE-4DE7-B8BA-54DF5E4C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77" name="Text Box 87">
            <a:extLst>
              <a:ext uri="{FF2B5EF4-FFF2-40B4-BE49-F238E27FC236}">
                <a16:creationId xmlns:a16="http://schemas.microsoft.com/office/drawing/2014/main" id="{69D2F016-2D30-40DB-8449-5762CB89B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40376" name="Text Box 88">
            <a:extLst>
              <a:ext uri="{FF2B5EF4-FFF2-40B4-BE49-F238E27FC236}">
                <a16:creationId xmlns:a16="http://schemas.microsoft.com/office/drawing/2014/main" id="{5D8DB591-E0BC-4E29-83BD-66A89279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40377" name="Text Box 89">
            <a:extLst>
              <a:ext uri="{FF2B5EF4-FFF2-40B4-BE49-F238E27FC236}">
                <a16:creationId xmlns:a16="http://schemas.microsoft.com/office/drawing/2014/main" id="{7C2A42C1-7E7F-40CD-821D-D64060F5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40378" name="Line 90">
            <a:extLst>
              <a:ext uri="{FF2B5EF4-FFF2-40B4-BE49-F238E27FC236}">
                <a16:creationId xmlns:a16="http://schemas.microsoft.com/office/drawing/2014/main" id="{357FF36D-09EA-405C-9763-85AAF56433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667000"/>
            <a:ext cx="990600" cy="608013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79" name="Line 91">
            <a:extLst>
              <a:ext uri="{FF2B5EF4-FFF2-40B4-BE49-F238E27FC236}">
                <a16:creationId xmlns:a16="http://schemas.microsoft.com/office/drawing/2014/main" id="{FA878E28-3CED-4CC3-A5EF-F33ACD62E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352800"/>
            <a:ext cx="1219200" cy="5334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80" name="Line 92">
            <a:extLst>
              <a:ext uri="{FF2B5EF4-FFF2-40B4-BE49-F238E27FC236}">
                <a16:creationId xmlns:a16="http://schemas.microsoft.com/office/drawing/2014/main" id="{5B6971C8-DEBD-424A-8697-620845655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0" cy="3810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81" name="Line 93">
            <a:extLst>
              <a:ext uri="{FF2B5EF4-FFF2-40B4-BE49-F238E27FC236}">
                <a16:creationId xmlns:a16="http://schemas.microsoft.com/office/drawing/2014/main" id="{6067D01A-A319-445D-B968-B9FDD0F67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648200"/>
            <a:ext cx="0" cy="4572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82" name="Text Box 94">
            <a:extLst>
              <a:ext uri="{FF2B5EF4-FFF2-40B4-BE49-F238E27FC236}">
                <a16:creationId xmlns:a16="http://schemas.microsoft.com/office/drawing/2014/main" id="{3470CA3B-1B2F-4591-9C7E-A554F12DB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781675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(1,1,0,0,1)</a:t>
            </a:r>
          </a:p>
        </p:txBody>
      </p:sp>
      <p:graphicFrame>
        <p:nvGraphicFramePr>
          <p:cNvPr id="59485" name="对象 1">
            <a:extLst>
              <a:ext uri="{FF2B5EF4-FFF2-40B4-BE49-F238E27FC236}">
                <a16:creationId xmlns:a16="http://schemas.microsoft.com/office/drawing/2014/main" id="{62CD11C2-1756-4C58-8742-0C0214993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696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0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03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03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40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40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40" grpId="0"/>
      <p:bldP spid="140350" grpId="0"/>
      <p:bldP spid="140361" grpId="0"/>
      <p:bldP spid="140376" grpId="0"/>
      <p:bldP spid="140377" grpId="0"/>
      <p:bldP spid="14038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>
            <a:extLst>
              <a:ext uri="{FF2B5EF4-FFF2-40B4-BE49-F238E27FC236}">
                <a16:creationId xmlns:a16="http://schemas.microsoft.com/office/drawing/2014/main" id="{133033CB-A2B5-4FE5-B87C-352FA66F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9" name="Text Box 5">
            <a:extLst>
              <a:ext uri="{FF2B5EF4-FFF2-40B4-BE49-F238E27FC236}">
                <a16:creationId xmlns:a16="http://schemas.microsoft.com/office/drawing/2014/main" id="{4C87A97C-DEA6-415C-81C5-BB3E9017A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60420" name="Text Box 6">
            <a:extLst>
              <a:ext uri="{FF2B5EF4-FFF2-40B4-BE49-F238E27FC236}">
                <a16:creationId xmlns:a16="http://schemas.microsoft.com/office/drawing/2014/main" id="{0A1ECB38-DF36-4275-B364-AC080222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03313"/>
            <a:ext cx="8093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n=5,c=10,W={1,5,4,2,2},V={4,6,4,3,2}</a:t>
            </a:r>
          </a:p>
        </p:txBody>
      </p:sp>
      <p:pic>
        <p:nvPicPr>
          <p:cNvPr id="60421" name="Picture 7" descr="STATBAR">
            <a:extLst>
              <a:ext uri="{FF2B5EF4-FFF2-40B4-BE49-F238E27FC236}">
                <a16:creationId xmlns:a16="http://schemas.microsoft.com/office/drawing/2014/main" id="{FC0ED856-26DC-44B6-AE15-8BCE024EB01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0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>
            <a:extLst>
              <a:ext uri="{FF2B5EF4-FFF2-40B4-BE49-F238E27FC236}">
                <a16:creationId xmlns:a16="http://schemas.microsoft.com/office/drawing/2014/main" id="{CD7F6413-3D99-41E5-BA33-C78D575D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1797" name="Group 5">
            <a:extLst>
              <a:ext uri="{FF2B5EF4-FFF2-40B4-BE49-F238E27FC236}">
                <a16:creationId xmlns:a16="http://schemas.microsoft.com/office/drawing/2014/main" id="{ED23969B-C909-4C7C-8017-D265DFFB3B6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438400"/>
            <a:ext cx="7239000" cy="533400"/>
            <a:chOff x="624" y="1536"/>
            <a:chExt cx="4560" cy="336"/>
          </a:xfrm>
        </p:grpSpPr>
        <p:sp>
          <p:nvSpPr>
            <p:cNvPr id="61556" name="Oval 6">
              <a:extLst>
                <a:ext uri="{FF2B5EF4-FFF2-40B4-BE49-F238E27FC236}">
                  <a16:creationId xmlns:a16="http://schemas.microsoft.com/office/drawing/2014/main" id="{B20E994E-0910-4272-9936-2D42BB47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7" name="Oval 7">
              <a:extLst>
                <a:ext uri="{FF2B5EF4-FFF2-40B4-BE49-F238E27FC236}">
                  <a16:creationId xmlns:a16="http://schemas.microsoft.com/office/drawing/2014/main" id="{EBC68D09-719A-4DB9-8313-B621AA9F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8" name="Oval 8">
              <a:extLst>
                <a:ext uri="{FF2B5EF4-FFF2-40B4-BE49-F238E27FC236}">
                  <a16:creationId xmlns:a16="http://schemas.microsoft.com/office/drawing/2014/main" id="{4A3F443B-63BC-4BAE-B5B4-9BAEEEDC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9" name="Oval 9">
              <a:extLst>
                <a:ext uri="{FF2B5EF4-FFF2-40B4-BE49-F238E27FC236}">
                  <a16:creationId xmlns:a16="http://schemas.microsoft.com/office/drawing/2014/main" id="{ACCC285F-8F7C-46DB-8051-3E40606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60" name="Oval 10">
              <a:extLst>
                <a:ext uri="{FF2B5EF4-FFF2-40B4-BE49-F238E27FC236}">
                  <a16:creationId xmlns:a16="http://schemas.microsoft.com/office/drawing/2014/main" id="{2D17F533-657E-4504-AEC6-B26893525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61" name="Oval 11">
              <a:extLst>
                <a:ext uri="{FF2B5EF4-FFF2-40B4-BE49-F238E27FC236}">
                  <a16:creationId xmlns:a16="http://schemas.microsoft.com/office/drawing/2014/main" id="{4E974098-B27D-4FC6-A620-0C5C1D79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62" name="Oval 12">
              <a:extLst>
                <a:ext uri="{FF2B5EF4-FFF2-40B4-BE49-F238E27FC236}">
                  <a16:creationId xmlns:a16="http://schemas.microsoft.com/office/drawing/2014/main" id="{80A2925E-D3DE-4C57-9672-CC218F19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63" name="Oval 13">
              <a:extLst>
                <a:ext uri="{FF2B5EF4-FFF2-40B4-BE49-F238E27FC236}">
                  <a16:creationId xmlns:a16="http://schemas.microsoft.com/office/drawing/2014/main" id="{BE1A581E-4620-485E-94FD-786BAEA1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536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grpSp>
        <p:nvGrpSpPr>
          <p:cNvPr id="161806" name="Group 14">
            <a:extLst>
              <a:ext uri="{FF2B5EF4-FFF2-40B4-BE49-F238E27FC236}">
                <a16:creationId xmlns:a16="http://schemas.microsoft.com/office/drawing/2014/main" id="{3B4F95F8-6443-43C9-8A01-77CB0ABBF91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48000"/>
            <a:ext cx="6553200" cy="533400"/>
            <a:chOff x="624" y="1920"/>
            <a:chExt cx="4128" cy="336"/>
          </a:xfrm>
        </p:grpSpPr>
        <p:sp>
          <p:nvSpPr>
            <p:cNvPr id="61549" name="Oval 15">
              <a:extLst>
                <a:ext uri="{FF2B5EF4-FFF2-40B4-BE49-F238E27FC236}">
                  <a16:creationId xmlns:a16="http://schemas.microsoft.com/office/drawing/2014/main" id="{AEC2BAD3-C93C-46F1-BBA6-EC0B811B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0" name="Oval 16">
              <a:extLst>
                <a:ext uri="{FF2B5EF4-FFF2-40B4-BE49-F238E27FC236}">
                  <a16:creationId xmlns:a16="http://schemas.microsoft.com/office/drawing/2014/main" id="{631C0376-17C7-47CF-AA44-7D75F955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1" name="Oval 17">
              <a:extLst>
                <a:ext uri="{FF2B5EF4-FFF2-40B4-BE49-F238E27FC236}">
                  <a16:creationId xmlns:a16="http://schemas.microsoft.com/office/drawing/2014/main" id="{BF543DDC-D427-4D76-9F34-6FF55AE2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2" name="Oval 18">
              <a:extLst>
                <a:ext uri="{FF2B5EF4-FFF2-40B4-BE49-F238E27FC236}">
                  <a16:creationId xmlns:a16="http://schemas.microsoft.com/office/drawing/2014/main" id="{72CB0E3B-DBB8-43BF-BEC3-B5B72EF47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20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3" name="Oval 19">
              <a:extLst>
                <a:ext uri="{FF2B5EF4-FFF2-40B4-BE49-F238E27FC236}">
                  <a16:creationId xmlns:a16="http://schemas.microsoft.com/office/drawing/2014/main" id="{54AFE8DA-7678-443C-983B-899C78691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20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4" name="Oval 20">
              <a:extLst>
                <a:ext uri="{FF2B5EF4-FFF2-40B4-BE49-F238E27FC236}">
                  <a16:creationId xmlns:a16="http://schemas.microsoft.com/office/drawing/2014/main" id="{662F5239-2BE7-4B24-8BC5-987FB2AD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20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1555" name="Oval 21">
              <a:extLst>
                <a:ext uri="{FF2B5EF4-FFF2-40B4-BE49-F238E27FC236}">
                  <a16:creationId xmlns:a16="http://schemas.microsoft.com/office/drawing/2014/main" id="{18D52B9D-397B-4D73-B46B-BC4155522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288" cy="336"/>
            </a:xfrm>
            <a:prstGeom prst="ellipse">
              <a:avLst/>
            </a:prstGeom>
            <a:solidFill>
              <a:srgbClr val="FFFF00"/>
            </a:solidFill>
            <a:ln w="444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sp>
        <p:nvSpPr>
          <p:cNvPr id="161814" name="Oval 22">
            <a:extLst>
              <a:ext uri="{FF2B5EF4-FFF2-40B4-BE49-F238E27FC236}">
                <a16:creationId xmlns:a16="http://schemas.microsoft.com/office/drawing/2014/main" id="{213FF2CB-4C40-49D9-8AB5-122D73310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15" name="Oval 23">
            <a:extLst>
              <a:ext uri="{FF2B5EF4-FFF2-40B4-BE49-F238E27FC236}">
                <a16:creationId xmlns:a16="http://schemas.microsoft.com/office/drawing/2014/main" id="{958F921B-1B2F-4F20-BAE1-E80D15F12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16" name="Oval 24">
            <a:extLst>
              <a:ext uri="{FF2B5EF4-FFF2-40B4-BE49-F238E27FC236}">
                <a16:creationId xmlns:a16="http://schemas.microsoft.com/office/drawing/2014/main" id="{415F959B-F63B-4D79-9BD7-F3D17BCB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17" name="Oval 25">
            <a:extLst>
              <a:ext uri="{FF2B5EF4-FFF2-40B4-BE49-F238E27FC236}">
                <a16:creationId xmlns:a16="http://schemas.microsoft.com/office/drawing/2014/main" id="{80DCF8D4-E4A5-476A-A2F6-BAD060C7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18" name="Oval 26">
            <a:extLst>
              <a:ext uri="{FF2B5EF4-FFF2-40B4-BE49-F238E27FC236}">
                <a16:creationId xmlns:a16="http://schemas.microsoft.com/office/drawing/2014/main" id="{D5212D15-D596-4255-A547-3310BCA2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576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19" name="Oval 27">
            <a:extLst>
              <a:ext uri="{FF2B5EF4-FFF2-40B4-BE49-F238E27FC236}">
                <a16:creationId xmlns:a16="http://schemas.microsoft.com/office/drawing/2014/main" id="{A3CB7EDA-8938-4072-AC67-004BD94D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20" name="Oval 28">
            <a:extLst>
              <a:ext uri="{FF2B5EF4-FFF2-40B4-BE49-F238E27FC236}">
                <a16:creationId xmlns:a16="http://schemas.microsoft.com/office/drawing/2014/main" id="{2AF6E05E-A0EE-4C97-937E-ED4D7ED8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21" name="Oval 29">
            <a:extLst>
              <a:ext uri="{FF2B5EF4-FFF2-40B4-BE49-F238E27FC236}">
                <a16:creationId xmlns:a16="http://schemas.microsoft.com/office/drawing/2014/main" id="{C8C5BC0F-09BB-423F-A6DF-DEB4432DC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22" name="Oval 30">
            <a:extLst>
              <a:ext uri="{FF2B5EF4-FFF2-40B4-BE49-F238E27FC236}">
                <a16:creationId xmlns:a16="http://schemas.microsoft.com/office/drawing/2014/main" id="{37D11A45-CC01-4E29-BA09-1D4FE232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1823" name="Oval 31">
            <a:extLst>
              <a:ext uri="{FF2B5EF4-FFF2-40B4-BE49-F238E27FC236}">
                <a16:creationId xmlns:a16="http://schemas.microsoft.com/office/drawing/2014/main" id="{5AD7EEC7-DB67-4459-B7B0-455076A6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53000"/>
            <a:ext cx="457200" cy="533400"/>
          </a:xfrm>
          <a:prstGeom prst="ellipse">
            <a:avLst/>
          </a:prstGeom>
          <a:solidFill>
            <a:srgbClr val="FFFF00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1455" name="Text Box 32">
            <a:extLst>
              <a:ext uri="{FF2B5EF4-FFF2-40B4-BE49-F238E27FC236}">
                <a16:creationId xmlns:a16="http://schemas.microsoft.com/office/drawing/2014/main" id="{5925A8FB-3DFB-4B71-BCF4-A98093A8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61456" name="Text Box 33">
            <a:extLst>
              <a:ext uri="{FF2B5EF4-FFF2-40B4-BE49-F238E27FC236}">
                <a16:creationId xmlns:a16="http://schemas.microsoft.com/office/drawing/2014/main" id="{57D9FF2B-AAE8-4DAB-8E2B-EEC224DC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03313"/>
            <a:ext cx="8093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n=5,c=10,W={1,5,4,2,2},V={4,6,4,3,2}</a:t>
            </a:r>
          </a:p>
        </p:txBody>
      </p:sp>
      <p:pic>
        <p:nvPicPr>
          <p:cNvPr id="61457" name="Picture 34" descr="STATBAR">
            <a:extLst>
              <a:ext uri="{FF2B5EF4-FFF2-40B4-BE49-F238E27FC236}">
                <a16:creationId xmlns:a16="http://schemas.microsoft.com/office/drawing/2014/main" id="{6EAF4A9F-A379-4801-92E9-B15EF8245D5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0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1458" name="Text Box 35">
            <a:extLst>
              <a:ext uri="{FF2B5EF4-FFF2-40B4-BE49-F238E27FC236}">
                <a16:creationId xmlns:a16="http://schemas.microsoft.com/office/drawing/2014/main" id="{5CA8A9F0-BD2B-4299-83CD-B50A16E4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1459" name="Line 36">
            <a:extLst>
              <a:ext uri="{FF2B5EF4-FFF2-40B4-BE49-F238E27FC236}">
                <a16:creationId xmlns:a16="http://schemas.microsoft.com/office/drawing/2014/main" id="{E270C84F-7C46-4096-B28B-8AA29EA75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0" name="Line 37">
            <a:extLst>
              <a:ext uri="{FF2B5EF4-FFF2-40B4-BE49-F238E27FC236}">
                <a16:creationId xmlns:a16="http://schemas.microsoft.com/office/drawing/2014/main" id="{CBABA95C-F1ED-4B63-B389-7F32B9C37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1" name="Line 38">
            <a:extLst>
              <a:ext uri="{FF2B5EF4-FFF2-40B4-BE49-F238E27FC236}">
                <a16:creationId xmlns:a16="http://schemas.microsoft.com/office/drawing/2014/main" id="{35ACE634-2C8B-4059-8B7D-6C6C3F792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39">
            <a:extLst>
              <a:ext uri="{FF2B5EF4-FFF2-40B4-BE49-F238E27FC236}">
                <a16:creationId xmlns:a16="http://schemas.microsoft.com/office/drawing/2014/main" id="{07608C8C-E514-4250-8DA6-2B77ABC76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40">
            <a:extLst>
              <a:ext uri="{FF2B5EF4-FFF2-40B4-BE49-F238E27FC236}">
                <a16:creationId xmlns:a16="http://schemas.microsoft.com/office/drawing/2014/main" id="{61D10C9E-C900-41FA-B298-804411E9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41">
            <a:extLst>
              <a:ext uri="{FF2B5EF4-FFF2-40B4-BE49-F238E27FC236}">
                <a16:creationId xmlns:a16="http://schemas.microsoft.com/office/drawing/2014/main" id="{0FD7607D-14A4-4D85-B141-8150C39CF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42">
            <a:extLst>
              <a:ext uri="{FF2B5EF4-FFF2-40B4-BE49-F238E27FC236}">
                <a16:creationId xmlns:a16="http://schemas.microsoft.com/office/drawing/2014/main" id="{71E3E235-1C43-4823-BFB4-7DAD68DF9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43">
            <a:extLst>
              <a:ext uri="{FF2B5EF4-FFF2-40B4-BE49-F238E27FC236}">
                <a16:creationId xmlns:a16="http://schemas.microsoft.com/office/drawing/2014/main" id="{FCB6C93E-5A7E-4A0C-9A73-F900CBAC2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44">
            <a:extLst>
              <a:ext uri="{FF2B5EF4-FFF2-40B4-BE49-F238E27FC236}">
                <a16:creationId xmlns:a16="http://schemas.microsoft.com/office/drawing/2014/main" id="{4A69E6C0-B27D-4964-B584-98EE704D2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8" name="Line 45">
            <a:extLst>
              <a:ext uri="{FF2B5EF4-FFF2-40B4-BE49-F238E27FC236}">
                <a16:creationId xmlns:a16="http://schemas.microsoft.com/office/drawing/2014/main" id="{ED8C2BEC-0B11-43B0-B7F8-EA3DF4E63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9" name="Line 46">
            <a:extLst>
              <a:ext uri="{FF2B5EF4-FFF2-40B4-BE49-F238E27FC236}">
                <a16:creationId xmlns:a16="http://schemas.microsoft.com/office/drawing/2014/main" id="{BF4ADDBF-8F1D-4CF9-BADF-0CBBD0B8D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0" name="Line 47">
            <a:extLst>
              <a:ext uri="{FF2B5EF4-FFF2-40B4-BE49-F238E27FC236}">
                <a16:creationId xmlns:a16="http://schemas.microsoft.com/office/drawing/2014/main" id="{8D8B6137-0FE9-4FEC-835A-D326B2080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1" name="Line 48">
            <a:extLst>
              <a:ext uri="{FF2B5EF4-FFF2-40B4-BE49-F238E27FC236}">
                <a16:creationId xmlns:a16="http://schemas.microsoft.com/office/drawing/2014/main" id="{B3BEB5E9-EC25-46C5-9050-6416794DF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2" name="Line 49">
            <a:extLst>
              <a:ext uri="{FF2B5EF4-FFF2-40B4-BE49-F238E27FC236}">
                <a16:creationId xmlns:a16="http://schemas.microsoft.com/office/drawing/2014/main" id="{7E643EBC-79B2-4884-A859-004B8F059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3" name="Line 50">
            <a:extLst>
              <a:ext uri="{FF2B5EF4-FFF2-40B4-BE49-F238E27FC236}">
                <a16:creationId xmlns:a16="http://schemas.microsoft.com/office/drawing/2014/main" id="{CD9A78D4-76EA-4FA9-8628-E91E0130F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4" name="Line 51">
            <a:extLst>
              <a:ext uri="{FF2B5EF4-FFF2-40B4-BE49-F238E27FC236}">
                <a16:creationId xmlns:a16="http://schemas.microsoft.com/office/drawing/2014/main" id="{6A09CE76-1ADD-4857-A38E-1113F3C9E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5" name="Line 52">
            <a:extLst>
              <a:ext uri="{FF2B5EF4-FFF2-40B4-BE49-F238E27FC236}">
                <a16:creationId xmlns:a16="http://schemas.microsoft.com/office/drawing/2014/main" id="{DDF57C04-A82B-42C3-B809-1372E840A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6" name="Text Box 53">
            <a:extLst>
              <a:ext uri="{FF2B5EF4-FFF2-40B4-BE49-F238E27FC236}">
                <a16:creationId xmlns:a16="http://schemas.microsoft.com/office/drawing/2014/main" id="{EAD5B344-5D9C-4ADD-B331-C28D1CEB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77" name="Text Box 54">
            <a:extLst>
              <a:ext uri="{FF2B5EF4-FFF2-40B4-BE49-F238E27FC236}">
                <a16:creationId xmlns:a16="http://schemas.microsoft.com/office/drawing/2014/main" id="{013E468B-25BA-456D-81A8-0A5AEC60D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78" name="Text Box 55">
            <a:extLst>
              <a:ext uri="{FF2B5EF4-FFF2-40B4-BE49-F238E27FC236}">
                <a16:creationId xmlns:a16="http://schemas.microsoft.com/office/drawing/2014/main" id="{F75FCE90-ED52-4A01-B8C2-01C591B0F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91928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79" name="Text Box 56">
            <a:extLst>
              <a:ext uri="{FF2B5EF4-FFF2-40B4-BE49-F238E27FC236}">
                <a16:creationId xmlns:a16="http://schemas.microsoft.com/office/drawing/2014/main" id="{32AA80C5-81A4-4805-A977-1304014E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0" name="Text Box 57">
            <a:extLst>
              <a:ext uri="{FF2B5EF4-FFF2-40B4-BE49-F238E27FC236}">
                <a16:creationId xmlns:a16="http://schemas.microsoft.com/office/drawing/2014/main" id="{63C209A3-7049-4D82-AB4F-D8C746725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481" name="Text Box 58">
            <a:extLst>
              <a:ext uri="{FF2B5EF4-FFF2-40B4-BE49-F238E27FC236}">
                <a16:creationId xmlns:a16="http://schemas.microsoft.com/office/drawing/2014/main" id="{EC04D273-2DA0-44E4-AE69-0E20EC6D1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482" name="Text Box 59">
            <a:extLst>
              <a:ext uri="{FF2B5EF4-FFF2-40B4-BE49-F238E27FC236}">
                <a16:creationId xmlns:a16="http://schemas.microsoft.com/office/drawing/2014/main" id="{5B6CBC1A-ADEB-43AE-AF92-AFBB4C98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483" name="Text Box 60">
            <a:extLst>
              <a:ext uri="{FF2B5EF4-FFF2-40B4-BE49-F238E27FC236}">
                <a16:creationId xmlns:a16="http://schemas.microsoft.com/office/drawing/2014/main" id="{D2AF5CCB-EB2C-40A5-BB67-D595E917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4" name="Text Box 61">
            <a:extLst>
              <a:ext uri="{FF2B5EF4-FFF2-40B4-BE49-F238E27FC236}">
                <a16:creationId xmlns:a16="http://schemas.microsoft.com/office/drawing/2014/main" id="{12BEA6AC-4511-481F-A084-93E40C1C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485" name="Text Box 62">
            <a:extLst>
              <a:ext uri="{FF2B5EF4-FFF2-40B4-BE49-F238E27FC236}">
                <a16:creationId xmlns:a16="http://schemas.microsoft.com/office/drawing/2014/main" id="{993EACD1-894A-49A4-AA53-1BEE38E92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486" name="Text Box 63">
            <a:extLst>
              <a:ext uri="{FF2B5EF4-FFF2-40B4-BE49-F238E27FC236}">
                <a16:creationId xmlns:a16="http://schemas.microsoft.com/office/drawing/2014/main" id="{D0B93C6F-CA6D-4071-BBB9-5C5C502BD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487" name="Text Box 64">
            <a:extLst>
              <a:ext uri="{FF2B5EF4-FFF2-40B4-BE49-F238E27FC236}">
                <a16:creationId xmlns:a16="http://schemas.microsoft.com/office/drawing/2014/main" id="{1306968D-DEF5-4DFD-87BF-F45535B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488" name="Text Box 65">
            <a:extLst>
              <a:ext uri="{FF2B5EF4-FFF2-40B4-BE49-F238E27FC236}">
                <a16:creationId xmlns:a16="http://schemas.microsoft.com/office/drawing/2014/main" id="{DFBBF0F8-AB08-4237-B36F-66225ACF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489" name="Text Box 66">
            <a:extLst>
              <a:ext uri="{FF2B5EF4-FFF2-40B4-BE49-F238E27FC236}">
                <a16:creationId xmlns:a16="http://schemas.microsoft.com/office/drawing/2014/main" id="{17D76BFA-4404-41BE-8C7C-6E2B9354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490" name="Text Box 67">
            <a:extLst>
              <a:ext uri="{FF2B5EF4-FFF2-40B4-BE49-F238E27FC236}">
                <a16:creationId xmlns:a16="http://schemas.microsoft.com/office/drawing/2014/main" id="{D01D087C-98F5-4037-99EA-86AEA3D7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1491" name="Line 68">
            <a:extLst>
              <a:ext uri="{FF2B5EF4-FFF2-40B4-BE49-F238E27FC236}">
                <a16:creationId xmlns:a16="http://schemas.microsoft.com/office/drawing/2014/main" id="{7DE95E18-37F3-4F4E-B21F-52D3F7009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2" name="Text Box 69">
            <a:extLst>
              <a:ext uri="{FF2B5EF4-FFF2-40B4-BE49-F238E27FC236}">
                <a16:creationId xmlns:a16="http://schemas.microsoft.com/office/drawing/2014/main" id="{CA583453-7979-43A2-BC9A-0129D70D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1493" name="Text Box 70">
            <a:extLst>
              <a:ext uri="{FF2B5EF4-FFF2-40B4-BE49-F238E27FC236}">
                <a16:creationId xmlns:a16="http://schemas.microsoft.com/office/drawing/2014/main" id="{8CD61FAE-6C97-45B9-913B-51B24C55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94" name="Text Box 71">
            <a:extLst>
              <a:ext uri="{FF2B5EF4-FFF2-40B4-BE49-F238E27FC236}">
                <a16:creationId xmlns:a16="http://schemas.microsoft.com/office/drawing/2014/main" id="{A6F62CB5-7304-4783-A22D-E7622FF03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81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95" name="Text Box 72">
            <a:extLst>
              <a:ext uri="{FF2B5EF4-FFF2-40B4-BE49-F238E27FC236}">
                <a16:creationId xmlns:a16="http://schemas.microsoft.com/office/drawing/2014/main" id="{643A7B8B-010D-448E-A76F-54983BC8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495300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96" name="Text Box 73">
            <a:extLst>
              <a:ext uri="{FF2B5EF4-FFF2-40B4-BE49-F238E27FC236}">
                <a16:creationId xmlns:a16="http://schemas.microsoft.com/office/drawing/2014/main" id="{C9AFFE78-1818-4B0F-A468-6FD6D9DA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97" name="Text Box 74">
            <a:extLst>
              <a:ext uri="{FF2B5EF4-FFF2-40B4-BE49-F238E27FC236}">
                <a16:creationId xmlns:a16="http://schemas.microsoft.com/office/drawing/2014/main" id="{3486091E-1BC5-4730-BF3C-7DCBB180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98" name="Text Box 75">
            <a:extLst>
              <a:ext uri="{FF2B5EF4-FFF2-40B4-BE49-F238E27FC236}">
                <a16:creationId xmlns:a16="http://schemas.microsoft.com/office/drawing/2014/main" id="{CF1DB9CE-F3CE-4B7E-B523-1194041ED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99" name="Text Box 76">
            <a:extLst>
              <a:ext uri="{FF2B5EF4-FFF2-40B4-BE49-F238E27FC236}">
                <a16:creationId xmlns:a16="http://schemas.microsoft.com/office/drawing/2014/main" id="{2266F2AB-2C9A-4D5F-9CD1-77459564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0" name="Text Box 77">
            <a:extLst>
              <a:ext uri="{FF2B5EF4-FFF2-40B4-BE49-F238E27FC236}">
                <a16:creationId xmlns:a16="http://schemas.microsoft.com/office/drawing/2014/main" id="{0DC0C566-32E2-4567-8D91-D75909D6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1" name="Text Box 78">
            <a:extLst>
              <a:ext uri="{FF2B5EF4-FFF2-40B4-BE49-F238E27FC236}">
                <a16:creationId xmlns:a16="http://schemas.microsoft.com/office/drawing/2014/main" id="{558445E0-8F40-4578-8B35-739C05FFC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2" name="Text Box 79">
            <a:extLst>
              <a:ext uri="{FF2B5EF4-FFF2-40B4-BE49-F238E27FC236}">
                <a16:creationId xmlns:a16="http://schemas.microsoft.com/office/drawing/2014/main" id="{2574EFB7-842B-4299-9CCF-B4879A81C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3" name="Text Box 80">
            <a:extLst>
              <a:ext uri="{FF2B5EF4-FFF2-40B4-BE49-F238E27FC236}">
                <a16:creationId xmlns:a16="http://schemas.microsoft.com/office/drawing/2014/main" id="{0BD97883-3C16-424A-90F7-B5CE559BE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4" name="Text Box 81">
            <a:extLst>
              <a:ext uri="{FF2B5EF4-FFF2-40B4-BE49-F238E27FC236}">
                <a16:creationId xmlns:a16="http://schemas.microsoft.com/office/drawing/2014/main" id="{B2492A16-0A15-475C-8492-776DD597A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5" name="Text Box 82">
            <a:extLst>
              <a:ext uri="{FF2B5EF4-FFF2-40B4-BE49-F238E27FC236}">
                <a16:creationId xmlns:a16="http://schemas.microsoft.com/office/drawing/2014/main" id="{E633A2DE-5319-4214-943B-E940DC5B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06" name="Text Box 83">
            <a:extLst>
              <a:ext uri="{FF2B5EF4-FFF2-40B4-BE49-F238E27FC236}">
                <a16:creationId xmlns:a16="http://schemas.microsoft.com/office/drawing/2014/main" id="{5E253E57-9D97-44F9-BCB0-4BB605B6E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507" name="Text Box 84">
            <a:extLst>
              <a:ext uri="{FF2B5EF4-FFF2-40B4-BE49-F238E27FC236}">
                <a16:creationId xmlns:a16="http://schemas.microsoft.com/office/drawing/2014/main" id="{34E6F2AA-3E44-434E-A26D-281E4E17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508" name="Text Box 85">
            <a:extLst>
              <a:ext uri="{FF2B5EF4-FFF2-40B4-BE49-F238E27FC236}">
                <a16:creationId xmlns:a16="http://schemas.microsoft.com/office/drawing/2014/main" id="{DBEA8851-B4A3-48AA-95AB-FDE99215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509" name="Text Box 86">
            <a:extLst>
              <a:ext uri="{FF2B5EF4-FFF2-40B4-BE49-F238E27FC236}">
                <a16:creationId xmlns:a16="http://schemas.microsoft.com/office/drawing/2014/main" id="{F310A504-D787-4B4C-9E97-DF25CC73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10" name="Text Box 87">
            <a:extLst>
              <a:ext uri="{FF2B5EF4-FFF2-40B4-BE49-F238E27FC236}">
                <a16:creationId xmlns:a16="http://schemas.microsoft.com/office/drawing/2014/main" id="{FDB756D8-8F9A-4965-A56B-314C46D65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11" name="Text Box 88">
            <a:extLst>
              <a:ext uri="{FF2B5EF4-FFF2-40B4-BE49-F238E27FC236}">
                <a16:creationId xmlns:a16="http://schemas.microsoft.com/office/drawing/2014/main" id="{0B2A22D1-A122-480E-8787-7563721E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12" name="Text Box 89">
            <a:extLst>
              <a:ext uri="{FF2B5EF4-FFF2-40B4-BE49-F238E27FC236}">
                <a16:creationId xmlns:a16="http://schemas.microsoft.com/office/drawing/2014/main" id="{C779F7C4-71DB-4424-AFEE-8014C4FC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13" name="Text Box 90">
            <a:extLst>
              <a:ext uri="{FF2B5EF4-FFF2-40B4-BE49-F238E27FC236}">
                <a16:creationId xmlns:a16="http://schemas.microsoft.com/office/drawing/2014/main" id="{D6EEA3A8-B2C0-4D81-9D9F-225B2C34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14" name="Text Box 91">
            <a:extLst>
              <a:ext uri="{FF2B5EF4-FFF2-40B4-BE49-F238E27FC236}">
                <a16:creationId xmlns:a16="http://schemas.microsoft.com/office/drawing/2014/main" id="{6DFFE5BF-50AE-4762-B5DA-0F4E9AD7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15" name="Text Box 92">
            <a:extLst>
              <a:ext uri="{FF2B5EF4-FFF2-40B4-BE49-F238E27FC236}">
                <a16:creationId xmlns:a16="http://schemas.microsoft.com/office/drawing/2014/main" id="{FABC5690-3D18-4309-BF28-B6A6E893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516" name="Text Box 93">
            <a:extLst>
              <a:ext uri="{FF2B5EF4-FFF2-40B4-BE49-F238E27FC236}">
                <a16:creationId xmlns:a16="http://schemas.microsoft.com/office/drawing/2014/main" id="{B212E6B0-8548-4325-88F3-25459E9B8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517" name="Text Box 94">
            <a:extLst>
              <a:ext uri="{FF2B5EF4-FFF2-40B4-BE49-F238E27FC236}">
                <a16:creationId xmlns:a16="http://schemas.microsoft.com/office/drawing/2014/main" id="{22E76EBA-52BA-40BC-B492-79D00433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518" name="Text Box 95">
            <a:extLst>
              <a:ext uri="{FF2B5EF4-FFF2-40B4-BE49-F238E27FC236}">
                <a16:creationId xmlns:a16="http://schemas.microsoft.com/office/drawing/2014/main" id="{627EDA3B-8E34-448B-8FBD-C3AF49A1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519" name="Text Box 96">
            <a:extLst>
              <a:ext uri="{FF2B5EF4-FFF2-40B4-BE49-F238E27FC236}">
                <a16:creationId xmlns:a16="http://schemas.microsoft.com/office/drawing/2014/main" id="{E9CAED86-C231-4E9C-8F70-745AE0F86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520" name="Text Box 97">
            <a:extLst>
              <a:ext uri="{FF2B5EF4-FFF2-40B4-BE49-F238E27FC236}">
                <a16:creationId xmlns:a16="http://schemas.microsoft.com/office/drawing/2014/main" id="{F671AE36-81E1-40D4-97D8-483FDB2AC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521" name="Text Box 98">
            <a:extLst>
              <a:ext uri="{FF2B5EF4-FFF2-40B4-BE49-F238E27FC236}">
                <a16:creationId xmlns:a16="http://schemas.microsoft.com/office/drawing/2014/main" id="{382B46A9-AE1B-42C3-B39E-A9451E65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22" name="Text Box 99">
            <a:extLst>
              <a:ext uri="{FF2B5EF4-FFF2-40B4-BE49-F238E27FC236}">
                <a16:creationId xmlns:a16="http://schemas.microsoft.com/office/drawing/2014/main" id="{94D6D97C-1B3A-408A-B33A-A3819F93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1523" name="Text Box 100">
            <a:extLst>
              <a:ext uri="{FF2B5EF4-FFF2-40B4-BE49-F238E27FC236}">
                <a16:creationId xmlns:a16="http://schemas.microsoft.com/office/drawing/2014/main" id="{5DD0B7D9-B0DD-4F5D-882E-149FC6EA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524" name="Text Box 101">
            <a:extLst>
              <a:ext uri="{FF2B5EF4-FFF2-40B4-BE49-F238E27FC236}">
                <a16:creationId xmlns:a16="http://schemas.microsoft.com/office/drawing/2014/main" id="{4E184322-38BD-4F5E-929D-30B6CC65C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525" name="Text Box 102">
            <a:extLst>
              <a:ext uri="{FF2B5EF4-FFF2-40B4-BE49-F238E27FC236}">
                <a16:creationId xmlns:a16="http://schemas.microsoft.com/office/drawing/2014/main" id="{00904733-42ED-42D6-887D-1F8F39D02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526" name="Text Box 103">
            <a:extLst>
              <a:ext uri="{FF2B5EF4-FFF2-40B4-BE49-F238E27FC236}">
                <a16:creationId xmlns:a16="http://schemas.microsoft.com/office/drawing/2014/main" id="{1E02A110-78C6-4916-B80A-D580DDEB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527" name="Text Box 104">
            <a:extLst>
              <a:ext uri="{FF2B5EF4-FFF2-40B4-BE49-F238E27FC236}">
                <a16:creationId xmlns:a16="http://schemas.microsoft.com/office/drawing/2014/main" id="{DA498E2B-B573-4FAF-8494-50DD7B71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1528" name="Text Box 105">
            <a:extLst>
              <a:ext uri="{FF2B5EF4-FFF2-40B4-BE49-F238E27FC236}">
                <a16:creationId xmlns:a16="http://schemas.microsoft.com/office/drawing/2014/main" id="{5EF25A2D-47F4-4BB6-B75D-3615E7E4D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1529" name="Text Box 106">
            <a:extLst>
              <a:ext uri="{FF2B5EF4-FFF2-40B4-BE49-F238E27FC236}">
                <a16:creationId xmlns:a16="http://schemas.microsoft.com/office/drawing/2014/main" id="{62D0412C-A3CC-44BE-B4B5-BBF1F46F9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1530" name="Text Box 107">
            <a:extLst>
              <a:ext uri="{FF2B5EF4-FFF2-40B4-BE49-F238E27FC236}">
                <a16:creationId xmlns:a16="http://schemas.microsoft.com/office/drawing/2014/main" id="{04B0D5D5-C5AC-450C-A03E-EAAADF5B4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1531" name="Text Box 108">
            <a:extLst>
              <a:ext uri="{FF2B5EF4-FFF2-40B4-BE49-F238E27FC236}">
                <a16:creationId xmlns:a16="http://schemas.microsoft.com/office/drawing/2014/main" id="{589EC24A-2A77-4752-8B9D-F8F73DC97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61532" name="Text Box 109">
            <a:extLst>
              <a:ext uri="{FF2B5EF4-FFF2-40B4-BE49-F238E27FC236}">
                <a16:creationId xmlns:a16="http://schemas.microsoft.com/office/drawing/2014/main" id="{0277ADFD-A6EE-4B82-A393-BFEA50BD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42576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1533" name="Text Box 110">
            <a:extLst>
              <a:ext uri="{FF2B5EF4-FFF2-40B4-BE49-F238E27FC236}">
                <a16:creationId xmlns:a16="http://schemas.microsoft.com/office/drawing/2014/main" id="{E7096BA1-87C6-43D4-B178-BF98D2C9A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534" name="Text Box 111">
            <a:extLst>
              <a:ext uri="{FF2B5EF4-FFF2-40B4-BE49-F238E27FC236}">
                <a16:creationId xmlns:a16="http://schemas.microsoft.com/office/drawing/2014/main" id="{FABA9BC8-5505-4AD4-9C73-AC7E15F6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5718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1535" name="Text Box 112">
            <a:extLst>
              <a:ext uri="{FF2B5EF4-FFF2-40B4-BE49-F238E27FC236}">
                <a16:creationId xmlns:a16="http://schemas.microsoft.com/office/drawing/2014/main" id="{BBB05505-F773-45FE-B4D8-9202C0560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35718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1536" name="Text Box 113">
            <a:extLst>
              <a:ext uri="{FF2B5EF4-FFF2-40B4-BE49-F238E27FC236}">
                <a16:creationId xmlns:a16="http://schemas.microsoft.com/office/drawing/2014/main" id="{E47C6594-3509-43C2-9645-3D8E5E802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0384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537" name="Text Box 114">
            <a:extLst>
              <a:ext uri="{FF2B5EF4-FFF2-40B4-BE49-F238E27FC236}">
                <a16:creationId xmlns:a16="http://schemas.microsoft.com/office/drawing/2014/main" id="{407B7C2B-653A-4E1A-8DF7-8B94EA16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6228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538" name="Text Box 115">
            <a:extLst>
              <a:ext uri="{FF2B5EF4-FFF2-40B4-BE49-F238E27FC236}">
                <a16:creationId xmlns:a16="http://schemas.microsoft.com/office/drawing/2014/main" id="{869B3A57-24A0-4AD6-8BBA-1EDCF9EA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0384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1539" name="Text Box 116">
            <a:extLst>
              <a:ext uri="{FF2B5EF4-FFF2-40B4-BE49-F238E27FC236}">
                <a16:creationId xmlns:a16="http://schemas.microsoft.com/office/drawing/2014/main" id="{ED7E5660-666A-49F4-8203-264966C5C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45268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1540" name="Text Box 117">
            <a:extLst>
              <a:ext uri="{FF2B5EF4-FFF2-40B4-BE49-F238E27FC236}">
                <a16:creationId xmlns:a16="http://schemas.microsoft.com/office/drawing/2014/main" id="{753917AA-DB43-4DFE-AD9C-612E2389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4288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1541" name="Text Box 118">
            <a:extLst>
              <a:ext uri="{FF2B5EF4-FFF2-40B4-BE49-F238E27FC236}">
                <a16:creationId xmlns:a16="http://schemas.microsoft.com/office/drawing/2014/main" id="{90596848-B7F7-4F34-A8E4-73F18E5D4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4288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1542" name="Text Box 119">
            <a:extLst>
              <a:ext uri="{FF2B5EF4-FFF2-40B4-BE49-F238E27FC236}">
                <a16:creationId xmlns:a16="http://schemas.microsoft.com/office/drawing/2014/main" id="{38AB3D79-E8B7-4394-A57E-EE3195E9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24288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1543" name="Text Box 120">
            <a:extLst>
              <a:ext uri="{FF2B5EF4-FFF2-40B4-BE49-F238E27FC236}">
                <a16:creationId xmlns:a16="http://schemas.microsoft.com/office/drawing/2014/main" id="{045F36B3-5D37-4009-AE64-57A83CE66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5268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1544" name="Text Box 121">
            <a:extLst>
              <a:ext uri="{FF2B5EF4-FFF2-40B4-BE49-F238E27FC236}">
                <a16:creationId xmlns:a16="http://schemas.microsoft.com/office/drawing/2014/main" id="{2BCB8A21-FF68-499A-9B18-6194FE53D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5268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545" name="Text Box 122">
            <a:extLst>
              <a:ext uri="{FF2B5EF4-FFF2-40B4-BE49-F238E27FC236}">
                <a16:creationId xmlns:a16="http://schemas.microsoft.com/office/drawing/2014/main" id="{88E9339D-F8BD-4D10-8524-DA4C6714C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1546" name="Text Box 123">
            <a:extLst>
              <a:ext uri="{FF2B5EF4-FFF2-40B4-BE49-F238E27FC236}">
                <a16:creationId xmlns:a16="http://schemas.microsoft.com/office/drawing/2014/main" id="{AF02CDD3-8B17-4561-B483-E4B718276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428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1547" name="Text Box 124">
            <a:extLst>
              <a:ext uri="{FF2B5EF4-FFF2-40B4-BE49-F238E27FC236}">
                <a16:creationId xmlns:a16="http://schemas.microsoft.com/office/drawing/2014/main" id="{F6CD5B44-A5F4-44D6-864F-88C9E4D1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428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61917" name="Text Box 125">
            <a:extLst>
              <a:ext uri="{FF2B5EF4-FFF2-40B4-BE49-F238E27FC236}">
                <a16:creationId xmlns:a16="http://schemas.microsoft.com/office/drawing/2014/main" id="{D6E5A7AD-2BC7-492A-A975-A733879F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632450"/>
            <a:ext cx="2073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(1,1,0,1,1)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19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4" grpId="0" animBg="1"/>
      <p:bldP spid="161815" grpId="0" animBg="1"/>
      <p:bldP spid="161816" grpId="0" animBg="1"/>
      <p:bldP spid="161817" grpId="0" animBg="1"/>
      <p:bldP spid="161818" grpId="0" animBg="1"/>
      <p:bldP spid="161819" grpId="0" animBg="1"/>
      <p:bldP spid="161820" grpId="0" animBg="1"/>
      <p:bldP spid="161821" grpId="0" animBg="1"/>
      <p:bldP spid="161822" grpId="0" animBg="1"/>
      <p:bldP spid="161823" grpId="0" animBg="1"/>
      <p:bldP spid="1619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E5C67193-A2BC-4345-854A-7550CEE8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5" descr="STATBAR">
            <a:extLst>
              <a:ext uri="{FF2B5EF4-FFF2-40B4-BE49-F238E27FC236}">
                <a16:creationId xmlns:a16="http://schemas.microsoft.com/office/drawing/2014/main" id="{3675A56F-A902-4588-A261-842781FE2F4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63BEA0D6-9681-46E9-9655-A88F3E77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sp>
        <p:nvSpPr>
          <p:cNvPr id="7173" name="Rectangle 8">
            <a:extLst>
              <a:ext uri="{FF2B5EF4-FFF2-40B4-BE49-F238E27FC236}">
                <a16:creationId xmlns:a16="http://schemas.microsoft.com/office/drawing/2014/main" id="{1C98F01A-944A-4A42-B7DF-DBC9D850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4" name="Object 7">
            <a:extLst>
              <a:ext uri="{FF2B5EF4-FFF2-40B4-BE49-F238E27FC236}">
                <a16:creationId xmlns:a16="http://schemas.microsoft.com/office/drawing/2014/main" id="{77EB8B7A-E341-42DD-AD4E-30D100B22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781175"/>
          <a:ext cx="8763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公式" r:id="rId5" imgW="3771900" imgH="203200" progId="Equation.3">
                  <p:embed/>
                </p:oleObj>
              </mc:Choice>
              <mc:Fallback>
                <p:oleObj name="公式" r:id="rId5" imgW="3771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81175"/>
                        <a:ext cx="8763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9">
            <a:extLst>
              <a:ext uri="{FF2B5EF4-FFF2-40B4-BE49-F238E27FC236}">
                <a16:creationId xmlns:a16="http://schemas.microsoft.com/office/drawing/2014/main" id="{EA120967-ECEC-447E-B1BF-BD19F1D2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958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B10AB399-5561-4954-AF44-6EC42CA24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143000"/>
            <a:ext cx="0" cy="1600200"/>
          </a:xfrm>
          <a:prstGeom prst="line">
            <a:avLst/>
          </a:prstGeom>
          <a:noFill/>
          <a:ln w="22225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DD0E3DA5-F6A0-4155-A6B1-AE2737022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066800"/>
            <a:ext cx="0" cy="167640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F9AEED31-F258-4857-8390-69C419B80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66800"/>
            <a:ext cx="0" cy="167640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Rectangle 14">
            <a:extLst>
              <a:ext uri="{FF2B5EF4-FFF2-40B4-BE49-F238E27FC236}">
                <a16:creationId xmlns:a16="http://schemas.microsoft.com/office/drawing/2014/main" id="{9BF351AE-4FD7-4E4B-9714-90314F8C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6E5EBCA3-7A8A-47CA-A469-CC5422C1C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2133600"/>
          <a:ext cx="33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公式" r:id="rId7" imgW="164885" imgH="215619" progId="Equation.3">
                  <p:embed/>
                </p:oleObj>
              </mc:Choice>
              <mc:Fallback>
                <p:oleObj name="公式" r:id="rId7" imgW="164885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133600"/>
                        <a:ext cx="330200" cy="4476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6">
            <a:extLst>
              <a:ext uri="{FF2B5EF4-FFF2-40B4-BE49-F238E27FC236}">
                <a16:creationId xmlns:a16="http://schemas.microsoft.com/office/drawing/2014/main" id="{74ABF84A-F7F6-4BC5-A0DC-5C4FA551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D2B0F26F-B08A-4400-B1E0-92CE3F5D6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3" y="2209800"/>
          <a:ext cx="409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公式" r:id="rId9" imgW="203024" imgH="215713" progId="Equation.3">
                  <p:embed/>
                </p:oleObj>
              </mc:Choice>
              <mc:Fallback>
                <p:oleObj name="公式" r:id="rId9" imgW="203024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2209800"/>
                        <a:ext cx="409575" cy="4476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8">
            <a:extLst>
              <a:ext uri="{FF2B5EF4-FFF2-40B4-BE49-F238E27FC236}">
                <a16:creationId xmlns:a16="http://schemas.microsoft.com/office/drawing/2014/main" id="{2832903D-CCD9-495A-9DEC-C0A8F50F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E9FFC69B-91D6-4720-94A3-B6D72B3B1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3663" y="2209800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公式" r:id="rId11" imgW="177646" imgH="228402" progId="Equation.3">
                  <p:embed/>
                </p:oleObj>
              </mc:Choice>
              <mc:Fallback>
                <p:oleObj name="公式" r:id="rId11" imgW="177646" imgH="2284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2209800"/>
                        <a:ext cx="422275" cy="5334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Rectangle 20">
            <a:extLst>
              <a:ext uri="{FF2B5EF4-FFF2-40B4-BE49-F238E27FC236}">
                <a16:creationId xmlns:a16="http://schemas.microsoft.com/office/drawing/2014/main" id="{65E8B136-BE87-4421-B531-81864FCE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11" name="Object 19">
            <a:extLst>
              <a:ext uri="{FF2B5EF4-FFF2-40B4-BE49-F238E27FC236}">
                <a16:creationId xmlns:a16="http://schemas.microsoft.com/office/drawing/2014/main" id="{DA4183A1-4947-4F92-BB95-939FFD5BD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9663" y="2219325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公式" r:id="rId13" imgW="190335" imgH="215713" progId="Equation.3">
                  <p:embed/>
                </p:oleObj>
              </mc:Choice>
              <mc:Fallback>
                <p:oleObj name="公式" r:id="rId13" imgW="190335" imgH="2157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2219325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22">
            <a:extLst>
              <a:ext uri="{FF2B5EF4-FFF2-40B4-BE49-F238E27FC236}">
                <a16:creationId xmlns:a16="http://schemas.microsoft.com/office/drawing/2014/main" id="{14ECF096-35A1-42CA-B456-6536EC2F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13" name="Object 21">
            <a:extLst>
              <a:ext uri="{FF2B5EF4-FFF2-40B4-BE49-F238E27FC236}">
                <a16:creationId xmlns:a16="http://schemas.microsoft.com/office/drawing/2014/main" id="{FD691D69-E9C2-40F9-9434-2E291E403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1940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公式" r:id="rId15" imgW="495085" imgH="431613" progId="Equation.3">
                  <p:embed/>
                </p:oleObj>
              </mc:Choice>
              <mc:Fallback>
                <p:oleObj name="公式" r:id="rId15" imgW="495085" imgH="4316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Rectangle 24">
            <a:extLst>
              <a:ext uri="{FF2B5EF4-FFF2-40B4-BE49-F238E27FC236}">
                <a16:creationId xmlns:a16="http://schemas.microsoft.com/office/drawing/2014/main" id="{2D623440-2A86-41F2-8C75-BC6DD1FD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15" name="Object 23">
            <a:extLst>
              <a:ext uri="{FF2B5EF4-FFF2-40B4-BE49-F238E27FC236}">
                <a16:creationId xmlns:a16="http://schemas.microsoft.com/office/drawing/2014/main" id="{9B6A119F-708F-4FDA-AB4B-835FCEEB3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8956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公式" r:id="rId17" imgW="520474" imgH="431613" progId="Equation.3">
                  <p:embed/>
                </p:oleObj>
              </mc:Choice>
              <mc:Fallback>
                <p:oleObj name="公式" r:id="rId17" imgW="520474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Rectangle 26">
            <a:extLst>
              <a:ext uri="{FF2B5EF4-FFF2-40B4-BE49-F238E27FC236}">
                <a16:creationId xmlns:a16="http://schemas.microsoft.com/office/drawing/2014/main" id="{FDFCC341-4657-4D17-98D8-03811BF6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17" name="Object 25">
            <a:extLst>
              <a:ext uri="{FF2B5EF4-FFF2-40B4-BE49-F238E27FC236}">
                <a16:creationId xmlns:a16="http://schemas.microsoft.com/office/drawing/2014/main" id="{AC208A05-C7E3-43E0-95E1-5B8F26831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8194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公式" r:id="rId19" imgW="520474" imgH="431613" progId="Equation.3">
                  <p:embed/>
                </p:oleObj>
              </mc:Choice>
              <mc:Fallback>
                <p:oleObj name="公式" r:id="rId19" imgW="520474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94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28">
            <a:extLst>
              <a:ext uri="{FF2B5EF4-FFF2-40B4-BE49-F238E27FC236}">
                <a16:creationId xmlns:a16="http://schemas.microsoft.com/office/drawing/2014/main" id="{440C7731-D147-4F72-9FD2-4DA7D5FA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19" name="Object 27">
            <a:extLst>
              <a:ext uri="{FF2B5EF4-FFF2-40B4-BE49-F238E27FC236}">
                <a16:creationId xmlns:a16="http://schemas.microsoft.com/office/drawing/2014/main" id="{6DE79AD9-EC56-435D-8E91-AAF4A5DB5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公式" r:id="rId21" imgW="520474" imgH="431613" progId="Equation.3">
                  <p:embed/>
                </p:oleObj>
              </mc:Choice>
              <mc:Fallback>
                <p:oleObj name="公式" r:id="rId21" imgW="520474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91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Rectangle 30">
            <a:extLst>
              <a:ext uri="{FF2B5EF4-FFF2-40B4-BE49-F238E27FC236}">
                <a16:creationId xmlns:a16="http://schemas.microsoft.com/office/drawing/2014/main" id="{28BFBAB6-40AB-481F-AA4E-DA5C6363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6" name="Rectangle 32">
            <a:extLst>
              <a:ext uri="{FF2B5EF4-FFF2-40B4-BE49-F238E27FC236}">
                <a16:creationId xmlns:a16="http://schemas.microsoft.com/office/drawing/2014/main" id="{1177CC06-37C5-4C80-99D2-1692A278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7" name="Rectangle 34">
            <a:extLst>
              <a:ext uri="{FF2B5EF4-FFF2-40B4-BE49-F238E27FC236}">
                <a16:creationId xmlns:a16="http://schemas.microsoft.com/office/drawing/2014/main" id="{61297DF4-5F61-49D3-890A-12CBBCF5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25" name="Object 33">
            <a:extLst>
              <a:ext uri="{FF2B5EF4-FFF2-40B4-BE49-F238E27FC236}">
                <a16:creationId xmlns:a16="http://schemas.microsoft.com/office/drawing/2014/main" id="{8999DA1A-DCFD-4084-863C-8E7CF71BE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114800"/>
          <a:ext cx="8839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公式" r:id="rId23" imgW="2411953" imgH="177723" progId="Equation.3">
                  <p:embed/>
                </p:oleObj>
              </mc:Choice>
              <mc:Fallback>
                <p:oleObj name="公式" r:id="rId23" imgW="2411953" imgH="17772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8839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Rectangle 38">
            <a:extLst>
              <a:ext uri="{FF2B5EF4-FFF2-40B4-BE49-F238E27FC236}">
                <a16:creationId xmlns:a16="http://schemas.microsoft.com/office/drawing/2014/main" id="{BDE0D739-0C5C-48CE-8851-ABB9C0C3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29" name="Object 37">
            <a:extLst>
              <a:ext uri="{FF2B5EF4-FFF2-40B4-BE49-F238E27FC236}">
                <a16:creationId xmlns:a16="http://schemas.microsoft.com/office/drawing/2014/main" id="{EE1BDFD9-FA7C-4A87-AFA7-CE02813CF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299075"/>
          <a:ext cx="2362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公式" r:id="rId25" imgW="748975" imgH="177723" progId="Equation.3">
                  <p:embed/>
                </p:oleObj>
              </mc:Choice>
              <mc:Fallback>
                <p:oleObj name="公式" r:id="rId25" imgW="748975" imgH="17772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99075"/>
                        <a:ext cx="2362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39">
            <a:extLst>
              <a:ext uri="{FF2B5EF4-FFF2-40B4-BE49-F238E27FC236}">
                <a16:creationId xmlns:a16="http://schemas.microsoft.com/office/drawing/2014/main" id="{43CA856F-16A5-4B80-92A7-8B4C55E8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40702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楷体_GB2312" pitchFamily="49" charset="-122"/>
              </a:rPr>
              <a:t>定长：</a:t>
            </a:r>
          </a:p>
        </p:txBody>
      </p:sp>
      <p:sp>
        <p:nvSpPr>
          <p:cNvPr id="8232" name="Line 40">
            <a:extLst>
              <a:ext uri="{FF2B5EF4-FFF2-40B4-BE49-F238E27FC236}">
                <a16:creationId xmlns:a16="http://schemas.microsoft.com/office/drawing/2014/main" id="{948E7959-4CA6-47FA-947B-C548E2DE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648200"/>
            <a:ext cx="5638800" cy="0"/>
          </a:xfrm>
          <a:prstGeom prst="line">
            <a:avLst/>
          </a:prstGeom>
          <a:noFill/>
          <a:ln w="44450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3" name="TextBox 34">
            <a:extLst>
              <a:ext uri="{FF2B5EF4-FFF2-40B4-BE49-F238E27FC236}">
                <a16:creationId xmlns:a16="http://schemas.microsoft.com/office/drawing/2014/main" id="{5B76A545-EFA2-45E5-A7D7-8469B79D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>
            <a:extLst>
              <a:ext uri="{FF2B5EF4-FFF2-40B4-BE49-F238E27FC236}">
                <a16:creationId xmlns:a16="http://schemas.microsoft.com/office/drawing/2014/main" id="{CF83D311-8120-434B-BB3F-730ECFB9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204">
            <a:extLst>
              <a:ext uri="{FF2B5EF4-FFF2-40B4-BE49-F238E27FC236}">
                <a16:creationId xmlns:a16="http://schemas.microsoft.com/office/drawing/2014/main" id="{E7FF6326-9C36-46DF-805F-35CE0F4C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" name="Oval 203">
            <a:extLst>
              <a:ext uri="{FF2B5EF4-FFF2-40B4-BE49-F238E27FC236}">
                <a16:creationId xmlns:a16="http://schemas.microsoft.com/office/drawing/2014/main" id="{E78434BA-0F8D-466C-B3CF-67E22F3A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" name="Oval 194">
            <a:extLst>
              <a:ext uri="{FF2B5EF4-FFF2-40B4-BE49-F238E27FC236}">
                <a16:creationId xmlns:a16="http://schemas.microsoft.com/office/drawing/2014/main" id="{7E8D7822-E89D-4472-9840-39A445FD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" name="Oval 195">
            <a:extLst>
              <a:ext uri="{FF2B5EF4-FFF2-40B4-BE49-F238E27FC236}">
                <a16:creationId xmlns:a16="http://schemas.microsoft.com/office/drawing/2014/main" id="{1F7F7C5C-C417-48C6-981D-781A0B69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" name="Oval 201">
            <a:extLst>
              <a:ext uri="{FF2B5EF4-FFF2-40B4-BE49-F238E27FC236}">
                <a16:creationId xmlns:a16="http://schemas.microsoft.com/office/drawing/2014/main" id="{8B536743-F54B-41DD-9AFD-C27914DE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" name="Oval 202">
            <a:extLst>
              <a:ext uri="{FF2B5EF4-FFF2-40B4-BE49-F238E27FC236}">
                <a16:creationId xmlns:a16="http://schemas.microsoft.com/office/drawing/2014/main" id="{51C8FE90-32AB-4EA9-A2BF-7124463D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1" name="Oval 193">
            <a:extLst>
              <a:ext uri="{FF2B5EF4-FFF2-40B4-BE49-F238E27FC236}">
                <a16:creationId xmlns:a16="http://schemas.microsoft.com/office/drawing/2014/main" id="{008850B5-42D2-413B-9654-E79C4293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2" name="Oval 192">
            <a:extLst>
              <a:ext uri="{FF2B5EF4-FFF2-40B4-BE49-F238E27FC236}">
                <a16:creationId xmlns:a16="http://schemas.microsoft.com/office/drawing/2014/main" id="{5015475D-E554-49CE-BAD1-C5ABB3B9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3" name="Oval 189">
            <a:extLst>
              <a:ext uri="{FF2B5EF4-FFF2-40B4-BE49-F238E27FC236}">
                <a16:creationId xmlns:a16="http://schemas.microsoft.com/office/drawing/2014/main" id="{F5F3F7DF-5D92-4893-A433-24E3C066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4" name="Oval 190">
            <a:extLst>
              <a:ext uri="{FF2B5EF4-FFF2-40B4-BE49-F238E27FC236}">
                <a16:creationId xmlns:a16="http://schemas.microsoft.com/office/drawing/2014/main" id="{3EE11E8C-B50F-4539-9E6D-3638B5C2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2477" name="Text Box 191">
            <a:extLst>
              <a:ext uri="{FF2B5EF4-FFF2-40B4-BE49-F238E27FC236}">
                <a16:creationId xmlns:a16="http://schemas.microsoft.com/office/drawing/2014/main" id="{7124859F-E2BC-460B-852B-B51E1656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" name="Oval 188">
            <a:extLst>
              <a:ext uri="{FF2B5EF4-FFF2-40B4-BE49-F238E27FC236}">
                <a16:creationId xmlns:a16="http://schemas.microsoft.com/office/drawing/2014/main" id="{7FF61FB6-8205-4512-97BC-7F80555AE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7" name="Oval 186">
            <a:extLst>
              <a:ext uri="{FF2B5EF4-FFF2-40B4-BE49-F238E27FC236}">
                <a16:creationId xmlns:a16="http://schemas.microsoft.com/office/drawing/2014/main" id="{835B1E3D-6188-45F3-9662-BDCA81A3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" name="Oval 187">
            <a:extLst>
              <a:ext uri="{FF2B5EF4-FFF2-40B4-BE49-F238E27FC236}">
                <a16:creationId xmlns:a16="http://schemas.microsoft.com/office/drawing/2014/main" id="{D33B4634-1433-4088-9E7A-E77CE698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" name="Oval 182">
            <a:extLst>
              <a:ext uri="{FF2B5EF4-FFF2-40B4-BE49-F238E27FC236}">
                <a16:creationId xmlns:a16="http://schemas.microsoft.com/office/drawing/2014/main" id="{B881D4E3-599D-460F-B92E-8F2AA265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0" name="Oval 181">
            <a:extLst>
              <a:ext uri="{FF2B5EF4-FFF2-40B4-BE49-F238E27FC236}">
                <a16:creationId xmlns:a16="http://schemas.microsoft.com/office/drawing/2014/main" id="{A31327CC-DCBF-48F1-8138-09BF19FC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62483" name="Picture 5" descr="STATBAR">
            <a:extLst>
              <a:ext uri="{FF2B5EF4-FFF2-40B4-BE49-F238E27FC236}">
                <a16:creationId xmlns:a16="http://schemas.microsoft.com/office/drawing/2014/main" id="{5380DC47-8D9C-45FC-AEFB-8BF46F9401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2484" name="Text Box 6">
            <a:extLst>
              <a:ext uri="{FF2B5EF4-FFF2-40B4-BE49-F238E27FC236}">
                <a16:creationId xmlns:a16="http://schemas.microsoft.com/office/drawing/2014/main" id="{B055A06D-F073-4810-8E98-7A8363D2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62485" name="Rectangle 7">
            <a:extLst>
              <a:ext uri="{FF2B5EF4-FFF2-40B4-BE49-F238E27FC236}">
                <a16:creationId xmlns:a16="http://schemas.microsoft.com/office/drawing/2014/main" id="{DCA1CC36-B128-4F2A-8123-7FB451CD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2486" name="Line 8">
            <a:extLst>
              <a:ext uri="{FF2B5EF4-FFF2-40B4-BE49-F238E27FC236}">
                <a16:creationId xmlns:a16="http://schemas.microsoft.com/office/drawing/2014/main" id="{B488612D-2689-4EC0-B791-D9792FC66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9">
            <a:extLst>
              <a:ext uri="{FF2B5EF4-FFF2-40B4-BE49-F238E27FC236}">
                <a16:creationId xmlns:a16="http://schemas.microsoft.com/office/drawing/2014/main" id="{DD098276-B822-41CC-8A28-2DBCFB74A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Line 10">
            <a:extLst>
              <a:ext uri="{FF2B5EF4-FFF2-40B4-BE49-F238E27FC236}">
                <a16:creationId xmlns:a16="http://schemas.microsoft.com/office/drawing/2014/main" id="{1C25950A-D881-426E-9842-0DDB337F7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9" name="Line 11">
            <a:extLst>
              <a:ext uri="{FF2B5EF4-FFF2-40B4-BE49-F238E27FC236}">
                <a16:creationId xmlns:a16="http://schemas.microsoft.com/office/drawing/2014/main" id="{A66FEEEF-2D3B-47F9-9398-F00F67115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0" name="Line 12">
            <a:extLst>
              <a:ext uri="{FF2B5EF4-FFF2-40B4-BE49-F238E27FC236}">
                <a16:creationId xmlns:a16="http://schemas.microsoft.com/office/drawing/2014/main" id="{2F6F6356-9875-4901-9278-1DA2CFAA3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1" name="Line 13">
            <a:extLst>
              <a:ext uri="{FF2B5EF4-FFF2-40B4-BE49-F238E27FC236}">
                <a16:creationId xmlns:a16="http://schemas.microsoft.com/office/drawing/2014/main" id="{C660899F-3A2A-417F-96C6-15EC4BA14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2" name="Line 14">
            <a:extLst>
              <a:ext uri="{FF2B5EF4-FFF2-40B4-BE49-F238E27FC236}">
                <a16:creationId xmlns:a16="http://schemas.microsoft.com/office/drawing/2014/main" id="{681520EC-3AD6-4FE3-BD76-93B5C0E6E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3" name="Line 15">
            <a:extLst>
              <a:ext uri="{FF2B5EF4-FFF2-40B4-BE49-F238E27FC236}">
                <a16:creationId xmlns:a16="http://schemas.microsoft.com/office/drawing/2014/main" id="{6E755CBA-14A5-4524-9A02-84791EC00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4" name="Line 16">
            <a:extLst>
              <a:ext uri="{FF2B5EF4-FFF2-40B4-BE49-F238E27FC236}">
                <a16:creationId xmlns:a16="http://schemas.microsoft.com/office/drawing/2014/main" id="{10999CD0-AA4F-4D06-9318-18F4EBD8B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5" name="Line 17">
            <a:extLst>
              <a:ext uri="{FF2B5EF4-FFF2-40B4-BE49-F238E27FC236}">
                <a16:creationId xmlns:a16="http://schemas.microsoft.com/office/drawing/2014/main" id="{546E85B0-6433-4C5F-B485-BEF5D7CFE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6" name="Line 18">
            <a:extLst>
              <a:ext uri="{FF2B5EF4-FFF2-40B4-BE49-F238E27FC236}">
                <a16:creationId xmlns:a16="http://schemas.microsoft.com/office/drawing/2014/main" id="{BD9F9617-8105-446E-842F-9E81BC6A2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7" name="Line 19">
            <a:extLst>
              <a:ext uri="{FF2B5EF4-FFF2-40B4-BE49-F238E27FC236}">
                <a16:creationId xmlns:a16="http://schemas.microsoft.com/office/drawing/2014/main" id="{8C3EDF97-23C6-48C5-96A4-9F1B95FD2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8" name="Line 20">
            <a:extLst>
              <a:ext uri="{FF2B5EF4-FFF2-40B4-BE49-F238E27FC236}">
                <a16:creationId xmlns:a16="http://schemas.microsoft.com/office/drawing/2014/main" id="{E400BEAA-671A-456C-A9D7-63EF6891A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9" name="Line 21">
            <a:extLst>
              <a:ext uri="{FF2B5EF4-FFF2-40B4-BE49-F238E27FC236}">
                <a16:creationId xmlns:a16="http://schemas.microsoft.com/office/drawing/2014/main" id="{21221D93-6545-47A7-A8B4-7391D913D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0" name="Line 22">
            <a:extLst>
              <a:ext uri="{FF2B5EF4-FFF2-40B4-BE49-F238E27FC236}">
                <a16:creationId xmlns:a16="http://schemas.microsoft.com/office/drawing/2014/main" id="{AF25B35C-A14B-49CC-A48A-FE31F964D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1" name="Line 23">
            <a:extLst>
              <a:ext uri="{FF2B5EF4-FFF2-40B4-BE49-F238E27FC236}">
                <a16:creationId xmlns:a16="http://schemas.microsoft.com/office/drawing/2014/main" id="{224E4481-8229-4A12-9E02-BC6DC698D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2" name="Line 24">
            <a:extLst>
              <a:ext uri="{FF2B5EF4-FFF2-40B4-BE49-F238E27FC236}">
                <a16:creationId xmlns:a16="http://schemas.microsoft.com/office/drawing/2014/main" id="{5D0FAFBE-34C2-4D99-96A7-E74D19E6D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3" name="Text Box 25">
            <a:extLst>
              <a:ext uri="{FF2B5EF4-FFF2-40B4-BE49-F238E27FC236}">
                <a16:creationId xmlns:a16="http://schemas.microsoft.com/office/drawing/2014/main" id="{9FA51B3A-CF35-4EEB-A16C-33FB62E5C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2504" name="Text Box 26">
            <a:extLst>
              <a:ext uri="{FF2B5EF4-FFF2-40B4-BE49-F238E27FC236}">
                <a16:creationId xmlns:a16="http://schemas.microsoft.com/office/drawing/2014/main" id="{D6E48B2D-7781-47C3-B1F9-B1C812DA8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505" name="Text Box 27">
            <a:extLst>
              <a:ext uri="{FF2B5EF4-FFF2-40B4-BE49-F238E27FC236}">
                <a16:creationId xmlns:a16="http://schemas.microsoft.com/office/drawing/2014/main" id="{FFD3932A-685E-4238-9B1A-2EBADF4A5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2506" name="Text Box 28">
            <a:extLst>
              <a:ext uri="{FF2B5EF4-FFF2-40B4-BE49-F238E27FC236}">
                <a16:creationId xmlns:a16="http://schemas.microsoft.com/office/drawing/2014/main" id="{7321CD59-1406-42E8-935D-780B9B358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07" name="Text Box 29">
            <a:extLst>
              <a:ext uri="{FF2B5EF4-FFF2-40B4-BE49-F238E27FC236}">
                <a16:creationId xmlns:a16="http://schemas.microsoft.com/office/drawing/2014/main" id="{2B87D6FD-60E1-4150-9AF4-00003E2B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508" name="Text Box 30">
            <a:extLst>
              <a:ext uri="{FF2B5EF4-FFF2-40B4-BE49-F238E27FC236}">
                <a16:creationId xmlns:a16="http://schemas.microsoft.com/office/drawing/2014/main" id="{CD668553-5A16-4033-BD2A-53943712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2509" name="Text Box 31">
            <a:extLst>
              <a:ext uri="{FF2B5EF4-FFF2-40B4-BE49-F238E27FC236}">
                <a16:creationId xmlns:a16="http://schemas.microsoft.com/office/drawing/2014/main" id="{02745CEE-DE9C-4861-B1CB-97FEB26E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2510" name="Text Box 32">
            <a:extLst>
              <a:ext uri="{FF2B5EF4-FFF2-40B4-BE49-F238E27FC236}">
                <a16:creationId xmlns:a16="http://schemas.microsoft.com/office/drawing/2014/main" id="{8FD74BDD-2AC0-4E52-8F3C-099AE5F04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511" name="Text Box 33">
            <a:extLst>
              <a:ext uri="{FF2B5EF4-FFF2-40B4-BE49-F238E27FC236}">
                <a16:creationId xmlns:a16="http://schemas.microsoft.com/office/drawing/2014/main" id="{A6C1C6E9-E56C-46AD-B6A3-7CC7F1A8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512" name="Text Box 34">
            <a:extLst>
              <a:ext uri="{FF2B5EF4-FFF2-40B4-BE49-F238E27FC236}">
                <a16:creationId xmlns:a16="http://schemas.microsoft.com/office/drawing/2014/main" id="{85ABAC8A-D56D-4272-9973-AA34A64C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2513" name="Text Box 35">
            <a:extLst>
              <a:ext uri="{FF2B5EF4-FFF2-40B4-BE49-F238E27FC236}">
                <a16:creationId xmlns:a16="http://schemas.microsoft.com/office/drawing/2014/main" id="{9A850CEF-6FD5-4E75-A6BB-B57BCB0C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2514" name="Text Box 36">
            <a:extLst>
              <a:ext uri="{FF2B5EF4-FFF2-40B4-BE49-F238E27FC236}">
                <a16:creationId xmlns:a16="http://schemas.microsoft.com/office/drawing/2014/main" id="{BCE797F9-BB78-40D1-990F-E5533635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15" name="Text Box 37">
            <a:extLst>
              <a:ext uri="{FF2B5EF4-FFF2-40B4-BE49-F238E27FC236}">
                <a16:creationId xmlns:a16="http://schemas.microsoft.com/office/drawing/2014/main" id="{CE20A908-42C7-4F8B-899C-DDA95B49E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2516" name="Text Box 38">
            <a:extLst>
              <a:ext uri="{FF2B5EF4-FFF2-40B4-BE49-F238E27FC236}">
                <a16:creationId xmlns:a16="http://schemas.microsoft.com/office/drawing/2014/main" id="{642EC24A-26A3-4CD0-9952-E172ACD7F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517" name="Text Box 39">
            <a:extLst>
              <a:ext uri="{FF2B5EF4-FFF2-40B4-BE49-F238E27FC236}">
                <a16:creationId xmlns:a16="http://schemas.microsoft.com/office/drawing/2014/main" id="{7FED446C-9035-4BED-8D17-9DA08122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2518" name="Line 40">
            <a:extLst>
              <a:ext uri="{FF2B5EF4-FFF2-40B4-BE49-F238E27FC236}">
                <a16:creationId xmlns:a16="http://schemas.microsoft.com/office/drawing/2014/main" id="{30EB3529-95C6-4D03-A6E1-8D1D8D0CC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9" name="Text Box 41">
            <a:extLst>
              <a:ext uri="{FF2B5EF4-FFF2-40B4-BE49-F238E27FC236}">
                <a16:creationId xmlns:a16="http://schemas.microsoft.com/office/drawing/2014/main" id="{62181A67-9D16-4410-9AAC-C7A5008C9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520" name="Text Box 42">
            <a:extLst>
              <a:ext uri="{FF2B5EF4-FFF2-40B4-BE49-F238E27FC236}">
                <a16:creationId xmlns:a16="http://schemas.microsoft.com/office/drawing/2014/main" id="{40DDCDEB-4A20-4E41-B05D-99CD61006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76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1" name="Text Box 43">
            <a:extLst>
              <a:ext uri="{FF2B5EF4-FFF2-40B4-BE49-F238E27FC236}">
                <a16:creationId xmlns:a16="http://schemas.microsoft.com/office/drawing/2014/main" id="{0FA72049-4F5E-4D0D-BE75-65550937D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7A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2" name="Text Box 44">
            <a:extLst>
              <a:ext uri="{FF2B5EF4-FFF2-40B4-BE49-F238E27FC236}">
                <a16:creationId xmlns:a16="http://schemas.microsoft.com/office/drawing/2014/main" id="{6C236FD4-9240-42F6-880E-FD6272A90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95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3" name="Text Box 45">
            <a:extLst>
              <a:ext uri="{FF2B5EF4-FFF2-40B4-BE49-F238E27FC236}">
                <a16:creationId xmlns:a16="http://schemas.microsoft.com/office/drawing/2014/main" id="{E3F1AE74-3CBC-4B0F-A22D-1C3C6AA6B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4" name="Text Box 46">
            <a:extLst>
              <a:ext uri="{FF2B5EF4-FFF2-40B4-BE49-F238E27FC236}">
                <a16:creationId xmlns:a16="http://schemas.microsoft.com/office/drawing/2014/main" id="{CF6350A1-5D7B-4590-B5B6-6AEB932B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9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5" name="Text Box 47">
            <a:extLst>
              <a:ext uri="{FF2B5EF4-FFF2-40B4-BE49-F238E27FC236}">
                <a16:creationId xmlns:a16="http://schemas.microsoft.com/office/drawing/2014/main" id="{356EA68D-1B03-4154-9858-E8ED9E374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6" name="Text Box 48">
            <a:extLst>
              <a:ext uri="{FF2B5EF4-FFF2-40B4-BE49-F238E27FC236}">
                <a16:creationId xmlns:a16="http://schemas.microsoft.com/office/drawing/2014/main" id="{8AAD25FB-EF53-4D01-874A-23E954995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7" name="Text Box 49">
            <a:extLst>
              <a:ext uri="{FF2B5EF4-FFF2-40B4-BE49-F238E27FC236}">
                <a16:creationId xmlns:a16="http://schemas.microsoft.com/office/drawing/2014/main" id="{A221CAB2-AD79-428B-8223-F1907FE3E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28" name="Text Box 50">
            <a:extLst>
              <a:ext uri="{FF2B5EF4-FFF2-40B4-BE49-F238E27FC236}">
                <a16:creationId xmlns:a16="http://schemas.microsoft.com/office/drawing/2014/main" id="{E245209A-291A-4638-BEBA-6124503E1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29" name="Text Box 51">
            <a:extLst>
              <a:ext uri="{FF2B5EF4-FFF2-40B4-BE49-F238E27FC236}">
                <a16:creationId xmlns:a16="http://schemas.microsoft.com/office/drawing/2014/main" id="{180DD6DD-52A1-492A-BC88-2B18B0AE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0" name="Text Box 52">
            <a:extLst>
              <a:ext uri="{FF2B5EF4-FFF2-40B4-BE49-F238E27FC236}">
                <a16:creationId xmlns:a16="http://schemas.microsoft.com/office/drawing/2014/main" id="{36DD39D7-023C-496E-86F7-1735934A5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1" name="Text Box 53">
            <a:extLst>
              <a:ext uri="{FF2B5EF4-FFF2-40B4-BE49-F238E27FC236}">
                <a16:creationId xmlns:a16="http://schemas.microsoft.com/office/drawing/2014/main" id="{540DD4BA-C943-4223-9B99-0F4E58A0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2" name="Text Box 54">
            <a:extLst>
              <a:ext uri="{FF2B5EF4-FFF2-40B4-BE49-F238E27FC236}">
                <a16:creationId xmlns:a16="http://schemas.microsoft.com/office/drawing/2014/main" id="{412D5AB7-AA1A-4329-BAFB-5530FFBE4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3" name="Text Box 55">
            <a:extLst>
              <a:ext uri="{FF2B5EF4-FFF2-40B4-BE49-F238E27FC236}">
                <a16:creationId xmlns:a16="http://schemas.microsoft.com/office/drawing/2014/main" id="{B79BD2A8-54CF-4E54-A6D6-4716035C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4" name="Text Box 56">
            <a:extLst>
              <a:ext uri="{FF2B5EF4-FFF2-40B4-BE49-F238E27FC236}">
                <a16:creationId xmlns:a16="http://schemas.microsoft.com/office/drawing/2014/main" id="{4B79CF39-8A84-41A2-822F-73BDAB8E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5" name="Text Box 57">
            <a:extLst>
              <a:ext uri="{FF2B5EF4-FFF2-40B4-BE49-F238E27FC236}">
                <a16:creationId xmlns:a16="http://schemas.microsoft.com/office/drawing/2014/main" id="{B026B471-4D79-4A1E-861A-E1571C9AA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36" name="Text Box 58">
            <a:extLst>
              <a:ext uri="{FF2B5EF4-FFF2-40B4-BE49-F238E27FC236}">
                <a16:creationId xmlns:a16="http://schemas.microsoft.com/office/drawing/2014/main" id="{DAB73035-E7FA-406A-B410-1BA56D4D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37" name="Text Box 59">
            <a:extLst>
              <a:ext uri="{FF2B5EF4-FFF2-40B4-BE49-F238E27FC236}">
                <a16:creationId xmlns:a16="http://schemas.microsoft.com/office/drawing/2014/main" id="{CD5AB9D0-AF49-45D2-9874-E71EDEFC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38" name="Text Box 60">
            <a:extLst>
              <a:ext uri="{FF2B5EF4-FFF2-40B4-BE49-F238E27FC236}">
                <a16:creationId xmlns:a16="http://schemas.microsoft.com/office/drawing/2014/main" id="{3EC474E4-DE39-4389-B408-671483E2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39" name="Text Box 61">
            <a:extLst>
              <a:ext uri="{FF2B5EF4-FFF2-40B4-BE49-F238E27FC236}">
                <a16:creationId xmlns:a16="http://schemas.microsoft.com/office/drawing/2014/main" id="{C1D82CF1-6EB6-4ED3-8CA3-5F180355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40" name="Text Box 62">
            <a:extLst>
              <a:ext uri="{FF2B5EF4-FFF2-40B4-BE49-F238E27FC236}">
                <a16:creationId xmlns:a16="http://schemas.microsoft.com/office/drawing/2014/main" id="{6D507732-3613-4B47-A1B1-975FFF194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41" name="Text Box 63">
            <a:extLst>
              <a:ext uri="{FF2B5EF4-FFF2-40B4-BE49-F238E27FC236}">
                <a16:creationId xmlns:a16="http://schemas.microsoft.com/office/drawing/2014/main" id="{80540677-D67C-4061-A60F-EE419F453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42" name="Text Box 64">
            <a:extLst>
              <a:ext uri="{FF2B5EF4-FFF2-40B4-BE49-F238E27FC236}">
                <a16:creationId xmlns:a16="http://schemas.microsoft.com/office/drawing/2014/main" id="{C914B446-A28B-4C54-90C1-FE9E782A3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43" name="Text Box 65">
            <a:extLst>
              <a:ext uri="{FF2B5EF4-FFF2-40B4-BE49-F238E27FC236}">
                <a16:creationId xmlns:a16="http://schemas.microsoft.com/office/drawing/2014/main" id="{00DD00ED-7073-45D8-BA44-5E9F95FB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36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544" name="Text Box 66">
            <a:extLst>
              <a:ext uri="{FF2B5EF4-FFF2-40B4-BE49-F238E27FC236}">
                <a16:creationId xmlns:a16="http://schemas.microsoft.com/office/drawing/2014/main" id="{82940E0E-0FC6-4424-A18C-BF21A645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545" name="Text Box 67">
            <a:extLst>
              <a:ext uri="{FF2B5EF4-FFF2-40B4-BE49-F238E27FC236}">
                <a16:creationId xmlns:a16="http://schemas.microsoft.com/office/drawing/2014/main" id="{FD57126F-6DE4-44C8-BAAE-FB385B033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546" name="Text Box 68">
            <a:extLst>
              <a:ext uri="{FF2B5EF4-FFF2-40B4-BE49-F238E27FC236}">
                <a16:creationId xmlns:a16="http://schemas.microsoft.com/office/drawing/2014/main" id="{E7BC89E2-F19B-4B44-AA06-11CFEB339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47" name="Text Box 69">
            <a:extLst>
              <a:ext uri="{FF2B5EF4-FFF2-40B4-BE49-F238E27FC236}">
                <a16:creationId xmlns:a16="http://schemas.microsoft.com/office/drawing/2014/main" id="{F1456CBD-0886-470E-8280-A7A570E21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48" name="Text Box 70">
            <a:extLst>
              <a:ext uri="{FF2B5EF4-FFF2-40B4-BE49-F238E27FC236}">
                <a16:creationId xmlns:a16="http://schemas.microsoft.com/office/drawing/2014/main" id="{69E562EF-D20D-4720-880A-CCAA3AC8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49" name="Text Box 71">
            <a:extLst>
              <a:ext uri="{FF2B5EF4-FFF2-40B4-BE49-F238E27FC236}">
                <a16:creationId xmlns:a16="http://schemas.microsoft.com/office/drawing/2014/main" id="{1ECB0E1E-39F4-49B6-809D-C3F493497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50" name="Text Box 72">
            <a:extLst>
              <a:ext uri="{FF2B5EF4-FFF2-40B4-BE49-F238E27FC236}">
                <a16:creationId xmlns:a16="http://schemas.microsoft.com/office/drawing/2014/main" id="{304C9239-2C56-4F59-B43C-461E4CE1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51" name="Text Box 73">
            <a:extLst>
              <a:ext uri="{FF2B5EF4-FFF2-40B4-BE49-F238E27FC236}">
                <a16:creationId xmlns:a16="http://schemas.microsoft.com/office/drawing/2014/main" id="{D1C0B616-52C6-4498-A89C-8CE6F554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52" name="Text Box 74">
            <a:extLst>
              <a:ext uri="{FF2B5EF4-FFF2-40B4-BE49-F238E27FC236}">
                <a16:creationId xmlns:a16="http://schemas.microsoft.com/office/drawing/2014/main" id="{F6D1146D-2D6D-45D1-976B-1EE26469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53" name="Text Box 75">
            <a:extLst>
              <a:ext uri="{FF2B5EF4-FFF2-40B4-BE49-F238E27FC236}">
                <a16:creationId xmlns:a16="http://schemas.microsoft.com/office/drawing/2014/main" id="{23271081-F3C0-4F3D-9D8D-F5C8756EE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554" name="Text Box 77">
            <a:extLst>
              <a:ext uri="{FF2B5EF4-FFF2-40B4-BE49-F238E27FC236}">
                <a16:creationId xmlns:a16="http://schemas.microsoft.com/office/drawing/2014/main" id="{C4F76B34-52D4-41DE-9C2A-E8776523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2555" name="Text Box 76">
            <a:extLst>
              <a:ext uri="{FF2B5EF4-FFF2-40B4-BE49-F238E27FC236}">
                <a16:creationId xmlns:a16="http://schemas.microsoft.com/office/drawing/2014/main" id="{34FC1BA9-C4CB-4CD1-8BF2-959EA9A94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556" name="Text Box 78">
            <a:extLst>
              <a:ext uri="{FF2B5EF4-FFF2-40B4-BE49-F238E27FC236}">
                <a16:creationId xmlns:a16="http://schemas.microsoft.com/office/drawing/2014/main" id="{32932977-E092-439C-827C-94A79648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57" name="Text Box 79">
            <a:extLst>
              <a:ext uri="{FF2B5EF4-FFF2-40B4-BE49-F238E27FC236}">
                <a16:creationId xmlns:a16="http://schemas.microsoft.com/office/drawing/2014/main" id="{B48F3884-D859-46E5-8C53-B1A2A75F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58" name="Text Box 80">
            <a:extLst>
              <a:ext uri="{FF2B5EF4-FFF2-40B4-BE49-F238E27FC236}">
                <a16:creationId xmlns:a16="http://schemas.microsoft.com/office/drawing/2014/main" id="{7D6F7479-45AC-45A1-8721-935F24C1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7A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559" name="Text Box 81">
            <a:extLst>
              <a:ext uri="{FF2B5EF4-FFF2-40B4-BE49-F238E27FC236}">
                <a16:creationId xmlns:a16="http://schemas.microsoft.com/office/drawing/2014/main" id="{08E64FB6-8BB0-47B6-8CEA-009EE80F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560" name="Text Box 82">
            <a:extLst>
              <a:ext uri="{FF2B5EF4-FFF2-40B4-BE49-F238E27FC236}">
                <a16:creationId xmlns:a16="http://schemas.microsoft.com/office/drawing/2014/main" id="{47AFB556-7878-48BD-93BA-F011B15E7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7A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61" name="Text Box 83">
            <a:extLst>
              <a:ext uri="{FF2B5EF4-FFF2-40B4-BE49-F238E27FC236}">
                <a16:creationId xmlns:a16="http://schemas.microsoft.com/office/drawing/2014/main" id="{BB79AE70-E1FF-423C-AFF2-1EF9F2C5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562" name="Text Box 84">
            <a:extLst>
              <a:ext uri="{FF2B5EF4-FFF2-40B4-BE49-F238E27FC236}">
                <a16:creationId xmlns:a16="http://schemas.microsoft.com/office/drawing/2014/main" id="{9DA856A4-4AF8-4C25-8F96-E19ED0AB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7A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2563" name="Text Box 85">
            <a:extLst>
              <a:ext uri="{FF2B5EF4-FFF2-40B4-BE49-F238E27FC236}">
                <a16:creationId xmlns:a16="http://schemas.microsoft.com/office/drawing/2014/main" id="{CCD09DCB-7943-4BD4-99A0-A1A80D02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2564" name="Text Box 86">
            <a:extLst>
              <a:ext uri="{FF2B5EF4-FFF2-40B4-BE49-F238E27FC236}">
                <a16:creationId xmlns:a16="http://schemas.microsoft.com/office/drawing/2014/main" id="{EBCF7D0E-473F-4F9E-A661-ABFBD4C5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7A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565" name="Text Box 87">
            <a:extLst>
              <a:ext uri="{FF2B5EF4-FFF2-40B4-BE49-F238E27FC236}">
                <a16:creationId xmlns:a16="http://schemas.microsoft.com/office/drawing/2014/main" id="{41F31143-DF20-4783-823F-2BCD2763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7A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2566" name="Text Box 88">
            <a:extLst>
              <a:ext uri="{FF2B5EF4-FFF2-40B4-BE49-F238E27FC236}">
                <a16:creationId xmlns:a16="http://schemas.microsoft.com/office/drawing/2014/main" id="{70679C6F-621E-49A5-849B-046FFBEF7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2567" name="Text Box 89">
            <a:extLst>
              <a:ext uri="{FF2B5EF4-FFF2-40B4-BE49-F238E27FC236}">
                <a16:creationId xmlns:a16="http://schemas.microsoft.com/office/drawing/2014/main" id="{48697EEB-EE51-4AF7-B600-E16B7E504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</a:p>
        </p:txBody>
      </p:sp>
      <p:graphicFrame>
        <p:nvGraphicFramePr>
          <p:cNvPr id="62568" name="对象 112">
            <a:extLst>
              <a:ext uri="{FF2B5EF4-FFF2-40B4-BE49-F238E27FC236}">
                <a16:creationId xmlns:a16="http://schemas.microsoft.com/office/drawing/2014/main" id="{32EA9E12-4CCB-4D8A-BFCB-41570A339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0" name="对象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696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9" name="TextBox 104">
            <a:extLst>
              <a:ext uri="{FF2B5EF4-FFF2-40B4-BE49-F238E27FC236}">
                <a16:creationId xmlns:a16="http://schemas.microsoft.com/office/drawing/2014/main" id="{F7BE03B8-96BE-47D8-BB96-6E77257E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>
            <a:extLst>
              <a:ext uri="{FF2B5EF4-FFF2-40B4-BE49-F238E27FC236}">
                <a16:creationId xmlns:a16="http://schemas.microsoft.com/office/drawing/2014/main" id="{502F9498-4FE2-4F1B-8366-D79E9084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5" descr="STATBAR">
            <a:extLst>
              <a:ext uri="{FF2B5EF4-FFF2-40B4-BE49-F238E27FC236}">
                <a16:creationId xmlns:a16="http://schemas.microsoft.com/office/drawing/2014/main" id="{C1348F6A-6E10-4A69-9495-6F5BF6AEB5A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3492" name="Text Box 6">
            <a:extLst>
              <a:ext uri="{FF2B5EF4-FFF2-40B4-BE49-F238E27FC236}">
                <a16:creationId xmlns:a16="http://schemas.microsoft.com/office/drawing/2014/main" id="{645E5B52-10C4-4647-941F-91E64941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2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63493" name="Object 7">
            <a:extLst>
              <a:ext uri="{FF2B5EF4-FFF2-40B4-BE49-F238E27FC236}">
                <a16:creationId xmlns:a16="http://schemas.microsoft.com/office/drawing/2014/main" id="{E9111569-54E0-4ED1-9E16-24EF5AC3334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762000" y="1066800"/>
          <a:ext cx="3505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文档" r:id="rId5" imgW="1582886" imgH="990537" progId="Word.Document.8">
                  <p:embed/>
                </p:oleObj>
              </mc:Choice>
              <mc:Fallback>
                <p:oleObj name="文档" r:id="rId5" imgW="1582886" imgH="99053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3505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5" name="Group 19">
            <a:extLst>
              <a:ext uri="{FF2B5EF4-FFF2-40B4-BE49-F238E27FC236}">
                <a16:creationId xmlns:a16="http://schemas.microsoft.com/office/drawing/2014/main" id="{BBDBF37A-6645-46AF-A173-62380B0E48CC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838200"/>
            <a:ext cx="3521075" cy="3071813"/>
            <a:chOff x="3062" y="528"/>
            <a:chExt cx="2218" cy="1935"/>
          </a:xfrm>
        </p:grpSpPr>
        <p:sp>
          <p:nvSpPr>
            <p:cNvPr id="63498" name="Line 9">
              <a:extLst>
                <a:ext uri="{FF2B5EF4-FFF2-40B4-BE49-F238E27FC236}">
                  <a16:creationId xmlns:a16="http://schemas.microsoft.com/office/drawing/2014/main" id="{A7043834-7CB8-4587-A104-4E4F866AA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18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Line 10">
              <a:extLst>
                <a:ext uri="{FF2B5EF4-FFF2-40B4-BE49-F238E27FC236}">
                  <a16:creationId xmlns:a16="http://schemas.microsoft.com/office/drawing/2014/main" id="{C8B4E507-6D63-430E-8FAE-978B33073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528"/>
              <a:ext cx="0" cy="17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BB54E43E-182B-48A2-BC0C-2811D8E6C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768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363FA191-886F-42D0-82F6-91DF098A1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816"/>
              <a:ext cx="1296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4F281938-63F6-41FF-9423-FED4B26E8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503" name="Text Box 15">
              <a:extLst>
                <a:ext uri="{FF2B5EF4-FFF2-40B4-BE49-F238E27FC236}">
                  <a16:creationId xmlns:a16="http://schemas.microsoft.com/office/drawing/2014/main" id="{6759AAD4-FF44-4782-B429-725A8DA2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6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3504" name="Text Box 16">
              <a:extLst>
                <a:ext uri="{FF2B5EF4-FFF2-40B4-BE49-F238E27FC236}">
                  <a16:creationId xmlns:a16="http://schemas.microsoft.com/office/drawing/2014/main" id="{8567E42D-EE5D-468D-B3E4-119F200FB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23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86036" name="Text Box 20">
            <a:extLst>
              <a:ext uri="{FF2B5EF4-FFF2-40B4-BE49-F238E27FC236}">
                <a16:creationId xmlns:a16="http://schemas.microsoft.com/office/drawing/2014/main" id="{D4007F6E-51D6-46DE-9405-9622A91E9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3906838"/>
            <a:ext cx="273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跳跃点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(0,0)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(4,6)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86037" name="Object 21">
            <a:extLst>
              <a:ext uri="{FF2B5EF4-FFF2-40B4-BE49-F238E27FC236}">
                <a16:creationId xmlns:a16="http://schemas.microsoft.com/office/drawing/2014/main" id="{03450E02-4A48-4998-BCF2-C4187F262CC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33400" y="4495800"/>
          <a:ext cx="8305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文档" r:id="rId7" imgW="4225093" imgH="418035" progId="Word.Document.8">
                  <p:embed/>
                </p:oleObj>
              </mc:Choice>
              <mc:Fallback>
                <p:oleObj name="文档" r:id="rId7" imgW="4225093" imgH="418035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305800" cy="8826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Box 15">
            <a:extLst>
              <a:ext uri="{FF2B5EF4-FFF2-40B4-BE49-F238E27FC236}">
                <a16:creationId xmlns:a16="http://schemas.microsoft.com/office/drawing/2014/main" id="{4BF0E6AE-E920-439C-A6BF-33600E84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P73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>
            <a:extLst>
              <a:ext uri="{FF2B5EF4-FFF2-40B4-BE49-F238E27FC236}">
                <a16:creationId xmlns:a16="http://schemas.microsoft.com/office/drawing/2014/main" id="{DD79F4DE-0F1B-4489-88B3-E41DE862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5" name="Picture 5" descr="STATBAR">
            <a:extLst>
              <a:ext uri="{FF2B5EF4-FFF2-40B4-BE49-F238E27FC236}">
                <a16:creationId xmlns:a16="http://schemas.microsoft.com/office/drawing/2014/main" id="{6E919067-D49C-4EC2-86F4-221B2ED7BF3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4516" name="Text Box 6">
            <a:extLst>
              <a:ext uri="{FF2B5EF4-FFF2-40B4-BE49-F238E27FC236}">
                <a16:creationId xmlns:a16="http://schemas.microsoft.com/office/drawing/2014/main" id="{3CABCA2A-BC95-428A-92C1-2EF085FD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D7AC774C-41DF-4614-85A0-3465A2DE84CF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341438" y="5105400"/>
          <a:ext cx="513556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文档" r:id="rId5" imgW="2718587" imgH="396071" progId="Word.Document.8">
                  <p:embed/>
                </p:oleObj>
              </mc:Choice>
              <mc:Fallback>
                <p:oleObj name="文档" r:id="rId5" imgW="2718587" imgH="39607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5105400"/>
                        <a:ext cx="513556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10">
            <a:extLst>
              <a:ext uri="{FF2B5EF4-FFF2-40B4-BE49-F238E27FC236}">
                <a16:creationId xmlns:a16="http://schemas.microsoft.com/office/drawing/2014/main" id="{CA230933-8BD0-4F92-8599-5D3A4BF4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4519" name="Object 9">
            <a:extLst>
              <a:ext uri="{FF2B5EF4-FFF2-40B4-BE49-F238E27FC236}">
                <a16:creationId xmlns:a16="http://schemas.microsoft.com/office/drawing/2014/main" id="{E79719ED-BE0F-431A-A7AF-7023FB6FE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914400"/>
          <a:ext cx="3581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公式" r:id="rId7" imgW="1231366" imgH="203112" progId="Equation.3">
                  <p:embed/>
                </p:oleObj>
              </mc:Choice>
              <mc:Fallback>
                <p:oleObj name="公式" r:id="rId7" imgW="123136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3581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AutoShape 11">
            <a:extLst>
              <a:ext uri="{FF2B5EF4-FFF2-40B4-BE49-F238E27FC236}">
                <a16:creationId xmlns:a16="http://schemas.microsoft.com/office/drawing/2014/main" id="{91208CAD-8A86-4D97-8C36-5AF94C3A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2514600" cy="685800"/>
          </a:xfrm>
          <a:prstGeom prst="cloudCallout">
            <a:avLst>
              <a:gd name="adj1" fmla="val -85606"/>
              <a:gd name="adj2" fmla="val 11990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</a:rPr>
              <a:t>p[i] </a:t>
            </a:r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递归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4521" name="Rectangle 13">
            <a:extLst>
              <a:ext uri="{FF2B5EF4-FFF2-40B4-BE49-F238E27FC236}">
                <a16:creationId xmlns:a16="http://schemas.microsoft.com/office/drawing/2014/main" id="{FFD57D88-0C95-4B64-B7AD-E7BDE7C7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6C9BF131-D058-4ADD-A577-8A662366F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743200"/>
          <a:ext cx="1905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公式" r:id="rId9" imgW="672808" imgH="203112" progId="Equation.3">
                  <p:embed/>
                </p:oleObj>
              </mc:Choice>
              <mc:Fallback>
                <p:oleObj name="公式" r:id="rId9" imgW="672808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1905000" cy="5635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Line 14">
            <a:extLst>
              <a:ext uri="{FF2B5EF4-FFF2-40B4-BE49-F238E27FC236}">
                <a16:creationId xmlns:a16="http://schemas.microsoft.com/office/drawing/2014/main" id="{B66A1F7E-60B1-4559-9662-4DC3154DB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600200"/>
            <a:ext cx="990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15">
            <a:extLst>
              <a:ext uri="{FF2B5EF4-FFF2-40B4-BE49-F238E27FC236}">
                <a16:creationId xmlns:a16="http://schemas.microsoft.com/office/drawing/2014/main" id="{5DE853BF-4161-4E1E-B4CB-42B6B8A5F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00200"/>
            <a:ext cx="990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8A044DE4-01BD-4568-8A70-CA1A3CAD4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600200"/>
            <a:ext cx="0" cy="1219200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7" name="Text Box 17">
            <a:extLst>
              <a:ext uri="{FF2B5EF4-FFF2-40B4-BE49-F238E27FC236}">
                <a16:creationId xmlns:a16="http://schemas.microsoft.com/office/drawing/2014/main" id="{579BA08B-2D33-4F60-8130-116696AB6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1960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背包的装载量与价值</a:t>
            </a:r>
          </a:p>
        </p:txBody>
      </p:sp>
      <p:sp>
        <p:nvSpPr>
          <p:cNvPr id="87058" name="Line 18">
            <a:extLst>
              <a:ext uri="{FF2B5EF4-FFF2-40B4-BE49-F238E27FC236}">
                <a16:creationId xmlns:a16="http://schemas.microsoft.com/office/drawing/2014/main" id="{E00CA574-7195-4817-8A9D-D7F0B3C45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352800"/>
            <a:ext cx="0" cy="1219200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TextBox 15">
            <a:extLst>
              <a:ext uri="{FF2B5EF4-FFF2-40B4-BE49-F238E27FC236}">
                <a16:creationId xmlns:a16="http://schemas.microsoft.com/office/drawing/2014/main" id="{4FF7E618-3A21-4707-B78B-A951E32D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P74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animBg="1"/>
      <p:bldP spid="8705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>
            <a:extLst>
              <a:ext uri="{FF2B5EF4-FFF2-40B4-BE49-F238E27FC236}">
                <a16:creationId xmlns:a16="http://schemas.microsoft.com/office/drawing/2014/main" id="{FC62ED71-6B93-40F5-803B-2393EA83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5" descr="STATBAR">
            <a:extLst>
              <a:ext uri="{FF2B5EF4-FFF2-40B4-BE49-F238E27FC236}">
                <a16:creationId xmlns:a16="http://schemas.microsoft.com/office/drawing/2014/main" id="{60C704A4-3C1E-462B-A411-9DE9609FA60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5540" name="Text Box 6">
            <a:extLst>
              <a:ext uri="{FF2B5EF4-FFF2-40B4-BE49-F238E27FC236}">
                <a16:creationId xmlns:a16="http://schemas.microsoft.com/office/drawing/2014/main" id="{2DA6475A-0FF3-43B3-A0FA-806521EE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2888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65541" name="Oval 14">
            <a:extLst>
              <a:ext uri="{FF2B5EF4-FFF2-40B4-BE49-F238E27FC236}">
                <a16:creationId xmlns:a16="http://schemas.microsoft.com/office/drawing/2014/main" id="{F06300EB-5F03-4555-8F97-992A029E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591" name="Oval 15">
            <a:extLst>
              <a:ext uri="{FF2B5EF4-FFF2-40B4-BE49-F238E27FC236}">
                <a16:creationId xmlns:a16="http://schemas.microsoft.com/office/drawing/2014/main" id="{6646FB8A-E997-4E9E-A52E-C43E6526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592" name="Oval 16">
            <a:extLst>
              <a:ext uri="{FF2B5EF4-FFF2-40B4-BE49-F238E27FC236}">
                <a16:creationId xmlns:a16="http://schemas.microsoft.com/office/drawing/2014/main" id="{BBD1B1C0-2A61-4A56-8A1D-AACB1542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593" name="Oval 17">
            <a:extLst>
              <a:ext uri="{FF2B5EF4-FFF2-40B4-BE49-F238E27FC236}">
                <a16:creationId xmlns:a16="http://schemas.microsoft.com/office/drawing/2014/main" id="{C18C1E4F-A842-408B-88AB-C7CAFFFF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5545" name="Text Box 18">
            <a:extLst>
              <a:ext uri="{FF2B5EF4-FFF2-40B4-BE49-F238E27FC236}">
                <a16:creationId xmlns:a16="http://schemas.microsoft.com/office/drawing/2014/main" id="{4A1812B8-BA0E-4F67-BF67-19E28919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2595" name="Oval 19">
            <a:extLst>
              <a:ext uri="{FF2B5EF4-FFF2-40B4-BE49-F238E27FC236}">
                <a16:creationId xmlns:a16="http://schemas.microsoft.com/office/drawing/2014/main" id="{A858CF87-6677-4386-924D-AB5C2306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596" name="Oval 20">
            <a:extLst>
              <a:ext uri="{FF2B5EF4-FFF2-40B4-BE49-F238E27FC236}">
                <a16:creationId xmlns:a16="http://schemas.microsoft.com/office/drawing/2014/main" id="{0BA419B3-B545-4679-A601-CE41E8AD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597" name="Oval 21">
            <a:extLst>
              <a:ext uri="{FF2B5EF4-FFF2-40B4-BE49-F238E27FC236}">
                <a16:creationId xmlns:a16="http://schemas.microsoft.com/office/drawing/2014/main" id="{9EDB6115-EB30-44D9-A744-E84CA865C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598" name="Oval 22">
            <a:extLst>
              <a:ext uri="{FF2B5EF4-FFF2-40B4-BE49-F238E27FC236}">
                <a16:creationId xmlns:a16="http://schemas.microsoft.com/office/drawing/2014/main" id="{BC7EEA2E-1BEB-4CCF-A229-72E1DE02F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599" name="Oval 23">
            <a:extLst>
              <a:ext uri="{FF2B5EF4-FFF2-40B4-BE49-F238E27FC236}">
                <a16:creationId xmlns:a16="http://schemas.microsoft.com/office/drawing/2014/main" id="{35162E40-5BB4-4D08-8240-74B8FBED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5551" name="Rectangle 26">
            <a:extLst>
              <a:ext uri="{FF2B5EF4-FFF2-40B4-BE49-F238E27FC236}">
                <a16:creationId xmlns:a16="http://schemas.microsoft.com/office/drawing/2014/main" id="{D724C9B0-AD1F-4A50-BFE6-F02D3934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5552" name="Line 27">
            <a:extLst>
              <a:ext uri="{FF2B5EF4-FFF2-40B4-BE49-F238E27FC236}">
                <a16:creationId xmlns:a16="http://schemas.microsoft.com/office/drawing/2014/main" id="{F119EB75-6E09-4107-85CC-96AFDDD61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Line 28">
            <a:extLst>
              <a:ext uri="{FF2B5EF4-FFF2-40B4-BE49-F238E27FC236}">
                <a16:creationId xmlns:a16="http://schemas.microsoft.com/office/drawing/2014/main" id="{78561BB4-6222-4078-AD91-B39F9893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4" name="Line 29">
            <a:extLst>
              <a:ext uri="{FF2B5EF4-FFF2-40B4-BE49-F238E27FC236}">
                <a16:creationId xmlns:a16="http://schemas.microsoft.com/office/drawing/2014/main" id="{AEF9401E-EB6E-4C32-8997-491E9A85D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5" name="Line 30">
            <a:extLst>
              <a:ext uri="{FF2B5EF4-FFF2-40B4-BE49-F238E27FC236}">
                <a16:creationId xmlns:a16="http://schemas.microsoft.com/office/drawing/2014/main" id="{7711002A-C766-42CE-B194-7225D1E8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6" name="Line 31">
            <a:extLst>
              <a:ext uri="{FF2B5EF4-FFF2-40B4-BE49-F238E27FC236}">
                <a16:creationId xmlns:a16="http://schemas.microsoft.com/office/drawing/2014/main" id="{B734BB52-372F-4230-B94D-8311C03B8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7" name="Line 32">
            <a:extLst>
              <a:ext uri="{FF2B5EF4-FFF2-40B4-BE49-F238E27FC236}">
                <a16:creationId xmlns:a16="http://schemas.microsoft.com/office/drawing/2014/main" id="{E354BDD2-4A17-4624-A257-204655EC5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8" name="Line 33">
            <a:extLst>
              <a:ext uri="{FF2B5EF4-FFF2-40B4-BE49-F238E27FC236}">
                <a16:creationId xmlns:a16="http://schemas.microsoft.com/office/drawing/2014/main" id="{012833CE-D7EA-4751-812F-704CBA30E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Line 34">
            <a:extLst>
              <a:ext uri="{FF2B5EF4-FFF2-40B4-BE49-F238E27FC236}">
                <a16:creationId xmlns:a16="http://schemas.microsoft.com/office/drawing/2014/main" id="{CE4431F3-5D0A-40DA-9248-2D1EA0110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0" name="Line 35">
            <a:extLst>
              <a:ext uri="{FF2B5EF4-FFF2-40B4-BE49-F238E27FC236}">
                <a16:creationId xmlns:a16="http://schemas.microsoft.com/office/drawing/2014/main" id="{61B935E0-F32F-4AD3-B14E-5DAFE23EB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1" name="Line 36">
            <a:extLst>
              <a:ext uri="{FF2B5EF4-FFF2-40B4-BE49-F238E27FC236}">
                <a16:creationId xmlns:a16="http://schemas.microsoft.com/office/drawing/2014/main" id="{9B5A071D-C296-4419-8DE3-13B4A811E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2" name="Line 37">
            <a:extLst>
              <a:ext uri="{FF2B5EF4-FFF2-40B4-BE49-F238E27FC236}">
                <a16:creationId xmlns:a16="http://schemas.microsoft.com/office/drawing/2014/main" id="{1EBD9E2C-CDC1-4EFB-921B-647BAB20B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3" name="Line 38">
            <a:extLst>
              <a:ext uri="{FF2B5EF4-FFF2-40B4-BE49-F238E27FC236}">
                <a16:creationId xmlns:a16="http://schemas.microsoft.com/office/drawing/2014/main" id="{8B3660E5-C5BE-4FF7-B48C-EAEFD128D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4" name="Line 39">
            <a:extLst>
              <a:ext uri="{FF2B5EF4-FFF2-40B4-BE49-F238E27FC236}">
                <a16:creationId xmlns:a16="http://schemas.microsoft.com/office/drawing/2014/main" id="{B68E62BC-D192-458F-8149-7046490E3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5" name="Line 40">
            <a:extLst>
              <a:ext uri="{FF2B5EF4-FFF2-40B4-BE49-F238E27FC236}">
                <a16:creationId xmlns:a16="http://schemas.microsoft.com/office/drawing/2014/main" id="{A6452CF1-6199-4082-84F9-381D39B76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6" name="Line 41">
            <a:extLst>
              <a:ext uri="{FF2B5EF4-FFF2-40B4-BE49-F238E27FC236}">
                <a16:creationId xmlns:a16="http://schemas.microsoft.com/office/drawing/2014/main" id="{4D8E525C-80DA-4F1B-AFFC-87C2A8F5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7" name="Line 42">
            <a:extLst>
              <a:ext uri="{FF2B5EF4-FFF2-40B4-BE49-F238E27FC236}">
                <a16:creationId xmlns:a16="http://schemas.microsoft.com/office/drawing/2014/main" id="{59EC0F0A-FC0B-4541-AEFC-20861B440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8" name="Line 43">
            <a:extLst>
              <a:ext uri="{FF2B5EF4-FFF2-40B4-BE49-F238E27FC236}">
                <a16:creationId xmlns:a16="http://schemas.microsoft.com/office/drawing/2014/main" id="{945C5492-89EF-4AD5-80C5-0475FCFEF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9" name="Text Box 44">
            <a:extLst>
              <a:ext uri="{FF2B5EF4-FFF2-40B4-BE49-F238E27FC236}">
                <a16:creationId xmlns:a16="http://schemas.microsoft.com/office/drawing/2014/main" id="{3F86A50A-5768-4F1F-80E3-51E481C4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70" name="Text Box 45">
            <a:extLst>
              <a:ext uri="{FF2B5EF4-FFF2-40B4-BE49-F238E27FC236}">
                <a16:creationId xmlns:a16="http://schemas.microsoft.com/office/drawing/2014/main" id="{5097ECDC-7FFA-4AA0-85A9-C39FFFB0C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71" name="Text Box 46">
            <a:extLst>
              <a:ext uri="{FF2B5EF4-FFF2-40B4-BE49-F238E27FC236}">
                <a16:creationId xmlns:a16="http://schemas.microsoft.com/office/drawing/2014/main" id="{13E3A0AE-AD97-4C89-AFB6-9FE51CF3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72" name="Text Box 47">
            <a:extLst>
              <a:ext uri="{FF2B5EF4-FFF2-40B4-BE49-F238E27FC236}">
                <a16:creationId xmlns:a16="http://schemas.microsoft.com/office/drawing/2014/main" id="{8799AC5C-B135-490F-8A7A-D2595FA9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73" name="Text Box 48">
            <a:extLst>
              <a:ext uri="{FF2B5EF4-FFF2-40B4-BE49-F238E27FC236}">
                <a16:creationId xmlns:a16="http://schemas.microsoft.com/office/drawing/2014/main" id="{EF224B39-AC74-4624-BC19-19F85722B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74" name="Text Box 49">
            <a:extLst>
              <a:ext uri="{FF2B5EF4-FFF2-40B4-BE49-F238E27FC236}">
                <a16:creationId xmlns:a16="http://schemas.microsoft.com/office/drawing/2014/main" id="{81031CEE-7174-40C2-B3C7-8B2408020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75" name="Text Box 50">
            <a:extLst>
              <a:ext uri="{FF2B5EF4-FFF2-40B4-BE49-F238E27FC236}">
                <a16:creationId xmlns:a16="http://schemas.microsoft.com/office/drawing/2014/main" id="{91FC410B-5078-47A0-BF0B-C89A622E5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76" name="Text Box 51">
            <a:extLst>
              <a:ext uri="{FF2B5EF4-FFF2-40B4-BE49-F238E27FC236}">
                <a16:creationId xmlns:a16="http://schemas.microsoft.com/office/drawing/2014/main" id="{F0291D1C-A947-4950-9EDF-15CD53E4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77" name="Text Box 52">
            <a:extLst>
              <a:ext uri="{FF2B5EF4-FFF2-40B4-BE49-F238E27FC236}">
                <a16:creationId xmlns:a16="http://schemas.microsoft.com/office/drawing/2014/main" id="{9EDE59CF-3A85-418C-9B26-14BE9CA3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78" name="Text Box 53">
            <a:extLst>
              <a:ext uri="{FF2B5EF4-FFF2-40B4-BE49-F238E27FC236}">
                <a16:creationId xmlns:a16="http://schemas.microsoft.com/office/drawing/2014/main" id="{39E03750-B50D-4E69-B37E-C40CBC1F4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79" name="Text Box 54">
            <a:extLst>
              <a:ext uri="{FF2B5EF4-FFF2-40B4-BE49-F238E27FC236}">
                <a16:creationId xmlns:a16="http://schemas.microsoft.com/office/drawing/2014/main" id="{755EBA14-3037-4BA1-A6F2-19B0AC6F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80" name="Text Box 55">
            <a:extLst>
              <a:ext uri="{FF2B5EF4-FFF2-40B4-BE49-F238E27FC236}">
                <a16:creationId xmlns:a16="http://schemas.microsoft.com/office/drawing/2014/main" id="{F62A77F5-AF24-48F9-B29C-3CF858F10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81" name="Text Box 56">
            <a:extLst>
              <a:ext uri="{FF2B5EF4-FFF2-40B4-BE49-F238E27FC236}">
                <a16:creationId xmlns:a16="http://schemas.microsoft.com/office/drawing/2014/main" id="{63DD8CDB-E009-4E66-A6BA-0972F961A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5582" name="Text Box 57">
            <a:extLst>
              <a:ext uri="{FF2B5EF4-FFF2-40B4-BE49-F238E27FC236}">
                <a16:creationId xmlns:a16="http://schemas.microsoft.com/office/drawing/2014/main" id="{878A8141-2F6F-48CC-B1DA-419986519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5583" name="Text Box 58">
            <a:extLst>
              <a:ext uri="{FF2B5EF4-FFF2-40B4-BE49-F238E27FC236}">
                <a16:creationId xmlns:a16="http://schemas.microsoft.com/office/drawing/2014/main" id="{2FDBE71C-4461-45DA-8932-17DC0BB6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584" name="Line 59">
            <a:extLst>
              <a:ext uri="{FF2B5EF4-FFF2-40B4-BE49-F238E27FC236}">
                <a16:creationId xmlns:a16="http://schemas.microsoft.com/office/drawing/2014/main" id="{271BEB20-8750-4E24-A7B4-854FAED5C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85" name="Text Box 60">
            <a:extLst>
              <a:ext uri="{FF2B5EF4-FFF2-40B4-BE49-F238E27FC236}">
                <a16:creationId xmlns:a16="http://schemas.microsoft.com/office/drawing/2014/main" id="{55B232BA-DB69-4454-805F-45887F4D8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586" name="Text Box 61">
            <a:extLst>
              <a:ext uri="{FF2B5EF4-FFF2-40B4-BE49-F238E27FC236}">
                <a16:creationId xmlns:a16="http://schemas.microsoft.com/office/drawing/2014/main" id="{A2740303-3E5A-43D3-AC40-92008F6BE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76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87" name="Text Box 62">
            <a:extLst>
              <a:ext uri="{FF2B5EF4-FFF2-40B4-BE49-F238E27FC236}">
                <a16:creationId xmlns:a16="http://schemas.microsoft.com/office/drawing/2014/main" id="{FE79AEDF-2D93-478F-92A2-51E5C0E3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88" name="Text Box 63">
            <a:extLst>
              <a:ext uri="{FF2B5EF4-FFF2-40B4-BE49-F238E27FC236}">
                <a16:creationId xmlns:a16="http://schemas.microsoft.com/office/drawing/2014/main" id="{BF06A2F9-8216-45BB-B442-CEEEA49A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95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89" name="Text Box 64">
            <a:extLst>
              <a:ext uri="{FF2B5EF4-FFF2-40B4-BE49-F238E27FC236}">
                <a16:creationId xmlns:a16="http://schemas.microsoft.com/office/drawing/2014/main" id="{61775955-FE7D-4BF8-80AE-BB28397F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90" name="Text Box 65">
            <a:extLst>
              <a:ext uri="{FF2B5EF4-FFF2-40B4-BE49-F238E27FC236}">
                <a16:creationId xmlns:a16="http://schemas.microsoft.com/office/drawing/2014/main" id="{E135DF8F-170F-420E-A57B-CE3D97738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9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91" name="Text Box 66">
            <a:extLst>
              <a:ext uri="{FF2B5EF4-FFF2-40B4-BE49-F238E27FC236}">
                <a16:creationId xmlns:a16="http://schemas.microsoft.com/office/drawing/2014/main" id="{9E654488-D7FA-4FD5-9151-F075F2B4D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92" name="Text Box 67">
            <a:extLst>
              <a:ext uri="{FF2B5EF4-FFF2-40B4-BE49-F238E27FC236}">
                <a16:creationId xmlns:a16="http://schemas.microsoft.com/office/drawing/2014/main" id="{B6FFC98F-7920-4FC6-9DFD-DBEE404B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93" name="Text Box 68">
            <a:extLst>
              <a:ext uri="{FF2B5EF4-FFF2-40B4-BE49-F238E27FC236}">
                <a16:creationId xmlns:a16="http://schemas.microsoft.com/office/drawing/2014/main" id="{47C0885E-2AD3-4B21-9DCF-AF701A5EB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94" name="Text Box 69">
            <a:extLst>
              <a:ext uri="{FF2B5EF4-FFF2-40B4-BE49-F238E27FC236}">
                <a16:creationId xmlns:a16="http://schemas.microsoft.com/office/drawing/2014/main" id="{42B96160-AF3B-4D63-92C0-29F5E1837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95" name="Text Box 70">
            <a:extLst>
              <a:ext uri="{FF2B5EF4-FFF2-40B4-BE49-F238E27FC236}">
                <a16:creationId xmlns:a16="http://schemas.microsoft.com/office/drawing/2014/main" id="{D9EEC645-C888-46C1-A250-7322165A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96" name="Text Box 71">
            <a:extLst>
              <a:ext uri="{FF2B5EF4-FFF2-40B4-BE49-F238E27FC236}">
                <a16:creationId xmlns:a16="http://schemas.microsoft.com/office/drawing/2014/main" id="{F0A8B6CE-0B55-400B-A349-CC121E6D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97" name="Text Box 72">
            <a:extLst>
              <a:ext uri="{FF2B5EF4-FFF2-40B4-BE49-F238E27FC236}">
                <a16:creationId xmlns:a16="http://schemas.microsoft.com/office/drawing/2014/main" id="{FBF4BD0F-0653-4D4A-BA2F-260EEF78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98" name="Text Box 73">
            <a:extLst>
              <a:ext uri="{FF2B5EF4-FFF2-40B4-BE49-F238E27FC236}">
                <a16:creationId xmlns:a16="http://schemas.microsoft.com/office/drawing/2014/main" id="{F8204D0A-F07F-4FF5-8F52-BA6B6A46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99" name="Text Box 74">
            <a:extLst>
              <a:ext uri="{FF2B5EF4-FFF2-40B4-BE49-F238E27FC236}">
                <a16:creationId xmlns:a16="http://schemas.microsoft.com/office/drawing/2014/main" id="{A5DE60EF-99D3-4141-A34C-47396A96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0" name="Text Box 75">
            <a:extLst>
              <a:ext uri="{FF2B5EF4-FFF2-40B4-BE49-F238E27FC236}">
                <a16:creationId xmlns:a16="http://schemas.microsoft.com/office/drawing/2014/main" id="{76F4E476-C5A4-4E8B-BFB9-82830B66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1" name="Text Box 76">
            <a:extLst>
              <a:ext uri="{FF2B5EF4-FFF2-40B4-BE49-F238E27FC236}">
                <a16:creationId xmlns:a16="http://schemas.microsoft.com/office/drawing/2014/main" id="{CCEFC659-4268-4459-AC1D-76D300D0E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602" name="Text Box 77">
            <a:extLst>
              <a:ext uri="{FF2B5EF4-FFF2-40B4-BE49-F238E27FC236}">
                <a16:creationId xmlns:a16="http://schemas.microsoft.com/office/drawing/2014/main" id="{2F4EF450-F427-4A11-BED2-08C8F52E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603" name="Text Box 78">
            <a:extLst>
              <a:ext uri="{FF2B5EF4-FFF2-40B4-BE49-F238E27FC236}">
                <a16:creationId xmlns:a16="http://schemas.microsoft.com/office/drawing/2014/main" id="{FE81D60F-76E2-4AAD-BE38-3EA15B41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604" name="Text Box 79">
            <a:extLst>
              <a:ext uri="{FF2B5EF4-FFF2-40B4-BE49-F238E27FC236}">
                <a16:creationId xmlns:a16="http://schemas.microsoft.com/office/drawing/2014/main" id="{EFD62EBD-0CAF-443D-BFA6-53EB1C35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5" name="Text Box 80">
            <a:extLst>
              <a:ext uri="{FF2B5EF4-FFF2-40B4-BE49-F238E27FC236}">
                <a16:creationId xmlns:a16="http://schemas.microsoft.com/office/drawing/2014/main" id="{C52489B9-41B9-4B10-B40F-4A0C77E97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6" name="Text Box 81">
            <a:extLst>
              <a:ext uri="{FF2B5EF4-FFF2-40B4-BE49-F238E27FC236}">
                <a16:creationId xmlns:a16="http://schemas.microsoft.com/office/drawing/2014/main" id="{D1B20F8E-33CF-49BC-97B0-7C307B7C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7" name="Text Box 82">
            <a:extLst>
              <a:ext uri="{FF2B5EF4-FFF2-40B4-BE49-F238E27FC236}">
                <a16:creationId xmlns:a16="http://schemas.microsoft.com/office/drawing/2014/main" id="{8EAA3E59-F2F3-470C-9AC5-D5964568F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8" name="Text Box 83">
            <a:extLst>
              <a:ext uri="{FF2B5EF4-FFF2-40B4-BE49-F238E27FC236}">
                <a16:creationId xmlns:a16="http://schemas.microsoft.com/office/drawing/2014/main" id="{30CFC451-4A46-4B86-A3B4-0887A24C5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09" name="Text Box 84">
            <a:extLst>
              <a:ext uri="{FF2B5EF4-FFF2-40B4-BE49-F238E27FC236}">
                <a16:creationId xmlns:a16="http://schemas.microsoft.com/office/drawing/2014/main" id="{AA513D5A-450B-4609-ACFA-622744607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36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610" name="Text Box 85">
            <a:extLst>
              <a:ext uri="{FF2B5EF4-FFF2-40B4-BE49-F238E27FC236}">
                <a16:creationId xmlns:a16="http://schemas.microsoft.com/office/drawing/2014/main" id="{4E3E32A0-CBC7-4F89-AA9E-6FB332F9E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611" name="Text Box 86">
            <a:extLst>
              <a:ext uri="{FF2B5EF4-FFF2-40B4-BE49-F238E27FC236}">
                <a16:creationId xmlns:a16="http://schemas.microsoft.com/office/drawing/2014/main" id="{3469C3AD-562C-4EBE-AF7E-F4EB08A0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612" name="Text Box 87">
            <a:extLst>
              <a:ext uri="{FF2B5EF4-FFF2-40B4-BE49-F238E27FC236}">
                <a16:creationId xmlns:a16="http://schemas.microsoft.com/office/drawing/2014/main" id="{0ED562DB-A39A-4772-9E85-A9FD6493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613" name="Text Box 88">
            <a:extLst>
              <a:ext uri="{FF2B5EF4-FFF2-40B4-BE49-F238E27FC236}">
                <a16:creationId xmlns:a16="http://schemas.microsoft.com/office/drawing/2014/main" id="{EC75F588-7FBC-4421-BDC4-39A08CB25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614" name="Text Box 89">
            <a:extLst>
              <a:ext uri="{FF2B5EF4-FFF2-40B4-BE49-F238E27FC236}">
                <a16:creationId xmlns:a16="http://schemas.microsoft.com/office/drawing/2014/main" id="{9ED9DF32-4E2D-4F8A-8545-E3A58422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615" name="Text Box 90">
            <a:extLst>
              <a:ext uri="{FF2B5EF4-FFF2-40B4-BE49-F238E27FC236}">
                <a16:creationId xmlns:a16="http://schemas.microsoft.com/office/drawing/2014/main" id="{D1725748-E6DB-41B5-98DD-F5EBB7EB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16" name="Text Box 91">
            <a:extLst>
              <a:ext uri="{FF2B5EF4-FFF2-40B4-BE49-F238E27FC236}">
                <a16:creationId xmlns:a16="http://schemas.microsoft.com/office/drawing/2014/main" id="{7733D6DE-D832-4F00-B6F2-D576902D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17" name="Text Box 92">
            <a:extLst>
              <a:ext uri="{FF2B5EF4-FFF2-40B4-BE49-F238E27FC236}">
                <a16:creationId xmlns:a16="http://schemas.microsoft.com/office/drawing/2014/main" id="{BC2CFD6D-87C3-4455-B682-82E3A2D8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18" name="Text Box 93">
            <a:extLst>
              <a:ext uri="{FF2B5EF4-FFF2-40B4-BE49-F238E27FC236}">
                <a16:creationId xmlns:a16="http://schemas.microsoft.com/office/drawing/2014/main" id="{C01DD441-346B-4C07-902B-B2AA25DE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19" name="Text Box 94">
            <a:extLst>
              <a:ext uri="{FF2B5EF4-FFF2-40B4-BE49-F238E27FC236}">
                <a16:creationId xmlns:a16="http://schemas.microsoft.com/office/drawing/2014/main" id="{4AADA83D-5B3B-42B2-92A7-5567EDB5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620" name="Text Box 95">
            <a:extLst>
              <a:ext uri="{FF2B5EF4-FFF2-40B4-BE49-F238E27FC236}">
                <a16:creationId xmlns:a16="http://schemas.microsoft.com/office/drawing/2014/main" id="{8B33846A-3179-4733-B070-7DBBA30AA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5621" name="Text Box 96">
            <a:extLst>
              <a:ext uri="{FF2B5EF4-FFF2-40B4-BE49-F238E27FC236}">
                <a16:creationId xmlns:a16="http://schemas.microsoft.com/office/drawing/2014/main" id="{B8DA6395-2FBF-4087-AA17-5F9FF376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622" name="Text Box 97">
            <a:extLst>
              <a:ext uri="{FF2B5EF4-FFF2-40B4-BE49-F238E27FC236}">
                <a16:creationId xmlns:a16="http://schemas.microsoft.com/office/drawing/2014/main" id="{6BC352FB-0231-43DD-8E3C-17CB468C3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23" name="Text Box 98">
            <a:extLst>
              <a:ext uri="{FF2B5EF4-FFF2-40B4-BE49-F238E27FC236}">
                <a16:creationId xmlns:a16="http://schemas.microsoft.com/office/drawing/2014/main" id="{3BC9E45C-9047-4596-BEE5-5B0E2B80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624" name="Text Box 99">
            <a:extLst>
              <a:ext uri="{FF2B5EF4-FFF2-40B4-BE49-F238E27FC236}">
                <a16:creationId xmlns:a16="http://schemas.microsoft.com/office/drawing/2014/main" id="{B739483B-D90D-4CFC-8D11-384C83D7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625" name="Text Box 100">
            <a:extLst>
              <a:ext uri="{FF2B5EF4-FFF2-40B4-BE49-F238E27FC236}">
                <a16:creationId xmlns:a16="http://schemas.microsoft.com/office/drawing/2014/main" id="{F57091F6-BF13-434F-B06B-5CAA5A1B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626" name="Text Box 101">
            <a:extLst>
              <a:ext uri="{FF2B5EF4-FFF2-40B4-BE49-F238E27FC236}">
                <a16:creationId xmlns:a16="http://schemas.microsoft.com/office/drawing/2014/main" id="{29726839-2E1E-45E0-B0C0-EEC1DB0A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27" name="Text Box 102">
            <a:extLst>
              <a:ext uri="{FF2B5EF4-FFF2-40B4-BE49-F238E27FC236}">
                <a16:creationId xmlns:a16="http://schemas.microsoft.com/office/drawing/2014/main" id="{485FB527-07D0-4FC8-A875-D5BA0AE2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628" name="Text Box 103">
            <a:extLst>
              <a:ext uri="{FF2B5EF4-FFF2-40B4-BE49-F238E27FC236}">
                <a16:creationId xmlns:a16="http://schemas.microsoft.com/office/drawing/2014/main" id="{01AC1409-C08D-47C3-AAEA-77AA16A7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629" name="Text Box 104">
            <a:extLst>
              <a:ext uri="{FF2B5EF4-FFF2-40B4-BE49-F238E27FC236}">
                <a16:creationId xmlns:a16="http://schemas.microsoft.com/office/drawing/2014/main" id="{B6DF508C-9FA5-4085-9B6A-19444377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630" name="Text Box 105">
            <a:extLst>
              <a:ext uri="{FF2B5EF4-FFF2-40B4-BE49-F238E27FC236}">
                <a16:creationId xmlns:a16="http://schemas.microsoft.com/office/drawing/2014/main" id="{1862010E-11E1-49FB-AD95-860D04D57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631" name="Text Box 106">
            <a:extLst>
              <a:ext uri="{FF2B5EF4-FFF2-40B4-BE49-F238E27FC236}">
                <a16:creationId xmlns:a16="http://schemas.microsoft.com/office/drawing/2014/main" id="{CAE5E06A-75C0-4841-BB4C-9E4EEB76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5632" name="Text Box 107">
            <a:extLst>
              <a:ext uri="{FF2B5EF4-FFF2-40B4-BE49-F238E27FC236}">
                <a16:creationId xmlns:a16="http://schemas.microsoft.com/office/drawing/2014/main" id="{A48D5469-6A73-450B-80E0-6FB46DDC0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633" name="Text Box 108">
            <a:extLst>
              <a:ext uri="{FF2B5EF4-FFF2-40B4-BE49-F238E27FC236}">
                <a16:creationId xmlns:a16="http://schemas.microsoft.com/office/drawing/2014/main" id="{1AFE380C-B0FC-4FB3-8BC7-72634667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52690" name="AutoShape 114">
            <a:extLst>
              <a:ext uri="{FF2B5EF4-FFF2-40B4-BE49-F238E27FC236}">
                <a16:creationId xmlns:a16="http://schemas.microsoft.com/office/drawing/2014/main" id="{DB736767-DEA1-4BF3-B0B0-4490448F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19800"/>
            <a:ext cx="533400" cy="304800"/>
          </a:xfrm>
          <a:prstGeom prst="wedgeEllipseCallout">
            <a:avLst>
              <a:gd name="adj1" fmla="val -310713"/>
              <a:gd name="adj2" fmla="val -244792"/>
            </a:avLst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2691" name="AutoShape 115">
            <a:extLst>
              <a:ext uri="{FF2B5EF4-FFF2-40B4-BE49-F238E27FC236}">
                <a16:creationId xmlns:a16="http://schemas.microsoft.com/office/drawing/2014/main" id="{DBD98F5E-944A-4251-9D28-ADCDBA76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172200"/>
            <a:ext cx="609600" cy="228600"/>
          </a:xfrm>
          <a:prstGeom prst="wedgeEllipseCallout">
            <a:avLst>
              <a:gd name="adj1" fmla="val -150000"/>
              <a:gd name="adj2" fmla="val -651389"/>
            </a:avLst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5636" name="Rectangle 119">
            <a:extLst>
              <a:ext uri="{FF2B5EF4-FFF2-40B4-BE49-F238E27FC236}">
                <a16:creationId xmlns:a16="http://schemas.microsoft.com/office/drawing/2014/main" id="{E27D4DC5-EFF5-41AC-82D2-949369F9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65637" name="Object 118">
            <a:extLst>
              <a:ext uri="{FF2B5EF4-FFF2-40B4-BE49-F238E27FC236}">
                <a16:creationId xmlns:a16="http://schemas.microsoft.com/office/drawing/2014/main" id="{5419559E-D163-4F66-B9C3-53DAA7953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01700"/>
          <a:ext cx="6781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4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01700"/>
                        <a:ext cx="6781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96" name="Object 120">
            <a:extLst>
              <a:ext uri="{FF2B5EF4-FFF2-40B4-BE49-F238E27FC236}">
                <a16:creationId xmlns:a16="http://schemas.microsoft.com/office/drawing/2014/main" id="{C664C372-7754-41E3-88D7-6DAD3864EA2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838200" y="5715000"/>
          <a:ext cx="1651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" name="公式" r:id="rId7" imgW="876300" imgH="203200" progId="Equation.3">
                  <p:embed/>
                </p:oleObj>
              </mc:Choice>
              <mc:Fallback>
                <p:oleObj name="公式" r:id="rId7" imgW="876300" imgH="20320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1651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98" name="Object 122">
            <a:extLst>
              <a:ext uri="{FF2B5EF4-FFF2-40B4-BE49-F238E27FC236}">
                <a16:creationId xmlns:a16="http://schemas.microsoft.com/office/drawing/2014/main" id="{4DC9C5D6-3D77-404A-922F-63DD598D6AC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724400" y="5780088"/>
          <a:ext cx="2222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" name="公式" r:id="rId9" imgW="1231366" imgH="203112" progId="Equation.3">
                  <p:embed/>
                </p:oleObj>
              </mc:Choice>
              <mc:Fallback>
                <p:oleObj name="公式" r:id="rId9" imgW="1231366" imgH="203112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80088"/>
                        <a:ext cx="22225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40" name="TextBox 103">
            <a:extLst>
              <a:ext uri="{FF2B5EF4-FFF2-40B4-BE49-F238E27FC236}">
                <a16:creationId xmlns:a16="http://schemas.microsoft.com/office/drawing/2014/main" id="{EFE2FE6A-E0ED-4292-9104-85419621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1" grpId="0" animBg="1"/>
      <p:bldP spid="152592" grpId="0" animBg="1"/>
      <p:bldP spid="152593" grpId="0" animBg="1"/>
      <p:bldP spid="152595" grpId="0" animBg="1"/>
      <p:bldP spid="152596" grpId="0" animBg="1"/>
      <p:bldP spid="152597" grpId="0" animBg="1"/>
      <p:bldP spid="152598" grpId="0" animBg="1"/>
      <p:bldP spid="152599" grpId="0" animBg="1"/>
      <p:bldP spid="152690" grpId="0" animBg="1"/>
      <p:bldP spid="15269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>
            <a:extLst>
              <a:ext uri="{FF2B5EF4-FFF2-40B4-BE49-F238E27FC236}">
                <a16:creationId xmlns:a16="http://schemas.microsoft.com/office/drawing/2014/main" id="{E04744B1-8DF9-4398-BA22-C2F0B456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3" name="Picture 5" descr="STATBAR">
            <a:extLst>
              <a:ext uri="{FF2B5EF4-FFF2-40B4-BE49-F238E27FC236}">
                <a16:creationId xmlns:a16="http://schemas.microsoft.com/office/drawing/2014/main" id="{CD97ADD7-AD27-4984-89C8-AF3CC2A2386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6564" name="Text Box 6">
            <a:extLst>
              <a:ext uri="{FF2B5EF4-FFF2-40B4-BE49-F238E27FC236}">
                <a16:creationId xmlns:a16="http://schemas.microsoft.com/office/drawing/2014/main" id="{EF0E72C6-DF7A-4DCE-A18C-224A77ADC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66565" name="Rectangle 8">
            <a:extLst>
              <a:ext uri="{FF2B5EF4-FFF2-40B4-BE49-F238E27FC236}">
                <a16:creationId xmlns:a16="http://schemas.microsoft.com/office/drawing/2014/main" id="{825C5F23-7413-4C2D-AB2D-2790A895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66566" name="Object 7">
            <a:extLst>
              <a:ext uri="{FF2B5EF4-FFF2-40B4-BE49-F238E27FC236}">
                <a16:creationId xmlns:a16="http://schemas.microsoft.com/office/drawing/2014/main" id="{22C214C0-F261-48C8-B272-7CB44789C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2362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公式" r:id="rId5" imgW="1079032" imgH="203112" progId="Equation.3">
                  <p:embed/>
                </p:oleObj>
              </mc:Choice>
              <mc:Fallback>
                <p:oleObj name="公式" r:id="rId5" imgW="107903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2362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12">
            <a:extLst>
              <a:ext uri="{FF2B5EF4-FFF2-40B4-BE49-F238E27FC236}">
                <a16:creationId xmlns:a16="http://schemas.microsoft.com/office/drawing/2014/main" id="{04FD8F6E-0861-4987-8D87-165851C8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88075" name="Object 11">
            <a:extLst>
              <a:ext uri="{FF2B5EF4-FFF2-40B4-BE49-F238E27FC236}">
                <a16:creationId xmlns:a16="http://schemas.microsoft.com/office/drawing/2014/main" id="{443D1E56-1160-45D9-8280-73F76191A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495800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公式" r:id="rId7" imgW="1473200" imgH="203200" progId="Equation.3">
                  <p:embed/>
                </p:oleObj>
              </mc:Choice>
              <mc:Fallback>
                <p:oleObj name="公式" r:id="rId7" imgW="14732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276600" cy="5048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3399"/>
                          </a:gs>
                          <a:gs pos="25000">
                            <a:srgbClr val="FF6633"/>
                          </a:gs>
                          <a:gs pos="50000">
                            <a:srgbClr val="FFFF00"/>
                          </a:gs>
                          <a:gs pos="75000">
                            <a:srgbClr val="01A78F"/>
                          </a:gs>
                          <a:gs pos="100000">
                            <a:srgbClr val="3366FF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14">
            <a:extLst>
              <a:ext uri="{FF2B5EF4-FFF2-40B4-BE49-F238E27FC236}">
                <a16:creationId xmlns:a16="http://schemas.microsoft.com/office/drawing/2014/main" id="{B2B9A179-30ED-4E64-8DA2-F6346C81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6570" name="Rectangle 16">
            <a:extLst>
              <a:ext uri="{FF2B5EF4-FFF2-40B4-BE49-F238E27FC236}">
                <a16:creationId xmlns:a16="http://schemas.microsoft.com/office/drawing/2014/main" id="{6D311A3D-C6AB-4923-9416-2EAF9AB4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88089" name="Group 25">
            <a:extLst>
              <a:ext uri="{FF2B5EF4-FFF2-40B4-BE49-F238E27FC236}">
                <a16:creationId xmlns:a16="http://schemas.microsoft.com/office/drawing/2014/main" id="{8FA92320-2900-40AC-8E3C-2042A71BC5E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953000"/>
            <a:ext cx="1371600" cy="1295400"/>
            <a:chOff x="4080" y="1776"/>
            <a:chExt cx="864" cy="816"/>
          </a:xfrm>
        </p:grpSpPr>
        <p:graphicFrame>
          <p:nvGraphicFramePr>
            <p:cNvPr id="66584" name="Object 13">
              <a:extLst>
                <a:ext uri="{FF2B5EF4-FFF2-40B4-BE49-F238E27FC236}">
                  <a16:creationId xmlns:a16="http://schemas.microsoft.com/office/drawing/2014/main" id="{F18B2EE5-A944-4494-9E53-E0041BFCDA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274"/>
            <a:ext cx="86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3" name="公式" r:id="rId9" imgW="634725" imgH="203112" progId="Equation.3">
                    <p:embed/>
                  </p:oleObj>
                </mc:Choice>
                <mc:Fallback>
                  <p:oleObj name="公式" r:id="rId9" imgW="634725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274"/>
                          <a:ext cx="86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5" name="Line 17">
              <a:extLst>
                <a:ext uri="{FF2B5EF4-FFF2-40B4-BE49-F238E27FC236}">
                  <a16:creationId xmlns:a16="http://schemas.microsoft.com/office/drawing/2014/main" id="{06370A40-33D4-4B6B-A480-4E6484517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090" name="Group 26">
            <a:extLst>
              <a:ext uri="{FF2B5EF4-FFF2-40B4-BE49-F238E27FC236}">
                <a16:creationId xmlns:a16="http://schemas.microsoft.com/office/drawing/2014/main" id="{C96C72B0-C8CE-400E-87DA-2C8ED5CF5E2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505200"/>
            <a:ext cx="2438400" cy="1066800"/>
            <a:chOff x="4176" y="816"/>
            <a:chExt cx="1536" cy="672"/>
          </a:xfrm>
        </p:grpSpPr>
        <p:graphicFrame>
          <p:nvGraphicFramePr>
            <p:cNvPr id="66582" name="Object 15">
              <a:extLst>
                <a:ext uri="{FF2B5EF4-FFF2-40B4-BE49-F238E27FC236}">
                  <a16:creationId xmlns:a16="http://schemas.microsoft.com/office/drawing/2014/main" id="{3EBDE129-267D-4B11-A76F-087B5ACEAD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816"/>
            <a:ext cx="15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4" name="公式" r:id="rId11" imgW="1168400" imgH="228600" progId="Equation.3">
                    <p:embed/>
                  </p:oleObj>
                </mc:Choice>
                <mc:Fallback>
                  <p:oleObj name="公式" r:id="rId11" imgW="11684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816"/>
                          <a:ext cx="15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3" name="Line 18">
              <a:extLst>
                <a:ext uri="{FF2B5EF4-FFF2-40B4-BE49-F238E27FC236}">
                  <a16:creationId xmlns:a16="http://schemas.microsoft.com/office/drawing/2014/main" id="{872D877C-5A54-4488-8D1F-DCFD23C5A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105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73" name="Rectangle 23">
            <a:extLst>
              <a:ext uri="{FF2B5EF4-FFF2-40B4-BE49-F238E27FC236}">
                <a16:creationId xmlns:a16="http://schemas.microsoft.com/office/drawing/2014/main" id="{1F81523D-71BC-4542-B196-1A80F4A5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88088" name="Line 24">
            <a:extLst>
              <a:ext uri="{FF2B5EF4-FFF2-40B4-BE49-F238E27FC236}">
                <a16:creationId xmlns:a16="http://schemas.microsoft.com/office/drawing/2014/main" id="{F2739F07-0A5A-4799-ACCF-8CA5F70AC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24400"/>
            <a:ext cx="838200" cy="0"/>
          </a:xfrm>
          <a:prstGeom prst="line">
            <a:avLst/>
          </a:prstGeom>
          <a:noFill/>
          <a:ln w="793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5" name="Rectangle 29">
            <a:extLst>
              <a:ext uri="{FF2B5EF4-FFF2-40B4-BE49-F238E27FC236}">
                <a16:creationId xmlns:a16="http://schemas.microsoft.com/office/drawing/2014/main" id="{8BDC4414-2F5F-4B02-B73E-C08FA2AE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88092" name="Object 28">
            <a:extLst>
              <a:ext uri="{FF2B5EF4-FFF2-40B4-BE49-F238E27FC236}">
                <a16:creationId xmlns:a16="http://schemas.microsoft.com/office/drawing/2014/main" id="{138BA001-9D04-4AF0-A050-9549FF4EC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1752600"/>
          <a:ext cx="88392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公式" r:id="rId13" imgW="3619500" imgH="482600" progId="Equation.3">
                  <p:embed/>
                </p:oleObj>
              </mc:Choice>
              <mc:Fallback>
                <p:oleObj name="公式" r:id="rId13" imgW="3619500" imgH="48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752600"/>
                        <a:ext cx="88392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5" name="Line 31">
            <a:extLst>
              <a:ext uri="{FF2B5EF4-FFF2-40B4-BE49-F238E27FC236}">
                <a16:creationId xmlns:a16="http://schemas.microsoft.com/office/drawing/2014/main" id="{B9C7050D-08FF-4E1C-8C8C-D0C3D5E64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2667000"/>
            <a:ext cx="10668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6" name="Line 32">
            <a:extLst>
              <a:ext uri="{FF2B5EF4-FFF2-40B4-BE49-F238E27FC236}">
                <a16:creationId xmlns:a16="http://schemas.microsoft.com/office/drawing/2014/main" id="{71BDC1F9-C8C6-4C64-8979-CC9684C42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1371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7" name="Line 33">
            <a:extLst>
              <a:ext uri="{FF2B5EF4-FFF2-40B4-BE49-F238E27FC236}">
                <a16:creationId xmlns:a16="http://schemas.microsoft.com/office/drawing/2014/main" id="{2B3588B9-C363-498A-901A-D4C5C21E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971800"/>
            <a:ext cx="16764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8" name="Line 34">
            <a:extLst>
              <a:ext uri="{FF2B5EF4-FFF2-40B4-BE49-F238E27FC236}">
                <a16:creationId xmlns:a16="http://schemas.microsoft.com/office/drawing/2014/main" id="{208FA72C-87D9-4F1A-8252-40C022F59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362200"/>
            <a:ext cx="2895600" cy="0"/>
          </a:xfrm>
          <a:prstGeom prst="line">
            <a:avLst/>
          </a:prstGeom>
          <a:noFill/>
          <a:ln w="444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1" name="TextBox 24">
            <a:extLst>
              <a:ext uri="{FF2B5EF4-FFF2-40B4-BE49-F238E27FC236}">
                <a16:creationId xmlns:a16="http://schemas.microsoft.com/office/drawing/2014/main" id="{E7400187-A848-4C1C-BD38-916F597EC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P74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>
            <a:extLst>
              <a:ext uri="{FF2B5EF4-FFF2-40B4-BE49-F238E27FC236}">
                <a16:creationId xmlns:a16="http://schemas.microsoft.com/office/drawing/2014/main" id="{656B3DA4-9D3A-440D-8781-4036AE01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Picture 5" descr="STATBAR">
            <a:extLst>
              <a:ext uri="{FF2B5EF4-FFF2-40B4-BE49-F238E27FC236}">
                <a16:creationId xmlns:a16="http://schemas.microsoft.com/office/drawing/2014/main" id="{025E58C5-7160-4D2A-A4EA-2DF8BF1FC37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7588" name="Text Box 6">
            <a:extLst>
              <a:ext uri="{FF2B5EF4-FFF2-40B4-BE49-F238E27FC236}">
                <a16:creationId xmlns:a16="http://schemas.microsoft.com/office/drawing/2014/main" id="{C9C05BB6-85DF-43F6-A632-42FA2C92F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6F45D5A0-8352-4914-9F63-B01482C88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7590" name="Rectangle 9">
            <a:extLst>
              <a:ext uri="{FF2B5EF4-FFF2-40B4-BE49-F238E27FC236}">
                <a16:creationId xmlns:a16="http://schemas.microsoft.com/office/drawing/2014/main" id="{551B8F23-37E3-4B2A-96C7-1FA7F3B8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7591" name="Rectangle 11">
            <a:extLst>
              <a:ext uri="{FF2B5EF4-FFF2-40B4-BE49-F238E27FC236}">
                <a16:creationId xmlns:a16="http://schemas.microsoft.com/office/drawing/2014/main" id="{CF22E635-F988-4380-B776-E82892ED3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7592" name="Rectangle 12">
            <a:extLst>
              <a:ext uri="{FF2B5EF4-FFF2-40B4-BE49-F238E27FC236}">
                <a16:creationId xmlns:a16="http://schemas.microsoft.com/office/drawing/2014/main" id="{32162F12-6277-4072-B4E5-DF0DC3E3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42355" name="Object 19">
            <a:extLst>
              <a:ext uri="{FF2B5EF4-FFF2-40B4-BE49-F238E27FC236}">
                <a16:creationId xmlns:a16="http://schemas.microsoft.com/office/drawing/2014/main" id="{5AC528EA-55D3-4B89-95BC-0A98D1BB3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76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文档" r:id="rId5" imgW="3998246" imgH="396071" progId="Word.Document.8">
                  <p:embed/>
                </p:oleObj>
              </mc:Choice>
              <mc:Fallback>
                <p:oleObj name="文档" r:id="rId5" imgW="3998246" imgH="396071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76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20">
            <a:extLst>
              <a:ext uri="{FF2B5EF4-FFF2-40B4-BE49-F238E27FC236}">
                <a16:creationId xmlns:a16="http://schemas.microsoft.com/office/drawing/2014/main" id="{DFD3C9ED-B207-4650-9998-E1E09DD9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42357" name="Object 21">
            <a:extLst>
              <a:ext uri="{FF2B5EF4-FFF2-40B4-BE49-F238E27FC236}">
                <a16:creationId xmlns:a16="http://schemas.microsoft.com/office/drawing/2014/main" id="{172EDE27-BCC2-4861-B7BD-8D0CFC4C0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2544763"/>
          <a:ext cx="773747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公式" r:id="rId7" imgW="3086100" imgH="482600" progId="Equation.3">
                  <p:embed/>
                </p:oleObj>
              </mc:Choice>
              <mc:Fallback>
                <p:oleObj name="公式" r:id="rId7" imgW="30861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544763"/>
                        <a:ext cx="7737475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Box 11">
            <a:extLst>
              <a:ext uri="{FF2B5EF4-FFF2-40B4-BE49-F238E27FC236}">
                <a16:creationId xmlns:a16="http://schemas.microsoft.com/office/drawing/2014/main" id="{A3804B23-F623-47F0-BAAD-D3E61FA8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P74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>
            <a:extLst>
              <a:ext uri="{FF2B5EF4-FFF2-40B4-BE49-F238E27FC236}">
                <a16:creationId xmlns:a16="http://schemas.microsoft.com/office/drawing/2014/main" id="{76298C67-3237-4603-98E5-927966A8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5" descr="STATBAR">
            <a:extLst>
              <a:ext uri="{FF2B5EF4-FFF2-40B4-BE49-F238E27FC236}">
                <a16:creationId xmlns:a16="http://schemas.microsoft.com/office/drawing/2014/main" id="{CD6A18FF-81A4-4A73-9D4A-61D2B334F3C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8612" name="Text Box 6">
            <a:extLst>
              <a:ext uri="{FF2B5EF4-FFF2-40B4-BE49-F238E27FC236}">
                <a16:creationId xmlns:a16="http://schemas.microsoft.com/office/drawing/2014/main" id="{F4DB35E5-6EAD-4E9C-A41C-EFB0FE19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207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68613" name="Object 7">
            <a:extLst>
              <a:ext uri="{FF2B5EF4-FFF2-40B4-BE49-F238E27FC236}">
                <a16:creationId xmlns:a16="http://schemas.microsoft.com/office/drawing/2014/main" id="{97AE0123-3044-45B2-82E5-BAD1166EF2E1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04800" y="1066800"/>
          <a:ext cx="6248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文档" r:id="rId5" imgW="3702884" imgH="1188572" progId="Word.Document.8">
                  <p:embed/>
                </p:oleObj>
              </mc:Choice>
              <mc:Fallback>
                <p:oleObj name="文档" r:id="rId5" imgW="3702884" imgH="11885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62484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14">
            <a:extLst>
              <a:ext uri="{FF2B5EF4-FFF2-40B4-BE49-F238E27FC236}">
                <a16:creationId xmlns:a16="http://schemas.microsoft.com/office/drawing/2014/main" id="{301A8B66-4321-4A80-9836-0C3D9BBF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5" name="Rectangle 17">
            <a:extLst>
              <a:ext uri="{FF2B5EF4-FFF2-40B4-BE49-F238E27FC236}">
                <a16:creationId xmlns:a16="http://schemas.microsoft.com/office/drawing/2014/main" id="{24328AFD-6C5F-438E-9A57-074D3CC9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6" name="Rectangle 20">
            <a:extLst>
              <a:ext uri="{FF2B5EF4-FFF2-40B4-BE49-F238E27FC236}">
                <a16:creationId xmlns:a16="http://schemas.microsoft.com/office/drawing/2014/main" id="{43D6377C-AB36-442B-BD2D-D15C4153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9109" name="Group 21">
            <a:extLst>
              <a:ext uri="{FF2B5EF4-FFF2-40B4-BE49-F238E27FC236}">
                <a16:creationId xmlns:a16="http://schemas.microsoft.com/office/drawing/2014/main" id="{C6522E19-EE92-4D14-950C-04884FF08A5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143000"/>
            <a:ext cx="2286000" cy="2362200"/>
            <a:chOff x="4176" y="720"/>
            <a:chExt cx="1440" cy="1488"/>
          </a:xfrm>
        </p:grpSpPr>
        <p:sp>
          <p:nvSpPr>
            <p:cNvPr id="68620" name="Line 9">
              <a:extLst>
                <a:ext uri="{FF2B5EF4-FFF2-40B4-BE49-F238E27FC236}">
                  <a16:creationId xmlns:a16="http://schemas.microsoft.com/office/drawing/2014/main" id="{6D839DBA-CECE-47EB-800B-ABB71544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08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10">
              <a:extLst>
                <a:ext uri="{FF2B5EF4-FFF2-40B4-BE49-F238E27FC236}">
                  <a16:creationId xmlns:a16="http://schemas.microsoft.com/office/drawing/2014/main" id="{A4D43A3C-3B48-4C61-8110-33D93EB17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720"/>
              <a:ext cx="0" cy="14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1">
              <a:extLst>
                <a:ext uri="{FF2B5EF4-FFF2-40B4-BE49-F238E27FC236}">
                  <a16:creationId xmlns:a16="http://schemas.microsoft.com/office/drawing/2014/main" id="{919A6578-809E-49C7-B62C-1C3F738AF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00"/>
              <a:ext cx="62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2">
              <a:extLst>
                <a:ext uri="{FF2B5EF4-FFF2-40B4-BE49-F238E27FC236}">
                  <a16:creationId xmlns:a16="http://schemas.microsoft.com/office/drawing/2014/main" id="{2066112A-3A27-45C2-9449-CEC1FF598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632"/>
              <a:ext cx="43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24" name="Object 13">
              <a:extLst>
                <a:ext uri="{FF2B5EF4-FFF2-40B4-BE49-F238E27FC236}">
                  <a16:creationId xmlns:a16="http://schemas.microsoft.com/office/drawing/2014/main" id="{1D9DC610-6718-4A08-B8BA-1EFFE43AF4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4" y="1680"/>
            <a:ext cx="4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3" name="公式" r:id="rId7" imgW="368140" imgH="203112" progId="Equation.3">
                    <p:embed/>
                  </p:oleObj>
                </mc:Choice>
                <mc:Fallback>
                  <p:oleObj name="公式" r:id="rId7" imgW="368140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1680"/>
                          <a:ext cx="47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5" name="Oval 15">
              <a:extLst>
                <a:ext uri="{FF2B5EF4-FFF2-40B4-BE49-F238E27FC236}">
                  <a16:creationId xmlns:a16="http://schemas.microsoft.com/office/drawing/2014/main" id="{DA0CA9F3-5F44-408D-9933-363B33F5E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58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030B364F-B415-411F-B6DA-BC545DAE8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5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8627" name="Object 19">
              <a:extLst>
                <a:ext uri="{FF2B5EF4-FFF2-40B4-BE49-F238E27FC236}">
                  <a16:creationId xmlns:a16="http://schemas.microsoft.com/office/drawing/2014/main" id="{C56805DA-B245-48E5-AF46-723D36708B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965"/>
            <a:ext cx="4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4" name="公式" r:id="rId9" imgW="355292" imgH="203024" progId="Equation.3">
                    <p:embed/>
                  </p:oleObj>
                </mc:Choice>
                <mc:Fallback>
                  <p:oleObj name="公式" r:id="rId9" imgW="355292" imgH="20302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65"/>
                          <a:ext cx="4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10" name="Object 22">
            <a:extLst>
              <a:ext uri="{FF2B5EF4-FFF2-40B4-BE49-F238E27FC236}">
                <a16:creationId xmlns:a16="http://schemas.microsoft.com/office/drawing/2014/main" id="{4B23EEB5-3BB3-443E-A8BD-BDA6750177B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09563" y="3962400"/>
          <a:ext cx="6929437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文档" r:id="rId11" imgW="3378815" imgH="792141" progId="Word.Document.8">
                  <p:embed/>
                </p:oleObj>
              </mc:Choice>
              <mc:Fallback>
                <p:oleObj name="文档" r:id="rId11" imgW="3378815" imgH="792141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962400"/>
                        <a:ext cx="6929437" cy="1624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Box 18">
            <a:extLst>
              <a:ext uri="{FF2B5EF4-FFF2-40B4-BE49-F238E27FC236}">
                <a16:creationId xmlns:a16="http://schemas.microsoft.com/office/drawing/2014/main" id="{D3049823-FEE8-4014-94B7-CAF11EFA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P74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>
            <a:extLst>
              <a:ext uri="{FF2B5EF4-FFF2-40B4-BE49-F238E27FC236}">
                <a16:creationId xmlns:a16="http://schemas.microsoft.com/office/drawing/2014/main" id="{A4B7C908-8D49-41BE-BA7F-415B9DE2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5" name="Picture 5" descr="STATBAR">
            <a:extLst>
              <a:ext uri="{FF2B5EF4-FFF2-40B4-BE49-F238E27FC236}">
                <a16:creationId xmlns:a16="http://schemas.microsoft.com/office/drawing/2014/main" id="{A066CE9D-6DFA-4ED9-9BE0-250F56E57AB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9636" name="Text Box 6">
            <a:extLst>
              <a:ext uri="{FF2B5EF4-FFF2-40B4-BE49-F238E27FC236}">
                <a16:creationId xmlns:a16="http://schemas.microsoft.com/office/drawing/2014/main" id="{F453B3CB-DC44-461B-A9DF-7EA13550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69637" name="Rectangle 8">
            <a:extLst>
              <a:ext uri="{FF2B5EF4-FFF2-40B4-BE49-F238E27FC236}">
                <a16:creationId xmlns:a16="http://schemas.microsoft.com/office/drawing/2014/main" id="{E3269E1E-D497-438C-AA1C-E734101C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9638" name="Object 7">
            <a:extLst>
              <a:ext uri="{FF2B5EF4-FFF2-40B4-BE49-F238E27FC236}">
                <a16:creationId xmlns:a16="http://schemas.microsoft.com/office/drawing/2014/main" id="{41A99C9F-DE86-4B49-BC2F-6845930C6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09675"/>
          <a:ext cx="5943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6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5943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9">
            <a:extLst>
              <a:ext uri="{FF2B5EF4-FFF2-40B4-BE49-F238E27FC236}">
                <a16:creationId xmlns:a16="http://schemas.microsoft.com/office/drawing/2014/main" id="{889766C8-5CA8-49BD-B39A-B9DCF51C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10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69640" name="Rectangle 13">
            <a:extLst>
              <a:ext uri="{FF2B5EF4-FFF2-40B4-BE49-F238E27FC236}">
                <a16:creationId xmlns:a16="http://schemas.microsoft.com/office/drawing/2014/main" id="{4CDFA26E-D0DE-4488-A7AE-C0F1D63E6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9641" name="Object 12">
            <a:extLst>
              <a:ext uri="{FF2B5EF4-FFF2-40B4-BE49-F238E27FC236}">
                <a16:creationId xmlns:a16="http://schemas.microsoft.com/office/drawing/2014/main" id="{446F5DE2-685F-48BE-B75F-F08B69308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8288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7" name="公式" r:id="rId7" imgW="888614" imgH="203112" progId="Equation.3">
                  <p:embed/>
                </p:oleObj>
              </mc:Choice>
              <mc:Fallback>
                <p:oleObj name="公式" r:id="rId7" imgW="888614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4">
            <a:extLst>
              <a:ext uri="{FF2B5EF4-FFF2-40B4-BE49-F238E27FC236}">
                <a16:creationId xmlns:a16="http://schemas.microsoft.com/office/drawing/2014/main" id="{DD3393A8-5C13-4D47-B87C-FC1707736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97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69643" name="Rectangle 16">
            <a:extLst>
              <a:ext uri="{FF2B5EF4-FFF2-40B4-BE49-F238E27FC236}">
                <a16:creationId xmlns:a16="http://schemas.microsoft.com/office/drawing/2014/main" id="{CB9D5DA2-91B0-48D5-AC94-39CB2F58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27" name="Object 15">
            <a:extLst>
              <a:ext uri="{FF2B5EF4-FFF2-40B4-BE49-F238E27FC236}">
                <a16:creationId xmlns:a16="http://schemas.microsoft.com/office/drawing/2014/main" id="{D9A7AFF4-1EF3-40AF-B0C1-40C817A24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7526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8" name="公式" r:id="rId9" imgW="965200" imgH="228600" progId="Equation.3">
                  <p:embed/>
                </p:oleObj>
              </mc:Choice>
              <mc:Fallback>
                <p:oleObj name="公式" r:id="rId9" imgW="965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2600"/>
                        <a:ext cx="182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Rectangle 18">
            <a:extLst>
              <a:ext uri="{FF2B5EF4-FFF2-40B4-BE49-F238E27FC236}">
                <a16:creationId xmlns:a16="http://schemas.microsoft.com/office/drawing/2014/main" id="{A3B1C2E7-53F5-4510-A31E-045100E6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29" name="Object 17">
            <a:extLst>
              <a:ext uri="{FF2B5EF4-FFF2-40B4-BE49-F238E27FC236}">
                <a16:creationId xmlns:a16="http://schemas.microsoft.com/office/drawing/2014/main" id="{816B3AEA-1FC4-4A1F-BC57-D69CC0F89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14600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公式" r:id="rId11" imgW="1930400" imgH="228600" progId="Equation.3">
                  <p:embed/>
                </p:oleObj>
              </mc:Choice>
              <mc:Fallback>
                <p:oleObj name="公式" r:id="rId11" imgW="1930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Rectangle 20">
            <a:extLst>
              <a:ext uri="{FF2B5EF4-FFF2-40B4-BE49-F238E27FC236}">
                <a16:creationId xmlns:a16="http://schemas.microsoft.com/office/drawing/2014/main" id="{D2E53856-82E3-47C5-8281-4C81D400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31" name="Object 19">
            <a:extLst>
              <a:ext uri="{FF2B5EF4-FFF2-40B4-BE49-F238E27FC236}">
                <a16:creationId xmlns:a16="http://schemas.microsoft.com/office/drawing/2014/main" id="{AE8A73CA-27B1-46F2-9857-4EE08C246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228975"/>
          <a:ext cx="3429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公式" r:id="rId13" imgW="1231366" imgH="203112" progId="Equation.3">
                  <p:embed/>
                </p:oleObj>
              </mc:Choice>
              <mc:Fallback>
                <p:oleObj name="公式" r:id="rId13" imgW="1231366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28975"/>
                        <a:ext cx="3429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9" name="Rectangle 22">
            <a:extLst>
              <a:ext uri="{FF2B5EF4-FFF2-40B4-BE49-F238E27FC236}">
                <a16:creationId xmlns:a16="http://schemas.microsoft.com/office/drawing/2014/main" id="{B3A25456-4B81-470D-AE6F-09D160435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33" name="Object 21">
            <a:extLst>
              <a:ext uri="{FF2B5EF4-FFF2-40B4-BE49-F238E27FC236}">
                <a16:creationId xmlns:a16="http://schemas.microsoft.com/office/drawing/2014/main" id="{1CEEC47D-14E0-4E20-8E93-C494AD875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971925"/>
          <a:ext cx="4762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1" name="公式" r:id="rId15" imgW="2323092" imgH="215806" progId="Equation.3">
                  <p:embed/>
                </p:oleObj>
              </mc:Choice>
              <mc:Fallback>
                <p:oleObj name="公式" r:id="rId15" imgW="2323092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71925"/>
                        <a:ext cx="4762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Rectangle 24">
            <a:extLst>
              <a:ext uri="{FF2B5EF4-FFF2-40B4-BE49-F238E27FC236}">
                <a16:creationId xmlns:a16="http://schemas.microsoft.com/office/drawing/2014/main" id="{2209C75C-72AE-4995-9451-EB63488D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35" name="Object 23">
            <a:extLst>
              <a:ext uri="{FF2B5EF4-FFF2-40B4-BE49-F238E27FC236}">
                <a16:creationId xmlns:a16="http://schemas.microsoft.com/office/drawing/2014/main" id="{4FEBC7A8-7037-4A64-8FC4-4B9089F69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624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2" name="公式" r:id="rId17" imgW="2387600" imgH="203200" progId="Equation.3">
                  <p:embed/>
                </p:oleObj>
              </mc:Choice>
              <mc:Fallback>
                <p:oleObj name="公式" r:id="rId17" imgW="2387600" imgH="203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624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1" name="AutoShape 29">
            <a:extLst>
              <a:ext uri="{FF2B5EF4-FFF2-40B4-BE49-F238E27FC236}">
                <a16:creationId xmlns:a16="http://schemas.microsoft.com/office/drawing/2014/main" id="{98FDA509-947A-4A94-A6A7-7A8DC955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914400" cy="304800"/>
          </a:xfrm>
          <a:prstGeom prst="curvedDown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54" name="Rectangle 31">
            <a:extLst>
              <a:ext uri="{FF2B5EF4-FFF2-40B4-BE49-F238E27FC236}">
                <a16:creationId xmlns:a16="http://schemas.microsoft.com/office/drawing/2014/main" id="{88219EAD-D4FD-4ABF-AF81-B615CE46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42" name="Object 30">
            <a:extLst>
              <a:ext uri="{FF2B5EF4-FFF2-40B4-BE49-F238E27FC236}">
                <a16:creationId xmlns:a16="http://schemas.microsoft.com/office/drawing/2014/main" id="{1636F4A1-C394-4C82-97F5-C0A4C68B6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562600"/>
          <a:ext cx="563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3" name="公式" r:id="rId19" imgW="1637589" imgH="203112" progId="Equation.3">
                  <p:embed/>
                </p:oleObj>
              </mc:Choice>
              <mc:Fallback>
                <p:oleObj name="公式" r:id="rId19" imgW="1637589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563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44" name="Group 32">
            <a:extLst>
              <a:ext uri="{FF2B5EF4-FFF2-40B4-BE49-F238E27FC236}">
                <a16:creationId xmlns:a16="http://schemas.microsoft.com/office/drawing/2014/main" id="{FBF93157-ADF5-441F-94C6-2174D96683C4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057400"/>
            <a:ext cx="2286000" cy="2362200"/>
            <a:chOff x="4176" y="720"/>
            <a:chExt cx="1440" cy="1488"/>
          </a:xfrm>
        </p:grpSpPr>
        <p:sp>
          <p:nvSpPr>
            <p:cNvPr id="69658" name="Line 33">
              <a:extLst>
                <a:ext uri="{FF2B5EF4-FFF2-40B4-BE49-F238E27FC236}">
                  <a16:creationId xmlns:a16="http://schemas.microsoft.com/office/drawing/2014/main" id="{8B41B9C8-F27F-48FD-B080-1F16C2E6B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08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34">
              <a:extLst>
                <a:ext uri="{FF2B5EF4-FFF2-40B4-BE49-F238E27FC236}">
                  <a16:creationId xmlns:a16="http://schemas.microsoft.com/office/drawing/2014/main" id="{56934328-05A1-44F6-AFD7-41D012BEF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720"/>
              <a:ext cx="0" cy="14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0" name="Line 35">
              <a:extLst>
                <a:ext uri="{FF2B5EF4-FFF2-40B4-BE49-F238E27FC236}">
                  <a16:creationId xmlns:a16="http://schemas.microsoft.com/office/drawing/2014/main" id="{C1490572-32D6-4B09-A449-4A185952A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00"/>
              <a:ext cx="62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Line 36">
              <a:extLst>
                <a:ext uri="{FF2B5EF4-FFF2-40B4-BE49-F238E27FC236}">
                  <a16:creationId xmlns:a16="http://schemas.microsoft.com/office/drawing/2014/main" id="{B6ABBEAA-23AB-4135-BB30-9A4A59344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632"/>
              <a:ext cx="43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662" name="Object 37">
              <a:extLst>
                <a:ext uri="{FF2B5EF4-FFF2-40B4-BE49-F238E27FC236}">
                  <a16:creationId xmlns:a16="http://schemas.microsoft.com/office/drawing/2014/main" id="{6DB800A9-BD97-413A-97D4-98B500C25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8" y="1680"/>
            <a:ext cx="42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4" name="公式" r:id="rId21" imgW="330057" imgH="203112" progId="Equation.3">
                    <p:embed/>
                  </p:oleObj>
                </mc:Choice>
                <mc:Fallback>
                  <p:oleObj name="公式" r:id="rId21" imgW="330057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1680"/>
                          <a:ext cx="42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3" name="Oval 38">
              <a:extLst>
                <a:ext uri="{FF2B5EF4-FFF2-40B4-BE49-F238E27FC236}">
                  <a16:creationId xmlns:a16="http://schemas.microsoft.com/office/drawing/2014/main" id="{59342E9B-F3DC-48FD-A4AD-FC678F83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58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64" name="Oval 39">
              <a:extLst>
                <a:ext uri="{FF2B5EF4-FFF2-40B4-BE49-F238E27FC236}">
                  <a16:creationId xmlns:a16="http://schemas.microsoft.com/office/drawing/2014/main" id="{935D2793-7A6F-4231-8470-04A3C283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5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9665" name="Object 40">
              <a:extLst>
                <a:ext uri="{FF2B5EF4-FFF2-40B4-BE49-F238E27FC236}">
                  <a16:creationId xmlns:a16="http://schemas.microsoft.com/office/drawing/2014/main" id="{C302CD44-C01D-4A8F-8269-16F8A36EBD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5" y="965"/>
            <a:ext cx="39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5" name="公式" r:id="rId23" imgW="342751" imgH="203112" progId="Equation.3">
                    <p:embed/>
                  </p:oleObj>
                </mc:Choice>
                <mc:Fallback>
                  <p:oleObj name="公式" r:id="rId23" imgW="342751" imgH="20311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65"/>
                          <a:ext cx="39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57" name="TextBox 32">
            <a:extLst>
              <a:ext uri="{FF2B5EF4-FFF2-40B4-BE49-F238E27FC236}">
                <a16:creationId xmlns:a16="http://schemas.microsoft.com/office/drawing/2014/main" id="{4B7F5C23-1B30-4E9D-A415-182AF5FA9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P74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>
            <a:extLst>
              <a:ext uri="{FF2B5EF4-FFF2-40B4-BE49-F238E27FC236}">
                <a16:creationId xmlns:a16="http://schemas.microsoft.com/office/drawing/2014/main" id="{EE6FE995-7AD9-49AE-8D76-18DC4D06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5" descr="STATBAR">
            <a:extLst>
              <a:ext uri="{FF2B5EF4-FFF2-40B4-BE49-F238E27FC236}">
                <a16:creationId xmlns:a16="http://schemas.microsoft.com/office/drawing/2014/main" id="{9C275C95-FC1F-46AE-9999-44B17B675D4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0660" name="Text Box 6">
            <a:extLst>
              <a:ext uri="{FF2B5EF4-FFF2-40B4-BE49-F238E27FC236}">
                <a16:creationId xmlns:a16="http://schemas.microsoft.com/office/drawing/2014/main" id="{BD3C1041-5D99-476F-BB60-423C69E4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70661" name="Rectangle 8">
            <a:extLst>
              <a:ext uri="{FF2B5EF4-FFF2-40B4-BE49-F238E27FC236}">
                <a16:creationId xmlns:a16="http://schemas.microsoft.com/office/drawing/2014/main" id="{88540667-0B0D-443F-852A-27D97402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62" name="Object 7">
            <a:extLst>
              <a:ext uri="{FF2B5EF4-FFF2-40B4-BE49-F238E27FC236}">
                <a16:creationId xmlns:a16="http://schemas.microsoft.com/office/drawing/2014/main" id="{1F511653-2226-4A43-80B0-6AB96D2F1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295400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公式" r:id="rId5" imgW="2921000" imgH="1371600" progId="Equation.3">
                  <p:embed/>
                </p:oleObj>
              </mc:Choice>
              <mc:Fallback>
                <p:oleObj name="公式" r:id="rId5" imgW="2921000" imgH="1371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60960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10">
            <a:extLst>
              <a:ext uri="{FF2B5EF4-FFF2-40B4-BE49-F238E27FC236}">
                <a16:creationId xmlns:a16="http://schemas.microsoft.com/office/drawing/2014/main" id="{78753D10-2995-47AD-812E-5A2E115B0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12F47C58-3593-4610-9314-C6DC0A347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29200"/>
          <a:ext cx="2057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公式" r:id="rId7" imgW="710891" imgH="203112" progId="Equation.3">
                  <p:embed/>
                </p:oleObj>
              </mc:Choice>
              <mc:Fallback>
                <p:oleObj name="公式" r:id="rId7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2057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Line 11">
            <a:extLst>
              <a:ext uri="{FF2B5EF4-FFF2-40B4-BE49-F238E27FC236}">
                <a16:creationId xmlns:a16="http://schemas.microsoft.com/office/drawing/2014/main" id="{5887D2BC-CD40-4F26-A440-BF77AFE42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334000"/>
            <a:ext cx="1295400" cy="0"/>
          </a:xfrm>
          <a:prstGeom prst="line">
            <a:avLst/>
          </a:prstGeom>
          <a:noFill/>
          <a:ln w="1238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TextBox 9">
            <a:extLst>
              <a:ext uri="{FF2B5EF4-FFF2-40B4-BE49-F238E27FC236}">
                <a16:creationId xmlns:a16="http://schemas.microsoft.com/office/drawing/2014/main" id="{D5CF9BBD-AAE2-4754-98BD-25417E97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P74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8">
            <a:extLst>
              <a:ext uri="{FF2B5EF4-FFF2-40B4-BE49-F238E27FC236}">
                <a16:creationId xmlns:a16="http://schemas.microsoft.com/office/drawing/2014/main" id="{76BA8597-7A48-4B0E-A375-AD70B6DF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3" name="Text Box 9">
            <a:extLst>
              <a:ext uri="{FF2B5EF4-FFF2-40B4-BE49-F238E27FC236}">
                <a16:creationId xmlns:a16="http://schemas.microsoft.com/office/drawing/2014/main" id="{90E53217-8B7B-4A09-B07D-EC747742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71684" name="Text Box 10">
            <a:extLst>
              <a:ext uri="{FF2B5EF4-FFF2-40B4-BE49-F238E27FC236}">
                <a16:creationId xmlns:a16="http://schemas.microsoft.com/office/drawing/2014/main" id="{FC48DDBC-B509-4EE0-942F-2282C3A6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03313"/>
            <a:ext cx="8093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n=5,W=(1,5,4,2,2),V=(4,6,4,3,2),c=10</a:t>
            </a:r>
          </a:p>
        </p:txBody>
      </p:sp>
      <p:pic>
        <p:nvPicPr>
          <p:cNvPr id="71685" name="Picture 11" descr="STATBAR">
            <a:extLst>
              <a:ext uri="{FF2B5EF4-FFF2-40B4-BE49-F238E27FC236}">
                <a16:creationId xmlns:a16="http://schemas.microsoft.com/office/drawing/2014/main" id="{E54BC03D-D1A0-4202-8C4A-01A26D08707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0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graphicFrame>
        <p:nvGraphicFramePr>
          <p:cNvPr id="71686" name="Object 12">
            <a:extLst>
              <a:ext uri="{FF2B5EF4-FFF2-40B4-BE49-F238E27FC236}">
                <a16:creationId xmlns:a16="http://schemas.microsoft.com/office/drawing/2014/main" id="{2E04D3F3-4F3C-4AC2-9B6E-4DD06D440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8288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4" name="公式" r:id="rId5" imgW="888614" imgH="203112" progId="Equation.3">
                  <p:embed/>
                </p:oleObj>
              </mc:Choice>
              <mc:Fallback>
                <p:oleObj name="公式" r:id="rId5" imgW="888614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14">
            <a:extLst>
              <a:ext uri="{FF2B5EF4-FFF2-40B4-BE49-F238E27FC236}">
                <a16:creationId xmlns:a16="http://schemas.microsoft.com/office/drawing/2014/main" id="{A854149A-4681-4DE5-BFA1-79768A134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97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200430EB-495B-4D81-A83A-3E3125117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1752600"/>
          <a:ext cx="178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" name="公式" r:id="rId7" imgW="939800" imgH="228600" progId="Equation.3">
                  <p:embed/>
                </p:oleObj>
              </mc:Choice>
              <mc:Fallback>
                <p:oleObj name="公式" r:id="rId7" imgW="939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752600"/>
                        <a:ext cx="1781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990C5557-4232-4BE6-8620-8FFB08BE8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2514600"/>
          <a:ext cx="3411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name="公式" r:id="rId9" imgW="1879600" imgH="228600" progId="Equation.3">
                  <p:embed/>
                </p:oleObj>
              </mc:Choice>
              <mc:Fallback>
                <p:oleObj name="公式" r:id="rId9" imgW="1879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514600"/>
                        <a:ext cx="3411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AA0547F4-C6F0-4FB9-9F22-4C2F925D7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3228975"/>
          <a:ext cx="3392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name="公式" r:id="rId11" imgW="1218671" imgH="203112" progId="Equation.3">
                  <p:embed/>
                </p:oleObj>
              </mc:Choice>
              <mc:Fallback>
                <p:oleObj name="公式" r:id="rId11" imgW="1218671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3228975"/>
                        <a:ext cx="33924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9116EE59-84DA-4B06-8034-A385B84A1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3971925"/>
          <a:ext cx="45577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name="公式" r:id="rId13" imgW="2222500" imgH="215900" progId="Equation.3">
                  <p:embed/>
                </p:oleObj>
              </mc:Choice>
              <mc:Fallback>
                <p:oleObj name="公式" r:id="rId13" imgW="2222500" imgH="215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971925"/>
                        <a:ext cx="45577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2C40FE8F-2159-4F67-B28B-3E33BEF02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4724400"/>
          <a:ext cx="6048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9" name="公式" r:id="rId15" imgW="2311400" imgH="203200" progId="Equation.3">
                  <p:embed/>
                </p:oleObj>
              </mc:Choice>
              <mc:Fallback>
                <p:oleObj name="公式" r:id="rId15" imgW="2311400" imgH="203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724400"/>
                        <a:ext cx="6048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>
            <a:extLst>
              <a:ext uri="{FF2B5EF4-FFF2-40B4-BE49-F238E27FC236}">
                <a16:creationId xmlns:a16="http://schemas.microsoft.com/office/drawing/2014/main" id="{F0C4F00F-5E08-4ED4-8AF2-B0339DE62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5575" y="5562600"/>
          <a:ext cx="5376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0" name="公式" r:id="rId17" imgW="1562100" imgH="203200" progId="Equation.3">
                  <p:embed/>
                </p:oleObj>
              </mc:Choice>
              <mc:Fallback>
                <p:oleObj name="公式" r:id="rId17" imgW="15621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562600"/>
                        <a:ext cx="5376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7FB625F-3524-47BF-B27F-4A0CB78C6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9225" y="3214688"/>
          <a:ext cx="1781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name="公式" r:id="rId19" imgW="939392" imgH="215806" progId="Equation.3">
                  <p:embed/>
                </p:oleObj>
              </mc:Choice>
              <mc:Fallback>
                <p:oleObj name="公式" r:id="rId19" imgW="939392" imgH="215806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3214688"/>
                        <a:ext cx="17811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6154E8-348D-4B95-A3C9-4E38B5CFF8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724400"/>
            <a:ext cx="762000" cy="533400"/>
          </a:xfrm>
          <a:prstGeom prst="line">
            <a:avLst/>
          </a:prstGeom>
          <a:noFill/>
          <a:ln w="444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>
            <a:extLst>
              <a:ext uri="{FF2B5EF4-FFF2-40B4-BE49-F238E27FC236}">
                <a16:creationId xmlns:a16="http://schemas.microsoft.com/office/drawing/2014/main" id="{4BD4313B-9D6B-4AA3-82D4-D622C5EC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5" descr="STATBAR">
            <a:extLst>
              <a:ext uri="{FF2B5EF4-FFF2-40B4-BE49-F238E27FC236}">
                <a16:creationId xmlns:a16="http://schemas.microsoft.com/office/drawing/2014/main" id="{F3CC548F-2433-41E8-89C7-DE61DC7A4D3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8196" name="Text Box 6">
            <a:extLst>
              <a:ext uri="{FF2B5EF4-FFF2-40B4-BE49-F238E27FC236}">
                <a16:creationId xmlns:a16="http://schemas.microsoft.com/office/drawing/2014/main" id="{D47A3C79-1AA5-42AD-B5BA-27CA998F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graphicFrame>
        <p:nvGraphicFramePr>
          <p:cNvPr id="8197" name="Object 7">
            <a:extLst>
              <a:ext uri="{FF2B5EF4-FFF2-40B4-BE49-F238E27FC236}">
                <a16:creationId xmlns:a16="http://schemas.microsoft.com/office/drawing/2014/main" id="{9DEDC437-A457-4D8F-ACC4-FF0AF3F91EB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52400" y="1625600"/>
          <a:ext cx="830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公式" r:id="rId5" imgW="3771900" imgH="203200" progId="Equation.3">
                  <p:embed/>
                </p:oleObj>
              </mc:Choice>
              <mc:Fallback>
                <p:oleObj name="公式" r:id="rId5" imgW="3771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25600"/>
                        <a:ext cx="830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9">
            <a:extLst>
              <a:ext uri="{FF2B5EF4-FFF2-40B4-BE49-F238E27FC236}">
                <a16:creationId xmlns:a16="http://schemas.microsoft.com/office/drawing/2014/main" id="{DCC62D1A-29DC-45C8-BDE7-5D209DA72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219200"/>
            <a:ext cx="0" cy="1447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1578FAD4-3547-4BFD-91D9-DBCFCC5FE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219200"/>
            <a:ext cx="0" cy="1447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0D39B0DB-1C9A-4668-9A4D-910ACA7D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487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001010  001001  001100  111000  110010  100011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80164F50-10BA-49CF-AA7A-8D1E3165D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219200"/>
            <a:ext cx="0" cy="4572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Rectangle 15">
            <a:extLst>
              <a:ext uri="{FF2B5EF4-FFF2-40B4-BE49-F238E27FC236}">
                <a16:creationId xmlns:a16="http://schemas.microsoft.com/office/drawing/2014/main" id="{757D38EE-2B91-41AE-B152-BDCD6740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9608144F-24AD-4BD9-860B-8DA2EF880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857625"/>
          <a:ext cx="5867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公式" r:id="rId7" imgW="1981200" imgH="177800" progId="Equation.3">
                  <p:embed/>
                </p:oleObj>
              </mc:Choice>
              <mc:Fallback>
                <p:oleObj name="公式" r:id="rId7" imgW="1981200" imgH="17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57625"/>
                        <a:ext cx="5867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AutoShape 16">
            <a:extLst>
              <a:ext uri="{FF2B5EF4-FFF2-40B4-BE49-F238E27FC236}">
                <a16:creationId xmlns:a16="http://schemas.microsoft.com/office/drawing/2014/main" id="{F12A1093-2B01-4A7E-806A-DA6482746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447800" cy="1371600"/>
          </a:xfrm>
          <a:prstGeom prst="cloudCallout">
            <a:avLst>
              <a:gd name="adj1" fmla="val -90458"/>
              <a:gd name="adj2" fmla="val 4919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少了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8205" name="Text Box 17">
            <a:extLst>
              <a:ext uri="{FF2B5EF4-FFF2-40B4-BE49-F238E27FC236}">
                <a16:creationId xmlns:a16="http://schemas.microsoft.com/office/drawing/2014/main" id="{6964AD80-3311-4425-9DFF-0F88B745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927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F48E4382-C119-4AFF-85A9-2561FB09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2FDF0762-9898-4FBE-96C3-98D8F8BD9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071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73DFDF20-BE96-4311-88B8-C207DB6B3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071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0296C35D-8156-4D3E-937C-9EFA53A8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844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34FB435E-5E97-4209-AF1E-4D6964A17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06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35FE386F-248A-449A-9D64-D75B6FD1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5606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212" name="TextBox 19">
            <a:extLst>
              <a:ext uri="{FF2B5EF4-FFF2-40B4-BE49-F238E27FC236}">
                <a16:creationId xmlns:a16="http://schemas.microsoft.com/office/drawing/2014/main" id="{869337AF-BBF7-4642-BB17-9B2EE82D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32" grpId="0" animBg="1"/>
      <p:bldP spid="9234" grpId="0"/>
      <p:bldP spid="9235" grpId="0"/>
      <p:bldP spid="9236" grpId="0"/>
      <p:bldP spid="9237" grpId="0"/>
      <p:bldP spid="9238" grpId="0"/>
      <p:bldP spid="923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8">
            <a:extLst>
              <a:ext uri="{FF2B5EF4-FFF2-40B4-BE49-F238E27FC236}">
                <a16:creationId xmlns:a16="http://schemas.microsoft.com/office/drawing/2014/main" id="{EE6DB9B0-927D-44E8-8637-487C1A25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7" name="Text Box 9">
            <a:extLst>
              <a:ext uri="{FF2B5EF4-FFF2-40B4-BE49-F238E27FC236}">
                <a16:creationId xmlns:a16="http://schemas.microsoft.com/office/drawing/2014/main" id="{1AA44692-76B2-412C-924C-4F96BF53D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72708" name="Text Box 10">
            <a:extLst>
              <a:ext uri="{FF2B5EF4-FFF2-40B4-BE49-F238E27FC236}">
                <a16:creationId xmlns:a16="http://schemas.microsoft.com/office/drawing/2014/main" id="{B712CB46-BE1D-42DD-97A6-D73F4C180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03313"/>
            <a:ext cx="8093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n=5,W=(1,5,4,2,2),V=(4,6,4,3,2),c=10</a:t>
            </a:r>
          </a:p>
        </p:txBody>
      </p:sp>
      <p:pic>
        <p:nvPicPr>
          <p:cNvPr id="72709" name="Picture 11" descr="STATBAR">
            <a:extLst>
              <a:ext uri="{FF2B5EF4-FFF2-40B4-BE49-F238E27FC236}">
                <a16:creationId xmlns:a16="http://schemas.microsoft.com/office/drawing/2014/main" id="{D24CF2A6-5705-4B82-A7CB-D359585886B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0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2710" name="Text Box 14">
            <a:extLst>
              <a:ext uri="{FF2B5EF4-FFF2-40B4-BE49-F238E27FC236}">
                <a16:creationId xmlns:a16="http://schemas.microsoft.com/office/drawing/2014/main" id="{7DBFDE47-35F0-4259-AECE-AA2E3F609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97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29C321D4-341A-4738-9CA7-0A07E2B8A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752600"/>
          <a:ext cx="1757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4" name="公式" r:id="rId5" imgW="927100" imgH="228600" progId="Equation.3">
                  <p:embed/>
                </p:oleObj>
              </mc:Choice>
              <mc:Fallback>
                <p:oleObj name="公式" r:id="rId5" imgW="9271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1757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FC20E9A3-031F-4BC9-9A6E-D8232B001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2514600"/>
          <a:ext cx="4656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公式" r:id="rId7" imgW="2565400" imgH="228600" progId="Equation.3">
                  <p:embed/>
                </p:oleObj>
              </mc:Choice>
              <mc:Fallback>
                <p:oleObj name="公式" r:id="rId7" imgW="2565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514600"/>
                        <a:ext cx="46561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>
            <a:extLst>
              <a:ext uri="{FF2B5EF4-FFF2-40B4-BE49-F238E27FC236}">
                <a16:creationId xmlns:a16="http://schemas.microsoft.com/office/drawing/2014/main" id="{B0B070B6-BC76-4C23-A526-3977AB95A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3200400"/>
          <a:ext cx="7875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公式" r:id="rId9" imgW="3009900" imgH="203200" progId="Equation.3">
                  <p:embed/>
                </p:oleObj>
              </mc:Choice>
              <mc:Fallback>
                <p:oleObj name="公式" r:id="rId9" imgW="3009900" imgH="203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200400"/>
                        <a:ext cx="78755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0">
            <a:extLst>
              <a:ext uri="{FF2B5EF4-FFF2-40B4-BE49-F238E27FC236}">
                <a16:creationId xmlns:a16="http://schemas.microsoft.com/office/drawing/2014/main" id="{E30B59F4-90BC-47F5-B1E0-298636ACA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562600"/>
          <a:ext cx="88011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公式" r:id="rId11" imgW="2984500" imgH="203200" progId="Equation.3">
                  <p:embed/>
                </p:oleObj>
              </mc:Choice>
              <mc:Fallback>
                <p:oleObj name="公式" r:id="rId11" imgW="29845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88011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5A9AB9-6897-4813-A083-AD3729D74B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162300"/>
            <a:ext cx="762000" cy="533400"/>
          </a:xfrm>
          <a:prstGeom prst="line">
            <a:avLst/>
          </a:prstGeom>
          <a:noFill/>
          <a:ln w="444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A620885-9A03-4632-8D4F-1804392DD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038600"/>
          <a:ext cx="5849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公式" r:id="rId13" imgW="2235200" imgH="203200" progId="Equation.3">
                  <p:embed/>
                </p:oleObj>
              </mc:Choice>
              <mc:Fallback>
                <p:oleObj name="公式" r:id="rId13" imgW="2235200" imgH="20320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58499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3B94BCF-8742-4388-A0C8-B0D820CCF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4889500"/>
          <a:ext cx="472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公式" r:id="rId15" imgW="2603500" imgH="215900" progId="Equation.3">
                  <p:embed/>
                </p:oleObj>
              </mc:Choice>
              <mc:Fallback>
                <p:oleObj name="公式" r:id="rId15" imgW="2603500" imgH="2159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889500"/>
                        <a:ext cx="472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267AA868-6C86-455A-882B-FCA3A895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53E88C5F-2A01-44B8-8C66-9448FAD9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3732" name="Picture 8">
            <a:extLst>
              <a:ext uri="{FF2B5EF4-FFF2-40B4-BE49-F238E27FC236}">
                <a16:creationId xmlns:a16="http://schemas.microsoft.com/office/drawing/2014/main" id="{656E1664-9604-4899-850A-F2FD13B8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3" name="Text Box 9">
            <a:extLst>
              <a:ext uri="{FF2B5EF4-FFF2-40B4-BE49-F238E27FC236}">
                <a16:creationId xmlns:a16="http://schemas.microsoft.com/office/drawing/2014/main" id="{E0BA95FB-ECE7-4D18-8844-E18470B49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背包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73734" name="Text Box 10">
            <a:extLst>
              <a:ext uri="{FF2B5EF4-FFF2-40B4-BE49-F238E27FC236}">
                <a16:creationId xmlns:a16="http://schemas.microsoft.com/office/drawing/2014/main" id="{2B691B3E-1BD1-4432-8276-288072A25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03313"/>
            <a:ext cx="8093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n=5,W=(1,5,4,2,2),V=(4,6,4,3,2),c=10</a:t>
            </a:r>
          </a:p>
        </p:txBody>
      </p:sp>
      <p:pic>
        <p:nvPicPr>
          <p:cNvPr id="73735" name="Picture 11" descr="STATBAR">
            <a:extLst>
              <a:ext uri="{FF2B5EF4-FFF2-40B4-BE49-F238E27FC236}">
                <a16:creationId xmlns:a16="http://schemas.microsoft.com/office/drawing/2014/main" id="{62E9A910-FEF2-497B-8F53-E46B3CFF689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0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3736" name="Text Box 14">
            <a:extLst>
              <a:ext uri="{FF2B5EF4-FFF2-40B4-BE49-F238E27FC236}">
                <a16:creationId xmlns:a16="http://schemas.microsoft.com/office/drawing/2014/main" id="{F9412CF0-605C-4E87-A0F5-5EA24E30A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97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2" name="Object 30">
            <a:extLst>
              <a:ext uri="{FF2B5EF4-FFF2-40B4-BE49-F238E27FC236}">
                <a16:creationId xmlns:a16="http://schemas.microsoft.com/office/drawing/2014/main" id="{999D420B-3BF5-43D7-9D2B-08B779C94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2541588"/>
          <a:ext cx="91011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公式" r:id="rId5" imgW="3187700" imgH="203200" progId="Equation.3">
                  <p:embed/>
                </p:oleObj>
              </mc:Choice>
              <mc:Fallback>
                <p:oleObj name="公式" r:id="rId5" imgW="31877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541588"/>
                        <a:ext cx="91011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18BC5EB-A929-401C-8EB5-9B184EF68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63500" y="3657600"/>
          <a:ext cx="920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公式" r:id="rId7" imgW="3517900" imgH="203200" progId="Equation.3">
                  <p:embed/>
                </p:oleObj>
              </mc:Choice>
              <mc:Fallback>
                <p:oleObj name="公式" r:id="rId7" imgW="3517900" imgH="20320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0" y="3657600"/>
                        <a:ext cx="9207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A327D4-05F2-4308-A943-39D9A8B67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2354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最优值：</a:t>
            </a:r>
            <a:r>
              <a:rPr lang="en-US" altLang="zh-CN" sz="36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15</a:t>
            </a:r>
            <a:endParaRPr lang="zh-CN" altLang="en-US" sz="36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0DFE17-40E0-4AEB-B0FF-0789AE69C8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4191000"/>
            <a:ext cx="1066800" cy="0"/>
          </a:xfrm>
          <a:prstGeom prst="line">
            <a:avLst/>
          </a:prstGeom>
          <a:noFill/>
          <a:ln w="79375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9A4CE1B-3052-4E7A-93B9-31D4321E18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48600" y="3048000"/>
            <a:ext cx="1066800" cy="0"/>
          </a:xfrm>
          <a:prstGeom prst="line">
            <a:avLst/>
          </a:prstGeom>
          <a:noFill/>
          <a:ln w="79375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698D50-A4A7-4F54-99E2-AA43B01D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4724400"/>
            <a:ext cx="349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最优解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(1,1,0,1,1)</a:t>
            </a:r>
            <a:endParaRPr lang="zh-CN" altLang="en-US" sz="360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>
            <a:extLst>
              <a:ext uri="{FF2B5EF4-FFF2-40B4-BE49-F238E27FC236}">
                <a16:creationId xmlns:a16="http://schemas.microsoft.com/office/drawing/2014/main" id="{714D4C21-5415-4829-B1DA-25AF187D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3" name="Rectangle 5">
            <a:extLst>
              <a:ext uri="{FF2B5EF4-FFF2-40B4-BE49-F238E27FC236}">
                <a16:creationId xmlns:a16="http://schemas.microsoft.com/office/drawing/2014/main" id="{7C0AE033-FDA1-47E5-9016-EDE1EB01A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848600" cy="3733800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动态规划的原理和适用条件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动态规划的求解问题的四个步骤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几个实例：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矩阵连乘问题；   最长公共子序列；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流水作业调度；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背包问题。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最大子段和；   凸多边形最优三角剖分；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图像压缩；       电路布线</a:t>
            </a:r>
          </a:p>
        </p:txBody>
      </p:sp>
      <p:sp>
        <p:nvSpPr>
          <p:cNvPr id="74756" name="Text Box 7">
            <a:extLst>
              <a:ext uri="{FF2B5EF4-FFF2-40B4-BE49-F238E27FC236}">
                <a16:creationId xmlns:a16="http://schemas.microsoft.com/office/drawing/2014/main" id="{B6CF5FA1-FC1B-4FD1-9BCB-C424D46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806450"/>
            <a:ext cx="268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C00000"/>
                </a:solidFill>
                <a:ea typeface="楷体_GB2312" pitchFamily="49" charset="-122"/>
              </a:rPr>
              <a:t>小   结</a:t>
            </a:r>
          </a:p>
        </p:txBody>
      </p:sp>
      <p:sp>
        <p:nvSpPr>
          <p:cNvPr id="2" name="爆炸形 2 1">
            <a:extLst>
              <a:ext uri="{FF2B5EF4-FFF2-40B4-BE49-F238E27FC236}">
                <a16:creationId xmlns:a16="http://schemas.microsoft.com/office/drawing/2014/main" id="{D9A56866-10EE-494C-92A3-7A55436F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1219200" cy="10668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爆炸形 2 6">
            <a:extLst>
              <a:ext uri="{FF2B5EF4-FFF2-40B4-BE49-F238E27FC236}">
                <a16:creationId xmlns:a16="http://schemas.microsoft.com/office/drawing/2014/main" id="{0EBB705F-169F-4F36-90D0-5F7E36CE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1219200" cy="10668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4445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909FFE98-B474-49ED-884F-ED0FA8F2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5" descr="STATBAR">
            <a:extLst>
              <a:ext uri="{FF2B5EF4-FFF2-40B4-BE49-F238E27FC236}">
                <a16:creationId xmlns:a16="http://schemas.microsoft.com/office/drawing/2014/main" id="{BA2DE321-1CB1-4BAB-889C-94201E61818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220" name="Text Box 6">
            <a:extLst>
              <a:ext uri="{FF2B5EF4-FFF2-40B4-BE49-F238E27FC236}">
                <a16:creationId xmlns:a16="http://schemas.microsoft.com/office/drawing/2014/main" id="{2559E083-A5E9-4652-AF95-B445FBD9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最优子结构性质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C4773617-D8FC-44AB-90A5-C73777EB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011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设</a:t>
            </a:r>
          </a:p>
        </p:txBody>
      </p:sp>
      <p:sp>
        <p:nvSpPr>
          <p:cNvPr id="9222" name="Rectangle 16">
            <a:extLst>
              <a:ext uri="{FF2B5EF4-FFF2-40B4-BE49-F238E27FC236}">
                <a16:creationId xmlns:a16="http://schemas.microsoft.com/office/drawing/2014/main" id="{B05DC894-6F1B-475E-BF61-24A24FA2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B0C42188-E836-41CF-BEEF-327B4E907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47750"/>
          <a:ext cx="2133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公式" r:id="rId5" imgW="1066337" imgH="203112" progId="Equation.3">
                  <p:embed/>
                </p:oleObj>
              </mc:Choice>
              <mc:Fallback>
                <p:oleObj name="公式" r:id="rId5" imgW="1066337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47750"/>
                        <a:ext cx="2133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>
            <a:extLst>
              <a:ext uri="{FF2B5EF4-FFF2-40B4-BE49-F238E27FC236}">
                <a16:creationId xmlns:a16="http://schemas.microsoft.com/office/drawing/2014/main" id="{CBE80211-4F77-46A4-AFDA-19E22F43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990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是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1861BDB8-DAA9-4254-9FC9-114FD08C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990600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的一个最优分段。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226" name="Rectangle 20">
            <a:extLst>
              <a:ext uri="{FF2B5EF4-FFF2-40B4-BE49-F238E27FC236}">
                <a16:creationId xmlns:a16="http://schemas.microsoft.com/office/drawing/2014/main" id="{1E153B3F-A288-4773-9E38-7F24DCFC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59" name="Object 19">
            <a:extLst>
              <a:ext uri="{FF2B5EF4-FFF2-40B4-BE49-F238E27FC236}">
                <a16:creationId xmlns:a16="http://schemas.microsoft.com/office/drawing/2014/main" id="{CF6E99BC-DC3C-42E1-A4E1-CA6118592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044575"/>
          <a:ext cx="1676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公式" r:id="rId7" imgW="952087" imgH="228501" progId="Equation.3">
                  <p:embed/>
                </p:oleObj>
              </mc:Choice>
              <mc:Fallback>
                <p:oleObj name="公式" r:id="rId7" imgW="952087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44575"/>
                        <a:ext cx="1676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Line 21">
            <a:extLst>
              <a:ext uri="{FF2B5EF4-FFF2-40B4-BE49-F238E27FC236}">
                <a16:creationId xmlns:a16="http://schemas.microsoft.com/office/drawing/2014/main" id="{A4ED0CC9-8479-4EC4-BC78-D359D88EA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524000"/>
            <a:ext cx="2057400" cy="1600200"/>
          </a:xfrm>
          <a:prstGeom prst="line">
            <a:avLst/>
          </a:prstGeom>
          <a:noFill/>
          <a:ln w="152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Rectangle 23">
            <a:extLst>
              <a:ext uri="{FF2B5EF4-FFF2-40B4-BE49-F238E27FC236}">
                <a16:creationId xmlns:a16="http://schemas.microsoft.com/office/drawing/2014/main" id="{31097236-133C-4D80-A6E2-6FC9C0D4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6BA51870-5145-4B7C-8C1D-846DBCEDA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221038"/>
          <a:ext cx="8382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公式" r:id="rId9" imgW="507780" imgH="203112" progId="Equation.3">
                  <p:embed/>
                </p:oleObj>
              </mc:Choice>
              <mc:Fallback>
                <p:oleObj name="公式" r:id="rId9" imgW="507780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21038"/>
                        <a:ext cx="8382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25">
            <a:extLst>
              <a:ext uri="{FF2B5EF4-FFF2-40B4-BE49-F238E27FC236}">
                <a16:creationId xmlns:a16="http://schemas.microsoft.com/office/drawing/2014/main" id="{BD759880-A11D-4450-BBB8-B8E3CFED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4" name="Object 24">
            <a:extLst>
              <a:ext uri="{FF2B5EF4-FFF2-40B4-BE49-F238E27FC236}">
                <a16:creationId xmlns:a16="http://schemas.microsoft.com/office/drawing/2014/main" id="{539004E9-B4A5-458A-BE96-FF1F74691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155950"/>
          <a:ext cx="1447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公式" r:id="rId11" imgW="812447" imgH="241195" progId="Equation.3">
                  <p:embed/>
                </p:oleObj>
              </mc:Choice>
              <mc:Fallback>
                <p:oleObj name="公式" r:id="rId11" imgW="812447" imgH="24119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55950"/>
                        <a:ext cx="1447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6">
            <a:extLst>
              <a:ext uri="{FF2B5EF4-FFF2-40B4-BE49-F238E27FC236}">
                <a16:creationId xmlns:a16="http://schemas.microsoft.com/office/drawing/2014/main" id="{48C33901-3E85-4D44-B809-BBBBA6F1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24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是</a:t>
            </a: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9F2EC4B7-72CF-4A6B-9BAF-349B13C41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的一个最优分段。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235" name="Rectangle 29">
            <a:extLst>
              <a:ext uri="{FF2B5EF4-FFF2-40B4-BE49-F238E27FC236}">
                <a16:creationId xmlns:a16="http://schemas.microsoft.com/office/drawing/2014/main" id="{5603B3A2-5242-4698-A5C4-CC8A6BC4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8" name="Object 28">
            <a:extLst>
              <a:ext uri="{FF2B5EF4-FFF2-40B4-BE49-F238E27FC236}">
                <a16:creationId xmlns:a16="http://schemas.microsoft.com/office/drawing/2014/main" id="{B5B2ECFF-1956-47F4-AF3C-4A53C8F38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059113"/>
          <a:ext cx="2286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公式" r:id="rId13" imgW="1091726" imgH="203112" progId="Equation.3">
                  <p:embed/>
                </p:oleObj>
              </mc:Choice>
              <mc:Fallback>
                <p:oleObj name="公式" r:id="rId13" imgW="1091726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59113"/>
                        <a:ext cx="2286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>
            <a:extLst>
              <a:ext uri="{FF2B5EF4-FFF2-40B4-BE49-F238E27FC236}">
                <a16:creationId xmlns:a16="http://schemas.microsoft.com/office/drawing/2014/main" id="{AD513BFD-1FE1-4D78-A764-00B37FE71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657600"/>
          <a:ext cx="1905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公式" r:id="rId15" imgW="914400" imgH="241300" progId="Equation.3">
                  <p:embed/>
                </p:oleObj>
              </mc:Choice>
              <mc:Fallback>
                <p:oleObj name="公式" r:id="rId15" imgW="9144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7600"/>
                        <a:ext cx="1905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Line 32">
            <a:extLst>
              <a:ext uri="{FF2B5EF4-FFF2-40B4-BE49-F238E27FC236}">
                <a16:creationId xmlns:a16="http://schemas.microsoft.com/office/drawing/2014/main" id="{6CDC797C-FD3A-4C71-ABCE-5DC79B126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2895600" cy="1447800"/>
          </a:xfrm>
          <a:prstGeom prst="line">
            <a:avLst/>
          </a:prstGeom>
          <a:noFill/>
          <a:ln w="152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BFF9A0A7-EBAA-4C89-9150-3898BD51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是</a:t>
            </a: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223CD557-530A-4168-BBCC-265DD3DCA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43400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的一个最优分段。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241" name="TextBox 24">
            <a:extLst>
              <a:ext uri="{FF2B5EF4-FFF2-40B4-BE49-F238E27FC236}">
                <a16:creationId xmlns:a16="http://schemas.microsoft.com/office/drawing/2014/main" id="{96DC7817-7652-4F51-9751-6FC56198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48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P65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  <p:bldP spid="10257" grpId="0"/>
      <p:bldP spid="10258" grpId="0"/>
      <p:bldP spid="10266" grpId="0"/>
      <p:bldP spid="10267" grpId="0"/>
      <p:bldP spid="10273" grpId="0"/>
      <p:bldP spid="10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750EF194-126D-4CA1-8B0E-5551E749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5" descr="STATBAR">
            <a:extLst>
              <a:ext uri="{FF2B5EF4-FFF2-40B4-BE49-F238E27FC236}">
                <a16:creationId xmlns:a16="http://schemas.microsoft.com/office/drawing/2014/main" id="{B561B79E-1BAB-438E-BDD2-42BFEDF0E57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244" name="Text Box 6">
            <a:extLst>
              <a:ext uri="{FF2B5EF4-FFF2-40B4-BE49-F238E27FC236}">
                <a16:creationId xmlns:a16="http://schemas.microsoft.com/office/drawing/2014/main" id="{0E35168C-B8F6-4737-9995-836A3EE3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graphicFrame>
        <p:nvGraphicFramePr>
          <p:cNvPr id="10245" name="Object 7">
            <a:extLst>
              <a:ext uri="{FF2B5EF4-FFF2-40B4-BE49-F238E27FC236}">
                <a16:creationId xmlns:a16="http://schemas.microsoft.com/office/drawing/2014/main" id="{63B617B5-B3DE-4A02-A7E1-F63746525BF3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81000" y="685800"/>
          <a:ext cx="67865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文档" r:id="rId5" imgW="3810334" imgH="1188572" progId="Word.Document.8">
                  <p:embed/>
                </p:oleObj>
              </mc:Choice>
              <mc:Fallback>
                <p:oleObj name="文档" r:id="rId5" imgW="3810334" imgH="11885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678656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3">
            <a:extLst>
              <a:ext uri="{FF2B5EF4-FFF2-40B4-BE49-F238E27FC236}">
                <a16:creationId xmlns:a16="http://schemas.microsoft.com/office/drawing/2014/main" id="{96DF31AD-1631-463A-B165-9B5F82E2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76800"/>
            <a:ext cx="3048000" cy="1905000"/>
          </a:xfrm>
          <a:prstGeom prst="wedgeEllipseCallout">
            <a:avLst>
              <a:gd name="adj1" fmla="val -79218"/>
              <a:gd name="adj2" fmla="val -96583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000" b="1">
                <a:solidFill>
                  <a:srgbClr val="FF0066"/>
                </a:solidFill>
                <a:ea typeface="楷体_GB2312" pitchFamily="49" charset="-122"/>
              </a:rPr>
              <a:t>要求找到一个最优分段，使存储空间最少</a:t>
            </a:r>
          </a:p>
        </p:txBody>
      </p:sp>
      <p:sp>
        <p:nvSpPr>
          <p:cNvPr id="10247" name="Rectangle 16">
            <a:extLst>
              <a:ext uri="{FF2B5EF4-FFF2-40B4-BE49-F238E27FC236}">
                <a16:creationId xmlns:a16="http://schemas.microsoft.com/office/drawing/2014/main" id="{BC7A3EC7-DE1C-43F8-9086-6123F5B35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ED687B08-86AE-4B8A-BF7B-01A8AE739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124200"/>
          <a:ext cx="3048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7" imgW="1117600" imgH="431800" progId="Equation.3">
                  <p:embed/>
                </p:oleObj>
              </mc:Choice>
              <mc:Fallback>
                <p:oleObj name="公式" r:id="rId7" imgW="11176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3048000" cy="1171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7">
            <a:extLst>
              <a:ext uri="{FF2B5EF4-FFF2-40B4-BE49-F238E27FC236}">
                <a16:creationId xmlns:a16="http://schemas.microsoft.com/office/drawing/2014/main" id="{2E5DDF61-A4E1-48EE-9257-FE7EF1694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838200" cy="0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标注 10">
            <a:extLst>
              <a:ext uri="{FF2B5EF4-FFF2-40B4-BE49-F238E27FC236}">
                <a16:creationId xmlns:a16="http://schemas.microsoft.com/office/drawing/2014/main" id="{D9EC0AC5-5E28-439B-AF25-65F9C300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81600"/>
            <a:ext cx="2781300" cy="990600"/>
          </a:xfrm>
          <a:prstGeom prst="wedgeRectCallout">
            <a:avLst>
              <a:gd name="adj1" fmla="val -16366"/>
              <a:gd name="adj2" fmla="val -141347"/>
            </a:avLst>
          </a:prstGeom>
          <a:solidFill>
            <a:srgbClr val="FFFF00"/>
          </a:solidFill>
          <a:ln w="22225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最优子结构性质</a:t>
            </a:r>
          </a:p>
        </p:txBody>
      </p:sp>
      <p:sp>
        <p:nvSpPr>
          <p:cNvPr id="10251" name="TextBox 11">
            <a:extLst>
              <a:ext uri="{FF2B5EF4-FFF2-40B4-BE49-F238E27FC236}">
                <a16:creationId xmlns:a16="http://schemas.microsoft.com/office/drawing/2014/main" id="{56DE60F2-EB25-4D9D-8781-ABA3CD4E2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24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P65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4948</TotalTime>
  <Words>2006</Words>
  <Application>Microsoft Office PowerPoint</Application>
  <PresentationFormat>全屏显示(4:3)</PresentationFormat>
  <Paragraphs>891</Paragraphs>
  <Slides>72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</vt:lpstr>
      <vt:lpstr>宋体</vt:lpstr>
      <vt:lpstr>Calibri</vt:lpstr>
      <vt:lpstr>华文行楷</vt:lpstr>
      <vt:lpstr>Times New Roman</vt:lpstr>
      <vt:lpstr>楷体_GB2312</vt:lpstr>
      <vt:lpstr>仿宋_GB2312</vt:lpstr>
      <vt:lpstr>Wingdings</vt:lpstr>
      <vt:lpstr>默认设计模板</vt:lpstr>
      <vt:lpstr>Microsoft Word 文档</vt:lpstr>
      <vt:lpstr>Microsoft 公式 3.0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许万鹏</cp:lastModifiedBy>
  <cp:revision>756</cp:revision>
  <cp:lastPrinted>1601-01-01T00:00:00Z</cp:lastPrinted>
  <dcterms:created xsi:type="dcterms:W3CDTF">1601-01-01T00:00:00Z</dcterms:created>
  <dcterms:modified xsi:type="dcterms:W3CDTF">2021-11-14T08:42:36Z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