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7" r:id="rId20"/>
    <p:sldId id="270" r:id="rId21"/>
    <p:sldId id="275" r:id="rId22"/>
    <p:sldId id="276" r:id="rId23"/>
    <p:sldId id="283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12" r:id="rId46"/>
    <p:sldId id="300" r:id="rId47"/>
    <p:sldId id="301" r:id="rId48"/>
    <p:sldId id="302" r:id="rId49"/>
    <p:sldId id="303" r:id="rId50"/>
    <p:sldId id="304" r:id="rId51"/>
    <p:sldId id="305" r:id="rId52"/>
    <p:sldId id="313" r:id="rId53"/>
    <p:sldId id="314" r:id="rId54"/>
    <p:sldId id="315" r:id="rId55"/>
    <p:sldId id="316" r:id="rId56"/>
    <p:sldId id="317" r:id="rId57"/>
    <p:sldId id="321" r:id="rId58"/>
    <p:sldId id="322" r:id="rId59"/>
    <p:sldId id="323" r:id="rId60"/>
    <p:sldId id="324" r:id="rId61"/>
    <p:sldId id="332" r:id="rId62"/>
    <p:sldId id="325" r:id="rId63"/>
    <p:sldId id="326" r:id="rId64"/>
    <p:sldId id="333" r:id="rId65"/>
    <p:sldId id="327" r:id="rId66"/>
    <p:sldId id="328" r:id="rId67"/>
    <p:sldId id="329" r:id="rId68"/>
    <p:sldId id="330" r:id="rId69"/>
    <p:sldId id="331" r:id="rId70"/>
    <p:sldId id="318" r:id="rId71"/>
    <p:sldId id="334" r:id="rId72"/>
    <p:sldId id="319" r:id="rId73"/>
    <p:sldId id="320" r:id="rId74"/>
    <p:sldId id="306" r:id="rId75"/>
    <p:sldId id="307" r:id="rId76"/>
    <p:sldId id="308" r:id="rId77"/>
    <p:sldId id="309" r:id="rId78"/>
    <p:sldId id="310" r:id="rId79"/>
    <p:sldId id="311" r:id="rId8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万鹏" initials="许万鹏" lastIdx="0" clrIdx="0">
    <p:extLst>
      <p:ext uri="{19B8F6BF-5375-455C-9EA6-DF929625EA0E}">
        <p15:presenceInfo xmlns:p15="http://schemas.microsoft.com/office/powerpoint/2012/main" userId="S-1-5-21-602572588-304065506-27647631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许万鹏" userId="6f18ba97-467b-4278-8b1a-014d057a68c8" providerId="ADAL" clId="{BD5EAA84-4098-4377-A939-4E47C4D1C15C}"/>
    <pc:docChg chg="modSld">
      <pc:chgData name="许万鹏" userId="6f18ba97-467b-4278-8b1a-014d057a68c8" providerId="ADAL" clId="{BD5EAA84-4098-4377-A939-4E47C4D1C15C}" dt="2021-11-30T03:50:14.599" v="81" actId="1035"/>
      <pc:docMkLst>
        <pc:docMk/>
      </pc:docMkLst>
      <pc:sldChg chg="addSp delSp modSp">
        <pc:chgData name="许万鹏" userId="6f18ba97-467b-4278-8b1a-014d057a68c8" providerId="ADAL" clId="{BD5EAA84-4098-4377-A939-4E47C4D1C15C}" dt="2021-11-30T03:50:14.599" v="81" actId="1035"/>
        <pc:sldMkLst>
          <pc:docMk/>
          <pc:sldMk cId="2063866883" sldId="287"/>
        </pc:sldMkLst>
        <pc:spChg chg="mod">
          <ac:chgData name="许万鹏" userId="6f18ba97-467b-4278-8b1a-014d057a68c8" providerId="ADAL" clId="{BD5EAA84-4098-4377-A939-4E47C4D1C15C}" dt="2021-11-30T03:48:29.038" v="35" actId="1076"/>
          <ac:spMkLst>
            <pc:docMk/>
            <pc:sldMk cId="2063866883" sldId="287"/>
            <ac:spMk id="3" creationId="{96D962E1-F505-4261-9484-A601773B1D83}"/>
          </ac:spMkLst>
        </pc:spChg>
        <pc:spChg chg="mod">
          <ac:chgData name="许万鹏" userId="6f18ba97-467b-4278-8b1a-014d057a68c8" providerId="ADAL" clId="{BD5EAA84-4098-4377-A939-4E47C4D1C15C}" dt="2021-11-30T03:47:06.350" v="1" actId="14100"/>
          <ac:spMkLst>
            <pc:docMk/>
            <pc:sldMk cId="2063866883" sldId="287"/>
            <ac:spMk id="4" creationId="{B996A614-0DCE-48A3-A8DC-4FED4F278644}"/>
          </ac:spMkLst>
        </pc:spChg>
        <pc:spChg chg="add mod">
          <ac:chgData name="许万鹏" userId="6f18ba97-467b-4278-8b1a-014d057a68c8" providerId="ADAL" clId="{BD5EAA84-4098-4377-A939-4E47C4D1C15C}" dt="2021-11-30T03:48:16.176" v="33" actId="1076"/>
          <ac:spMkLst>
            <pc:docMk/>
            <pc:sldMk cId="2063866883" sldId="287"/>
            <ac:spMk id="5" creationId="{0550A437-D80B-4573-85F6-8384EED73BC5}"/>
          </ac:spMkLst>
        </pc:spChg>
        <pc:spChg chg="add mod">
          <ac:chgData name="许万鹏" userId="6f18ba97-467b-4278-8b1a-014d057a68c8" providerId="ADAL" clId="{BD5EAA84-4098-4377-A939-4E47C4D1C15C}" dt="2021-11-30T03:50:14.599" v="81" actId="1035"/>
          <ac:spMkLst>
            <pc:docMk/>
            <pc:sldMk cId="2063866883" sldId="287"/>
            <ac:spMk id="6" creationId="{C60A0397-4044-4E29-9CF4-D6AC6FCB287C}"/>
          </ac:spMkLst>
        </pc:spChg>
        <pc:spChg chg="add del mod">
          <ac:chgData name="许万鹏" userId="6f18ba97-467b-4278-8b1a-014d057a68c8" providerId="ADAL" clId="{BD5EAA84-4098-4377-A939-4E47C4D1C15C}" dt="2021-11-30T03:48:50.927" v="43"/>
          <ac:spMkLst>
            <pc:docMk/>
            <pc:sldMk cId="2063866883" sldId="287"/>
            <ac:spMk id="7" creationId="{E72131A7-9629-4E87-BF0C-FCCE0064571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gif"/><Relationship Id="rId5" Type="http://schemas.openxmlformats.org/officeDocument/2006/relationships/image" Target="../media/image41.wmf"/><Relationship Id="rId4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gi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gi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emf"/><Relationship Id="rId4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05AFD-A1FD-45D6-BA53-B4166F4904D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3CEA4-6B84-41FE-902E-88384E005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1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3CEA4-6B84-41FE-902E-88384E0059A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0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3CEA4-6B84-41FE-902E-88384E0059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7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3CEA4-6B84-41FE-902E-88384E0059A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7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0EB45-C7ED-4259-ADFD-7EA9012AD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98A2D9-5E2B-4701-AB76-82F3D2CA4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C8F02-E38C-4610-847B-83D0410D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233B-9A76-4857-A366-C2B3EE18ABCD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E877A-1318-4155-849E-02D541D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2D95C-4558-4519-AA6A-BEC84592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08CD-EE05-40B1-9CCA-EFEDEB3B6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3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FCD62-BFA7-44E5-8B4F-95E07EBD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6A8869-D973-4FC0-9966-986F70D71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B4EA1-C22A-452C-B3E8-61D210A1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233B-9A76-4857-A366-C2B3EE18ABCD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5C6E1-6855-493C-BD00-581BC793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25C52-1FAA-41DB-99F3-ED7EB6B1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08CD-EE05-40B1-9CCA-EFEDEB3B6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00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616512-EAB3-4241-ABDD-0D603525F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8B1AA2-26C6-4192-8A54-973DD7163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E6747-D388-418B-AB52-C9E43B11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233B-9A76-4857-A366-C2B3EE18ABCD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08E3C-3DDA-47E6-9E9B-F2B35633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40FB6-EF42-4952-AB9E-8DE16E77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08CD-EE05-40B1-9CCA-EFEDEB3B6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37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5FE1E-40E7-40E4-A17E-6B603204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7EDEB-BB34-4B6B-BC35-B96FBEBB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C386F-4097-482F-B55A-1C27C066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233B-9A76-4857-A366-C2B3EE18ABCD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AF052-05E7-4E6C-9D39-2549A2AA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F0090-9931-446E-9F38-A0D743EC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08CD-EE05-40B1-9CCA-EFEDEB3B6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53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BACB8-5C4A-4BE4-BA76-AF4FC220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A21B5-1C81-4178-85E7-2975994C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2BD23-AA9B-42A5-95CF-D0D762FD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233B-9A76-4857-A366-C2B3EE18ABCD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E9784-0886-4084-85C8-98F31CA0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5FC0A-6AC6-496F-8F6D-D7D2E0C5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08CD-EE05-40B1-9CCA-EFEDEB3B6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5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16D9D-4FEB-4371-ABAC-8A3A7473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948CF-95C7-4B14-9A35-542D6FBDF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56836B-4B41-490E-81C2-CC34618A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66F24-67F0-469F-9C47-288085ED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233B-9A76-4857-A366-C2B3EE18ABCD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D8444-C51C-4985-A14A-8B012D03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E13B76-0045-4091-88B9-4B530FBD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08CD-EE05-40B1-9CCA-EFEDEB3B6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5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5AD06-5BBC-4493-A811-6B649F1D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D61DB-954C-4812-A553-17588F67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D79CF6-8961-4053-A3BB-569432B25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53CC4A-294C-42B0-80EE-E793D281D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116E71-2F8A-435A-B9CF-1F55577A7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C31F16-53CC-4B63-83F4-380A19A3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233B-9A76-4857-A366-C2B3EE18ABCD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924F83-9D05-4929-9DF7-0BF03B01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4AD3E5-D8F8-4377-8939-6CB10754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08CD-EE05-40B1-9CCA-EFEDEB3B6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9F6E0-37BF-42A0-A386-F18F5B6B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7DACB6-583C-4379-9176-4D300265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233B-9A76-4857-A366-C2B3EE18ABCD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DACF8F-E349-4B24-B161-FD279E8A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EA8304-A013-4754-B12C-56B1F0F3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08CD-EE05-40B1-9CCA-EFEDEB3B6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49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8003E9-B1FF-4E52-AC8F-487DFE23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233B-9A76-4857-A366-C2B3EE18ABCD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E7A257-9D68-4AEA-822E-5043215F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689E84-7ADE-4165-B075-4F3FA07A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08CD-EE05-40B1-9CCA-EFEDEB3B6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7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7EB05-3D61-45CB-A3FC-D9071D46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1504B-0C39-4DB9-A80C-96A54221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61CF00-E9E5-4155-BCE8-822FC03EF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E3D40-BFA9-4C92-AFC6-4FB4FE36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233B-9A76-4857-A366-C2B3EE18ABCD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850C9-B963-42FE-B838-2193BAD2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EA252-DD80-4B77-99C1-B24D1C3E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08CD-EE05-40B1-9CCA-EFEDEB3B6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9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239A1-EA0E-4D67-A899-BBA195E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236611-03E5-4305-B81E-2AEA00B1B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64327E-F124-4FB8-A3AB-3EDE3865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F03A0-2264-48B3-A7A6-BEFA6028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233B-9A76-4857-A366-C2B3EE18ABCD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6609C-6DCA-4BE7-8053-9FF62293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69A15-3021-440E-A3CB-CA4E7AB3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08CD-EE05-40B1-9CCA-EFEDEB3B6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AE18BF-4F85-47E9-BD42-A3BD3268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75A84-6BD1-4A72-9F96-9223DD35C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0EA70-BDD9-42B3-86C1-68C404DA8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E233B-9A76-4857-A366-C2B3EE18ABCD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7EC29-C178-4448-B196-EBCD1843C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E3080-E0FE-441D-AAA0-7277E6684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08CD-EE05-40B1-9CCA-EFEDEB3B6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1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png"/><Relationship Id="rId4" Type="http://schemas.openxmlformats.org/officeDocument/2006/relationships/image" Target="../media/image17.emf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21.wmf"/><Relationship Id="rId9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3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8.bin"/><Relationship Id="rId18" Type="http://schemas.openxmlformats.org/officeDocument/2006/relationships/oleObject" Target="../embeddings/oleObject41.bin"/><Relationship Id="rId3" Type="http://schemas.openxmlformats.org/officeDocument/2006/relationships/oleObject" Target="../embeddings/oleObject32.bin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33.wmf"/><Relationship Id="rId10" Type="http://schemas.openxmlformats.org/officeDocument/2006/relationships/image" Target="../media/image32.wmf"/><Relationship Id="rId19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11" Type="http://schemas.openxmlformats.org/officeDocument/2006/relationships/image" Target="../media/image49.png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8.png"/><Relationship Id="rId4" Type="http://schemas.openxmlformats.org/officeDocument/2006/relationships/image" Target="../media/image4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1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4.png"/><Relationship Id="rId4" Type="http://schemas.openxmlformats.org/officeDocument/2006/relationships/image" Target="../media/image6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6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2.png"/><Relationship Id="rId4" Type="http://schemas.openxmlformats.org/officeDocument/2006/relationships/image" Target="../media/image67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1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4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78.png"/><Relationship Id="rId4" Type="http://schemas.openxmlformats.org/officeDocument/2006/relationships/image" Target="../media/image7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9.w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2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80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7" Type="http://schemas.openxmlformats.org/officeDocument/2006/relationships/image" Target="../media/image8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1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83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70B93-86C4-4F65-ABC9-13670DB5B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382" y="1135810"/>
            <a:ext cx="9973235" cy="2387600"/>
          </a:xfrm>
        </p:spPr>
        <p:txBody>
          <a:bodyPr/>
          <a:lstStyle/>
          <a:p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《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算法设计与分析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A》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习题课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136EEE-049B-4459-B74F-3BEDD3745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信安</a:t>
            </a:r>
            <a:r>
              <a:rPr lang="en-US" altLang="zh-CN" dirty="0"/>
              <a:t>19-01</a:t>
            </a:r>
            <a:r>
              <a:rPr lang="zh-CN" altLang="en-US" dirty="0"/>
              <a:t>班 许万鹏</a:t>
            </a:r>
          </a:p>
        </p:txBody>
      </p:sp>
    </p:spTree>
    <p:extLst>
      <p:ext uri="{BB962C8B-B14F-4D97-AF65-F5344CB8AC3E}">
        <p14:creationId xmlns:p14="http://schemas.microsoft.com/office/powerpoint/2010/main" val="386773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D1844F0-EC70-4FAC-A74A-EF06D53F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455" y="1024400"/>
            <a:ext cx="901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a=[1 4 5 7 8 9 10 12 15 22 23 27 32 35],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搜索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x=35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3D4BE44C-92BA-4805-B7EC-6F4A906A0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017" y="1629238"/>
            <a:ext cx="8137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ea typeface="楷体_GB2312" pitchFamily="49" charset="-122"/>
              </a:rPr>
              <a:t>解：</a:t>
            </a:r>
            <a:r>
              <a:rPr lang="zh-CN" altLang="en-US" sz="2400" b="0" dirty="0"/>
              <a:t> 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1    4    5   7    8   9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   12   15    22    23    27    32   35</a:t>
            </a: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25BEE6CC-AB7E-45D4-8A93-089B9C9AD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4730" y="1459375"/>
            <a:ext cx="0" cy="5762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CC4FE04-CEB6-4F50-9B1C-1BE8E4FE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605" y="2999250"/>
            <a:ext cx="407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12   15    22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23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27    32    35</a:t>
            </a: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71DAD27A-B1BB-4CAA-97E6-751EE7ABB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4730" y="2494425"/>
            <a:ext cx="0" cy="5762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2D9DCDC-FDA5-4BA8-A8B7-D7D299DFF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430" y="392793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27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32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   35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4309CCC5-6E4F-4ACF-B5AF-1E105B1D5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4730" y="3358025"/>
            <a:ext cx="0" cy="576263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3220E9A0-AC15-4CE2-9664-74AD01D7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857" y="4762963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35</a:t>
            </a: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CB93C342-2E7C-44F2-8FB2-CCC3FCC9D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8757" y="4294650"/>
            <a:ext cx="0" cy="576263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B37FE34B-DB6B-4844-BE2F-B29585DE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1604" y="5133517"/>
            <a:ext cx="1530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=14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707C03-4D5F-47C0-A2A7-C292BAA1969A}"/>
              </a:ext>
            </a:extLst>
          </p:cNvPr>
          <p:cNvSpPr txBox="1"/>
          <p:nvPr/>
        </p:nvSpPr>
        <p:spPr>
          <a:xfrm>
            <a:off x="228599" y="295835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二分搜索</a:t>
            </a:r>
          </a:p>
        </p:txBody>
      </p:sp>
    </p:spTree>
    <p:extLst>
      <p:ext uri="{BB962C8B-B14F-4D97-AF65-F5344CB8AC3E}">
        <p14:creationId xmlns:p14="http://schemas.microsoft.com/office/powerpoint/2010/main" val="40968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7">
            <a:extLst>
              <a:ext uri="{FF2B5EF4-FFF2-40B4-BE49-F238E27FC236}">
                <a16:creationId xmlns:a16="http://schemas.microsoft.com/office/drawing/2014/main" id="{77C43535-6A25-495D-B2CC-4CDCFB7C0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167699"/>
              </p:ext>
            </p:extLst>
          </p:nvPr>
        </p:nvGraphicFramePr>
        <p:xfrm>
          <a:off x="1811337" y="803088"/>
          <a:ext cx="85693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文档" r:id="rId3" imgW="4056311" imgH="396071" progId="Word.Document.8">
                  <p:embed/>
                </p:oleObj>
              </mc:Choice>
              <mc:Fallback>
                <p:oleObj name="文档" r:id="rId3" imgW="4056311" imgH="396071" progId="Word.Document.8">
                  <p:embed/>
                  <p:pic>
                    <p:nvPicPr>
                      <p:cNvPr id="3" name="Object 27">
                        <a:extLst>
                          <a:ext uri="{FF2B5EF4-FFF2-40B4-BE49-F238E27FC236}">
                            <a16:creationId xmlns:a16="http://schemas.microsoft.com/office/drawing/2014/main" id="{77C43535-6A25-495D-B2CC-4CDCFB7C03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7" y="803088"/>
                        <a:ext cx="8569325" cy="9175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905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3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BD1E047-8AFF-4505-852A-F552F3884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771" y="2792040"/>
            <a:ext cx="2952750" cy="863600"/>
          </a:xfrm>
          <a:prstGeom prst="rect">
            <a:avLst/>
          </a:prstGeom>
          <a:solidFill>
            <a:srgbClr val="00FF00"/>
          </a:solidFill>
          <a:ln w="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latin typeface="Arial" panose="020B0604020202020204" pitchFamily="34" charset="0"/>
            </a:endParaRPr>
          </a:p>
        </p:txBody>
      </p:sp>
      <p:sp>
        <p:nvSpPr>
          <p:cNvPr id="3" name="Oval 6">
            <a:extLst>
              <a:ext uri="{FF2B5EF4-FFF2-40B4-BE49-F238E27FC236}">
                <a16:creationId xmlns:a16="http://schemas.microsoft.com/office/drawing/2014/main" id="{55638765-5274-4F8A-AE0C-1063FD84E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284" y="2574552"/>
            <a:ext cx="2160587" cy="1225550"/>
          </a:xfrm>
          <a:prstGeom prst="ellipse">
            <a:avLst/>
          </a:prstGeom>
          <a:solidFill>
            <a:srgbClr val="00FFFF"/>
          </a:solidFill>
          <a:ln w="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latin typeface="Arial" panose="020B0604020202020204" pitchFamily="34" charset="0"/>
            </a:endParaRPr>
          </a:p>
        </p:txBody>
      </p:sp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id="{CD2252E0-B850-4EA0-ABA6-C34BBC798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729694"/>
              </p:ext>
            </p:extLst>
          </p:nvPr>
        </p:nvGraphicFramePr>
        <p:xfrm>
          <a:off x="2091859" y="415552"/>
          <a:ext cx="711517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3" imgW="4188912" imgH="1189123" progId="Word.Document.8">
                  <p:embed/>
                </p:oleObj>
              </mc:Choice>
              <mc:Fallback>
                <p:oleObj name="Document" r:id="rId3" imgW="4188912" imgH="1189123" progId="Word.Document.8">
                  <p:embed/>
                  <p:pic>
                    <p:nvPicPr>
                      <p:cNvPr id="4" name="Object 12">
                        <a:extLst>
                          <a:ext uri="{FF2B5EF4-FFF2-40B4-BE49-F238E27FC236}">
                            <a16:creationId xmlns:a16="http://schemas.microsoft.com/office/drawing/2014/main" id="{CD2252E0-B850-4EA0-ABA6-C34BBC7986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859" y="415552"/>
                        <a:ext cx="711517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CF6ECAB4-D0E1-47BB-9A58-B356CF83C8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46458"/>
              </p:ext>
            </p:extLst>
          </p:nvPr>
        </p:nvGraphicFramePr>
        <p:xfrm>
          <a:off x="3460284" y="2792040"/>
          <a:ext cx="51847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5" imgW="1790700" imgH="228600" progId="Equation.3">
                  <p:embed/>
                </p:oleObj>
              </mc:Choice>
              <mc:Fallback>
                <p:oleObj name="公式" r:id="rId5" imgW="1790700" imgH="228600" progId="Equation.3">
                  <p:embed/>
                  <p:pic>
                    <p:nvPicPr>
                      <p:cNvPr id="5" name="Object 13">
                        <a:extLst>
                          <a:ext uri="{FF2B5EF4-FFF2-40B4-BE49-F238E27FC236}">
                            <a16:creationId xmlns:a16="http://schemas.microsoft.com/office/drawing/2014/main" id="{CF6ECAB4-D0E1-47BB-9A58-B356CF83C8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284" y="2792040"/>
                        <a:ext cx="51847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>
            <a:extLst>
              <a:ext uri="{FF2B5EF4-FFF2-40B4-BE49-F238E27FC236}">
                <a16:creationId xmlns:a16="http://schemas.microsoft.com/office/drawing/2014/main" id="{AABA4375-36BB-4DAD-8047-72EFFEDF6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583483"/>
              </p:ext>
            </p:extLst>
          </p:nvPr>
        </p:nvGraphicFramePr>
        <p:xfrm>
          <a:off x="3791744" y="3950915"/>
          <a:ext cx="46085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7" imgW="1815312" imgH="215806" progId="Equation.3">
                  <p:embed/>
                </p:oleObj>
              </mc:Choice>
              <mc:Fallback>
                <p:oleObj name="公式" r:id="rId7" imgW="1815312" imgH="215806" progId="Equation.3">
                  <p:embed/>
                  <p:pic>
                    <p:nvPicPr>
                      <p:cNvPr id="6" name="Object 14">
                        <a:extLst>
                          <a:ext uri="{FF2B5EF4-FFF2-40B4-BE49-F238E27FC236}">
                            <a16:creationId xmlns:a16="http://schemas.microsoft.com/office/drawing/2014/main" id="{AABA4375-36BB-4DAD-8047-72EFFEDF6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3950915"/>
                        <a:ext cx="46085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20">
            <a:extLst>
              <a:ext uri="{FF2B5EF4-FFF2-40B4-BE49-F238E27FC236}">
                <a16:creationId xmlns:a16="http://schemas.microsoft.com/office/drawing/2014/main" id="{B9284F0E-2B0F-4671-86BA-56B823324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829" y="2503115"/>
            <a:ext cx="0" cy="2305050"/>
          </a:xfrm>
          <a:prstGeom prst="line">
            <a:avLst/>
          </a:prstGeom>
          <a:noFill/>
          <a:ln w="50800" cap="rnd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3">
                <a:extLst>
                  <a:ext uri="{FF2B5EF4-FFF2-40B4-BE49-F238E27FC236}">
                    <a16:creationId xmlns:a16="http://schemas.microsoft.com/office/drawing/2014/main" id="{2DBE1FF4-83E3-4946-BB6F-3A27B562A3E6}"/>
                  </a:ext>
                </a:extLst>
              </p:cNvPr>
              <p:cNvSpPr txBox="1"/>
              <p:nvPr/>
            </p:nvSpPr>
            <p:spPr bwMode="auto">
              <a:xfrm>
                <a:off x="3286919" y="4947865"/>
                <a:ext cx="1008062" cy="514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Object 23">
                <a:extLst>
                  <a:ext uri="{FF2B5EF4-FFF2-40B4-BE49-F238E27FC236}">
                    <a16:creationId xmlns:a16="http://schemas.microsoft.com/office/drawing/2014/main" id="{2DBE1FF4-83E3-4946-BB6F-3A27B562A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6919" y="4947865"/>
                <a:ext cx="1008062" cy="514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24">
            <a:extLst>
              <a:ext uri="{FF2B5EF4-FFF2-40B4-BE49-F238E27FC236}">
                <a16:creationId xmlns:a16="http://schemas.microsoft.com/office/drawing/2014/main" id="{E7A2EDD8-17AC-467B-BA2D-6EB70FB4D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309" y="4888850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FF614911-C234-4613-9B93-420F6D8A5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6192" y="4894265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7">
                <a:extLst>
                  <a:ext uri="{FF2B5EF4-FFF2-40B4-BE49-F238E27FC236}">
                    <a16:creationId xmlns:a16="http://schemas.microsoft.com/office/drawing/2014/main" id="{D2C0EC42-43EE-4990-B2D0-99401A9ED97B}"/>
                  </a:ext>
                </a:extLst>
              </p:cNvPr>
              <p:cNvSpPr txBox="1"/>
              <p:nvPr/>
            </p:nvSpPr>
            <p:spPr bwMode="auto">
              <a:xfrm>
                <a:off x="5262003" y="4947865"/>
                <a:ext cx="1079500" cy="5508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Object 27">
                <a:extLst>
                  <a:ext uri="{FF2B5EF4-FFF2-40B4-BE49-F238E27FC236}">
                    <a16:creationId xmlns:a16="http://schemas.microsoft.com/office/drawing/2014/main" id="{D2C0EC42-43EE-4990-B2D0-99401A9ED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2003" y="4947865"/>
                <a:ext cx="1079500" cy="5508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28">
            <a:extLst>
              <a:ext uri="{FF2B5EF4-FFF2-40B4-BE49-F238E27FC236}">
                <a16:creationId xmlns:a16="http://schemas.microsoft.com/office/drawing/2014/main" id="{384B285C-A2AD-423A-AB8A-9AB6B38AD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727" y="4885580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0">
                <a:extLst>
                  <a:ext uri="{FF2B5EF4-FFF2-40B4-BE49-F238E27FC236}">
                    <a16:creationId xmlns:a16="http://schemas.microsoft.com/office/drawing/2014/main" id="{E20306FD-E03B-4BA4-A17E-9F0D15C36B4C}"/>
                  </a:ext>
                </a:extLst>
              </p:cNvPr>
              <p:cNvSpPr txBox="1"/>
              <p:nvPr/>
            </p:nvSpPr>
            <p:spPr bwMode="auto">
              <a:xfrm>
                <a:off x="7231764" y="4947864"/>
                <a:ext cx="1081087" cy="550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Object 30">
                <a:extLst>
                  <a:ext uri="{FF2B5EF4-FFF2-40B4-BE49-F238E27FC236}">
                    <a16:creationId xmlns:a16="http://schemas.microsoft.com/office/drawing/2014/main" id="{E20306FD-E03B-4BA4-A17E-9F0D15C36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1764" y="4947864"/>
                <a:ext cx="1081087" cy="5508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33">
            <a:extLst>
              <a:ext uri="{FF2B5EF4-FFF2-40B4-BE49-F238E27FC236}">
                <a16:creationId xmlns:a16="http://schemas.microsoft.com/office/drawing/2014/main" id="{0C6E8943-D23C-4DE8-89D3-FC0E0276C5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248543"/>
              </p:ext>
            </p:extLst>
          </p:nvPr>
        </p:nvGraphicFramePr>
        <p:xfrm>
          <a:off x="4181009" y="5678115"/>
          <a:ext cx="26638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12" imgW="1231366" imgH="228501" progId="Equation.3">
                  <p:embed/>
                </p:oleObj>
              </mc:Choice>
              <mc:Fallback>
                <p:oleObj name="公式" r:id="rId12" imgW="1231366" imgH="228501" progId="Equation.3">
                  <p:embed/>
                  <p:pic>
                    <p:nvPicPr>
                      <p:cNvPr id="14" name="Object 33">
                        <a:extLst>
                          <a:ext uri="{FF2B5EF4-FFF2-40B4-BE49-F238E27FC236}">
                            <a16:creationId xmlns:a16="http://schemas.microsoft.com/office/drawing/2014/main" id="{0C6E8943-D23C-4DE8-89D3-FC0E0276C5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009" y="5678115"/>
                        <a:ext cx="2663825" cy="4968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93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3CF3997-28D0-4761-9731-98D05B212CF0}"/>
              </a:ext>
            </a:extLst>
          </p:cNvPr>
          <p:cNvSpPr txBox="1"/>
          <p:nvPr/>
        </p:nvSpPr>
        <p:spPr>
          <a:xfrm>
            <a:off x="356346" y="389964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大整数的乘法</a:t>
            </a:r>
          </a:p>
        </p:txBody>
      </p:sp>
      <p:grpSp>
        <p:nvGrpSpPr>
          <p:cNvPr id="4" name="Group 29">
            <a:extLst>
              <a:ext uri="{FF2B5EF4-FFF2-40B4-BE49-F238E27FC236}">
                <a16:creationId xmlns:a16="http://schemas.microsoft.com/office/drawing/2014/main" id="{56298F19-528A-45F7-9F8E-A62498271E6D}"/>
              </a:ext>
            </a:extLst>
          </p:cNvPr>
          <p:cNvGrpSpPr>
            <a:grpSpLocks/>
          </p:cNvGrpSpPr>
          <p:nvPr/>
        </p:nvGrpSpPr>
        <p:grpSpPr bwMode="auto">
          <a:xfrm>
            <a:off x="2410942" y="588861"/>
            <a:ext cx="2736850" cy="1212850"/>
            <a:chOff x="884" y="1869"/>
            <a:chExt cx="1406" cy="654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6C20F388-85F7-40F8-B859-EB8F5D241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96"/>
              <a:ext cx="544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AC62A526-66BA-4F87-B0D3-CAE13C500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296"/>
              <a:ext cx="544" cy="227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AC0E12D-DB77-44EF-A97B-41F2409A4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251"/>
              <a:ext cx="18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9875ADA7-18CB-44E8-9A9D-A8AA10E92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296"/>
              <a:ext cx="18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A3778636-64EC-4D96-8452-6CD5A4AA9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278"/>
              <a:ext cx="26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楷体_GB2312" pitchFamily="49" charset="-122"/>
                </a:rPr>
                <a:t>X=</a:t>
              </a:r>
            </a:p>
          </p:txBody>
        </p:sp>
        <p:graphicFrame>
          <p:nvGraphicFramePr>
            <p:cNvPr id="10" name="Object 16">
              <a:extLst>
                <a:ext uri="{FF2B5EF4-FFF2-40B4-BE49-F238E27FC236}">
                  <a16:creationId xmlns:a16="http://schemas.microsoft.com/office/drawing/2014/main" id="{18800F79-9DA8-46D5-934C-D8459E7BAE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1869"/>
            <a:ext cx="287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公式" r:id="rId3" imgW="152334" imgH="393529" progId="Equation.3">
                    <p:embed/>
                  </p:oleObj>
                </mc:Choice>
                <mc:Fallback>
                  <p:oleObj name="公式" r:id="rId3" imgW="152334" imgH="393529" progId="Equation.3">
                    <p:embed/>
                    <p:pic>
                      <p:nvPicPr>
                        <p:cNvPr id="10" name="Object 16">
                          <a:extLst>
                            <a:ext uri="{FF2B5EF4-FFF2-40B4-BE49-F238E27FC236}">
                              <a16:creationId xmlns:a16="http://schemas.microsoft.com/office/drawing/2014/main" id="{18800F79-9DA8-46D5-934C-D8459E7BAE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869"/>
                          <a:ext cx="287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8">
              <a:extLst>
                <a:ext uri="{FF2B5EF4-FFF2-40B4-BE49-F238E27FC236}">
                  <a16:creationId xmlns:a16="http://schemas.microsoft.com/office/drawing/2014/main" id="{5B65CFC7-BDCC-40DB-BF08-B9F4036381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4180101"/>
                </p:ext>
              </p:extLst>
            </p:nvPr>
          </p:nvGraphicFramePr>
          <p:xfrm>
            <a:off x="1892" y="1869"/>
            <a:ext cx="288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公式" r:id="rId5" imgW="152334" imgH="393529" progId="Equation.3">
                    <p:embed/>
                  </p:oleObj>
                </mc:Choice>
                <mc:Fallback>
                  <p:oleObj name="公式" r:id="rId5" imgW="152334" imgH="393529" progId="Equation.3">
                    <p:embed/>
                    <p:pic>
                      <p:nvPicPr>
                        <p:cNvPr id="11" name="Object 18">
                          <a:extLst>
                            <a:ext uri="{FF2B5EF4-FFF2-40B4-BE49-F238E27FC236}">
                              <a16:creationId xmlns:a16="http://schemas.microsoft.com/office/drawing/2014/main" id="{5B65CFC7-BDCC-40DB-BF08-B9F4036381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1869"/>
                          <a:ext cx="288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30">
            <a:extLst>
              <a:ext uri="{FF2B5EF4-FFF2-40B4-BE49-F238E27FC236}">
                <a16:creationId xmlns:a16="http://schemas.microsoft.com/office/drawing/2014/main" id="{9A01B509-6149-4D5D-BC27-6F34EEC54F3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67307"/>
            <a:ext cx="2806700" cy="1234404"/>
            <a:chOff x="2926" y="1947"/>
            <a:chExt cx="1406" cy="599"/>
          </a:xfrm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E6E186D5-8394-4A4B-8BE9-85DB2443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319"/>
              <a:ext cx="544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34C7C2B6-44C8-444E-9257-148250A13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319"/>
              <a:ext cx="544" cy="227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08A7997D-B098-49C2-863F-C778FC37A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2296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94F54FA1-243F-4593-ABA0-577EC89E3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319"/>
              <a:ext cx="1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53921D01-A8C6-483A-8F77-65C1734D1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2301"/>
              <a:ext cx="25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楷体_GB2312" pitchFamily="49" charset="-122"/>
                </a:rPr>
                <a:t>Y=</a:t>
              </a:r>
            </a:p>
          </p:txBody>
        </p:sp>
        <p:graphicFrame>
          <p:nvGraphicFramePr>
            <p:cNvPr id="18" name="Object 23">
              <a:extLst>
                <a:ext uri="{FF2B5EF4-FFF2-40B4-BE49-F238E27FC236}">
                  <a16:creationId xmlns:a16="http://schemas.microsoft.com/office/drawing/2014/main" id="{82F70203-7F9D-48EC-A8B1-2E7BF3EA42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1141053"/>
                </p:ext>
              </p:extLst>
            </p:nvPr>
          </p:nvGraphicFramePr>
          <p:xfrm>
            <a:off x="3401" y="1947"/>
            <a:ext cx="25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公式" r:id="rId6" imgW="152334" imgH="393529" progId="Equation.3">
                    <p:embed/>
                  </p:oleObj>
                </mc:Choice>
                <mc:Fallback>
                  <p:oleObj name="公式" r:id="rId6" imgW="152334" imgH="393529" progId="Equation.3">
                    <p:embed/>
                    <p:pic>
                      <p:nvPicPr>
                        <p:cNvPr id="18" name="Object 23">
                          <a:extLst>
                            <a:ext uri="{FF2B5EF4-FFF2-40B4-BE49-F238E27FC236}">
                              <a16:creationId xmlns:a16="http://schemas.microsoft.com/office/drawing/2014/main" id="{82F70203-7F9D-48EC-A8B1-2E7BF3EA42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1" y="1947"/>
                          <a:ext cx="250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7">
              <a:extLst>
                <a:ext uri="{FF2B5EF4-FFF2-40B4-BE49-F238E27FC236}">
                  <a16:creationId xmlns:a16="http://schemas.microsoft.com/office/drawing/2014/main" id="{B800950E-8513-4FC1-A507-2B1094DDF7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9" y="1959"/>
            <a:ext cx="18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公式" r:id="rId7" imgW="152334" imgH="393529" progId="Equation.3">
                    <p:embed/>
                  </p:oleObj>
                </mc:Choice>
                <mc:Fallback>
                  <p:oleObj name="公式" r:id="rId7" imgW="152334" imgH="393529" progId="Equation.3">
                    <p:embed/>
                    <p:pic>
                      <p:nvPicPr>
                        <p:cNvPr id="19" name="Object 27">
                          <a:extLst>
                            <a:ext uri="{FF2B5EF4-FFF2-40B4-BE49-F238E27FC236}">
                              <a16:creationId xmlns:a16="http://schemas.microsoft.com/office/drawing/2014/main" id="{B800950E-8513-4FC1-A507-2B1094DDF7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959"/>
                          <a:ext cx="18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18">
            <a:extLst>
              <a:ext uri="{FF2B5EF4-FFF2-40B4-BE49-F238E27FC236}">
                <a16:creationId xmlns:a16="http://schemas.microsoft.com/office/drawing/2014/main" id="{BD0473E9-E8AD-49EF-AFF2-2A217E9CB4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348173"/>
              </p:ext>
            </p:extLst>
          </p:nvPr>
        </p:nvGraphicFramePr>
        <p:xfrm>
          <a:off x="4215284" y="1885164"/>
          <a:ext cx="28289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8" imgW="863225" imgH="660113" progId="Equation.3">
                  <p:embed/>
                </p:oleObj>
              </mc:Choice>
              <mc:Fallback>
                <p:oleObj name="公式" r:id="rId8" imgW="863225" imgH="660113" progId="Equation.3">
                  <p:embed/>
                  <p:pic>
                    <p:nvPicPr>
                      <p:cNvPr id="21" name="Object 18">
                        <a:extLst>
                          <a:ext uri="{FF2B5EF4-FFF2-40B4-BE49-F238E27FC236}">
                            <a16:creationId xmlns:a16="http://schemas.microsoft.com/office/drawing/2014/main" id="{BD0473E9-E8AD-49EF-AFF2-2A217E9CB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284" y="1885164"/>
                        <a:ext cx="2828925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>
            <a:extLst>
              <a:ext uri="{FF2B5EF4-FFF2-40B4-BE49-F238E27FC236}">
                <a16:creationId xmlns:a16="http://schemas.microsoft.com/office/drawing/2014/main" id="{3C66A829-E3FD-4394-9FD5-67A5F8413A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50701"/>
              </p:ext>
            </p:extLst>
          </p:nvPr>
        </p:nvGraphicFramePr>
        <p:xfrm>
          <a:off x="1710022" y="4123652"/>
          <a:ext cx="89296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10" imgW="4198925" imgH="395021" progId="Equation.3">
                  <p:embed/>
                </p:oleObj>
              </mc:Choice>
              <mc:Fallback>
                <p:oleObj name="公式" r:id="rId10" imgW="4198925" imgH="395021" progId="Equation.3">
                  <p:embed/>
                  <p:pic>
                    <p:nvPicPr>
                      <p:cNvPr id="24" name="Object 22">
                        <a:extLst>
                          <a:ext uri="{FF2B5EF4-FFF2-40B4-BE49-F238E27FC236}">
                            <a16:creationId xmlns:a16="http://schemas.microsoft.com/office/drawing/2014/main" id="{3C66A829-E3FD-4394-9FD5-67A5F8413A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022" y="4123652"/>
                        <a:ext cx="8929687" cy="9255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5">
            <a:extLst>
              <a:ext uri="{FF2B5EF4-FFF2-40B4-BE49-F238E27FC236}">
                <a16:creationId xmlns:a16="http://schemas.microsoft.com/office/drawing/2014/main" id="{45DCFAC5-66D0-47E2-A363-AA51EF7A9E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2997" y="5047577"/>
            <a:ext cx="573087" cy="1587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ECE571F9-3493-4CDD-8001-73A97CA45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422" y="5049164"/>
            <a:ext cx="5048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735709C0-D2EB-40F5-B45B-91FA7CA51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6609" y="5049164"/>
            <a:ext cx="503238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561E0E31-8B46-4B69-876B-82C222289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6472" y="5049164"/>
            <a:ext cx="503237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9DED8337-CE79-46D1-B88A-1D00E49481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8184" y="5047577"/>
            <a:ext cx="357188" cy="1587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3C36934C-96A3-4FE8-899B-FC20B463B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7684" y="5047577"/>
            <a:ext cx="2159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93DADE70-705D-4C97-BA85-1460EE643A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06259" y="5049164"/>
            <a:ext cx="357188" cy="1588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C2A0585-117F-42DA-BE91-9D584DCA95D6}"/>
              </a:ext>
            </a:extLst>
          </p:cNvPr>
          <p:cNvSpPr txBox="1"/>
          <p:nvPr/>
        </p:nvSpPr>
        <p:spPr>
          <a:xfrm>
            <a:off x="3912764" y="5174576"/>
            <a:ext cx="4783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4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次</a:t>
            </a:r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MUL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（乘）             慢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3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次</a:t>
            </a:r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ADD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（加）             快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2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次</a:t>
            </a:r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SAL 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（算数左移）  快</a:t>
            </a:r>
          </a:p>
        </p:txBody>
      </p:sp>
    </p:spTree>
    <p:extLst>
      <p:ext uri="{BB962C8B-B14F-4D97-AF65-F5344CB8AC3E}">
        <p14:creationId xmlns:p14="http://schemas.microsoft.com/office/powerpoint/2010/main" val="103740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3DDBBE06-4DE6-42CF-B27D-479EDEC5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592" y="476344"/>
            <a:ext cx="670083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设所有这些加法和移动共用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O(n)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步运算。 </a:t>
            </a:r>
          </a:p>
        </p:txBody>
      </p:sp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594F3C63-D107-4D13-B02D-839EAD727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97098"/>
              </p:ext>
            </p:extLst>
          </p:nvPr>
        </p:nvGraphicFramePr>
        <p:xfrm>
          <a:off x="3848755" y="1211356"/>
          <a:ext cx="403225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3" imgW="1828800" imgH="584200" progId="Equation.3">
                  <p:embed/>
                </p:oleObj>
              </mc:Choice>
              <mc:Fallback>
                <p:oleObj name="公式" r:id="rId3" imgW="1828800" imgH="584200" progId="Equation.3">
                  <p:embed/>
                  <p:pic>
                    <p:nvPicPr>
                      <p:cNvPr id="3" name="Object 9">
                        <a:extLst>
                          <a:ext uri="{FF2B5EF4-FFF2-40B4-BE49-F238E27FC236}">
                            <a16:creationId xmlns:a16="http://schemas.microsoft.com/office/drawing/2014/main" id="{594F3C63-D107-4D13-B02D-839EAD7279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755" y="1211356"/>
                        <a:ext cx="4032250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11">
            <a:extLst>
              <a:ext uri="{FF2B5EF4-FFF2-40B4-BE49-F238E27FC236}">
                <a16:creationId xmlns:a16="http://schemas.microsoft.com/office/drawing/2014/main" id="{A98EACEE-E94C-43AC-BC2F-019D0AECE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0330" y="3429094"/>
            <a:ext cx="1800225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12">
            <a:extLst>
              <a:ext uri="{FF2B5EF4-FFF2-40B4-BE49-F238E27FC236}">
                <a16:creationId xmlns:a16="http://schemas.microsoft.com/office/drawing/2014/main" id="{72515AF7-DBEA-49A5-9951-272C281190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228555"/>
              </p:ext>
            </p:extLst>
          </p:nvPr>
        </p:nvGraphicFramePr>
        <p:xfrm>
          <a:off x="4425017" y="3065556"/>
          <a:ext cx="27368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公式" r:id="rId5" imgW="863225" imgH="228501" progId="Equation.3">
                  <p:embed/>
                </p:oleObj>
              </mc:Choice>
              <mc:Fallback>
                <p:oleObj name="公式" r:id="rId5" imgW="863225" imgH="228501" progId="Equation.3">
                  <p:embed/>
                  <p:pic>
                    <p:nvPicPr>
                      <p:cNvPr id="5" name="Object 12">
                        <a:extLst>
                          <a:ext uri="{FF2B5EF4-FFF2-40B4-BE49-F238E27FC236}">
                            <a16:creationId xmlns:a16="http://schemas.microsoft.com/office/drawing/2014/main" id="{72515AF7-DBEA-49A5-9951-272C28119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017" y="3065556"/>
                        <a:ext cx="27368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5D0300C-9FD3-418C-BAFA-D66D42BCA645}"/>
              </a:ext>
            </a:extLst>
          </p:cNvPr>
          <p:cNvSpPr txBox="1"/>
          <p:nvPr/>
        </p:nvSpPr>
        <p:spPr>
          <a:xfrm>
            <a:off x="3180959" y="4432106"/>
            <a:ext cx="5436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与一般乘法的时间复杂度对比</a:t>
            </a:r>
          </a:p>
        </p:txBody>
      </p:sp>
    </p:spTree>
    <p:extLst>
      <p:ext uri="{BB962C8B-B14F-4D97-AF65-F5344CB8AC3E}">
        <p14:creationId xmlns:p14="http://schemas.microsoft.com/office/powerpoint/2010/main" val="42217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2DEBDB6F-C026-4EBB-9920-869C709AF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215566"/>
              </p:ext>
            </p:extLst>
          </p:nvPr>
        </p:nvGraphicFramePr>
        <p:xfrm>
          <a:off x="1729814" y="1771463"/>
          <a:ext cx="8064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3" imgW="3086100" imgH="330200" progId="Equation.3">
                  <p:embed/>
                </p:oleObj>
              </mc:Choice>
              <mc:Fallback>
                <p:oleObj name="公式" r:id="rId3" imgW="3086100" imgH="330200" progId="Equation.3">
                  <p:embed/>
                  <p:pic>
                    <p:nvPicPr>
                      <p:cNvPr id="18" name="Object 4">
                        <a:extLst>
                          <a:ext uri="{FF2B5EF4-FFF2-40B4-BE49-F238E27FC236}">
                            <a16:creationId xmlns:a16="http://schemas.microsoft.com/office/drawing/2014/main" id="{2DEBDB6F-C026-4EBB-9920-869C709AF9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814" y="1771463"/>
                        <a:ext cx="8064500" cy="904875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9">
            <a:extLst>
              <a:ext uri="{FF2B5EF4-FFF2-40B4-BE49-F238E27FC236}">
                <a16:creationId xmlns:a16="http://schemas.microsoft.com/office/drawing/2014/main" id="{0B83196D-ADD6-499B-8649-4C2412711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289" y="2635063"/>
            <a:ext cx="576263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1CD4C060-75EA-4378-83A3-A72587A33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189" y="2635063"/>
            <a:ext cx="576263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10A6B26D-A156-4B27-A086-008EB7643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6302" y="2708088"/>
            <a:ext cx="22320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C5D75E2D-F2E5-4D02-880C-DD5CEE48E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039" y="2563626"/>
            <a:ext cx="431800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63B65549-3595-41AB-A613-886772626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3639" y="2563626"/>
            <a:ext cx="431800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C0E44561-0477-422E-82CD-496B5A43B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7602" y="2563626"/>
            <a:ext cx="431800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F6A73017-1609-4E4E-BAE9-598E468C4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9764" y="2563626"/>
            <a:ext cx="358775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FAB3BC64-896E-4AE6-9FCD-B9043F9A9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6389" y="2635063"/>
            <a:ext cx="360363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514FD097-F816-4357-A694-7EA9AF8E5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6252" y="2635063"/>
            <a:ext cx="360362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" name="Object 19">
            <a:extLst>
              <a:ext uri="{FF2B5EF4-FFF2-40B4-BE49-F238E27FC236}">
                <a16:creationId xmlns:a16="http://schemas.microsoft.com/office/drawing/2014/main" id="{29A81483-68FD-4140-BB51-30F1F1788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685011"/>
              </p:ext>
            </p:extLst>
          </p:nvPr>
        </p:nvGraphicFramePr>
        <p:xfrm>
          <a:off x="3961839" y="3341501"/>
          <a:ext cx="432117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公式" r:id="rId5" imgW="1815312" imgH="583947" progId="Equation.3">
                  <p:embed/>
                </p:oleObj>
              </mc:Choice>
              <mc:Fallback>
                <p:oleObj name="公式" r:id="rId5" imgW="1815312" imgH="583947" progId="Equation.3">
                  <p:embed/>
                  <p:pic>
                    <p:nvPicPr>
                      <p:cNvPr id="28" name="Object 19">
                        <a:extLst>
                          <a:ext uri="{FF2B5EF4-FFF2-40B4-BE49-F238E27FC236}">
                            <a16:creationId xmlns:a16="http://schemas.microsoft.com/office/drawing/2014/main" id="{29A81483-68FD-4140-BB51-30F1F17881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839" y="3341501"/>
                        <a:ext cx="4321175" cy="1381125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 w="15875">
                        <a:solidFill>
                          <a:srgbClr val="7030A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1">
            <a:extLst>
              <a:ext uri="{FF2B5EF4-FFF2-40B4-BE49-F238E27FC236}">
                <a16:creationId xmlns:a16="http://schemas.microsoft.com/office/drawing/2014/main" id="{5944B3EA-4622-4760-BB8E-2CB9EFEEE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272718"/>
              </p:ext>
            </p:extLst>
          </p:nvPr>
        </p:nvGraphicFramePr>
        <p:xfrm>
          <a:off x="3890402" y="5011551"/>
          <a:ext cx="3889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公式" r:id="rId7" imgW="1625600" imgH="228600" progId="Equation.3">
                  <p:embed/>
                </p:oleObj>
              </mc:Choice>
              <mc:Fallback>
                <p:oleObj name="公式" r:id="rId7" imgW="1625600" imgH="228600" progId="Equation.3">
                  <p:embed/>
                  <p:pic>
                    <p:nvPicPr>
                      <p:cNvPr id="29" name="Object 21">
                        <a:extLst>
                          <a:ext uri="{FF2B5EF4-FFF2-40B4-BE49-F238E27FC236}">
                            <a16:creationId xmlns:a16="http://schemas.microsoft.com/office/drawing/2014/main" id="{5944B3EA-4622-4760-BB8E-2CB9EFEEEC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402" y="5011551"/>
                        <a:ext cx="38893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23">
            <a:extLst>
              <a:ext uri="{FF2B5EF4-FFF2-40B4-BE49-F238E27FC236}">
                <a16:creationId xmlns:a16="http://schemas.microsoft.com/office/drawing/2014/main" id="{4DB52F45-E764-449D-8CED-CB8255EBA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377" y="5300476"/>
            <a:ext cx="2087562" cy="0"/>
          </a:xfrm>
          <a:prstGeom prst="line">
            <a:avLst/>
          </a:prstGeom>
          <a:noFill/>
          <a:ln w="1270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" name="Object 22">
            <a:extLst>
              <a:ext uri="{FF2B5EF4-FFF2-40B4-BE49-F238E27FC236}">
                <a16:creationId xmlns:a16="http://schemas.microsoft.com/office/drawing/2014/main" id="{8A5693C4-9E8D-4056-B585-B3F16439A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115449"/>
              </p:ext>
            </p:extLst>
          </p:nvPr>
        </p:nvGraphicFramePr>
        <p:xfrm>
          <a:off x="1729814" y="557026"/>
          <a:ext cx="89296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公式" r:id="rId9" imgW="4198925" imgH="395021" progId="Equation.3">
                  <p:embed/>
                </p:oleObj>
              </mc:Choice>
              <mc:Fallback>
                <p:oleObj name="公式" r:id="rId9" imgW="4198925" imgH="395021" progId="Equation.3">
                  <p:embed/>
                  <p:pic>
                    <p:nvPicPr>
                      <p:cNvPr id="31" name="Object 22">
                        <a:extLst>
                          <a:ext uri="{FF2B5EF4-FFF2-40B4-BE49-F238E27FC236}">
                            <a16:creationId xmlns:a16="http://schemas.microsoft.com/office/drawing/2014/main" id="{8A5693C4-9E8D-4056-B585-B3F16439AA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814" y="557026"/>
                        <a:ext cx="8929687" cy="9255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4D23EE66-A360-474C-8718-E2BC767E54E7}"/>
              </a:ext>
            </a:extLst>
          </p:cNvPr>
          <p:cNvSpPr txBox="1"/>
          <p:nvPr/>
        </p:nvSpPr>
        <p:spPr>
          <a:xfrm>
            <a:off x="9987550" y="1978851"/>
            <a:ext cx="220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同一寄存器</a:t>
            </a:r>
          </a:p>
        </p:txBody>
      </p:sp>
    </p:spTree>
    <p:extLst>
      <p:ext uri="{BB962C8B-B14F-4D97-AF65-F5344CB8AC3E}">
        <p14:creationId xmlns:p14="http://schemas.microsoft.com/office/powerpoint/2010/main" val="368682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E811F2-E82C-44A9-9DCE-8F8A3C9A95F8}"/>
              </a:ext>
            </a:extLst>
          </p:cNvPr>
          <p:cNvSpPr txBox="1"/>
          <p:nvPr/>
        </p:nvSpPr>
        <p:spPr>
          <a:xfrm>
            <a:off x="470647" y="403412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快速排序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B6FAB6-584E-446A-B55A-3EE45872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62" y="1202485"/>
            <a:ext cx="77835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Century Schoolbook" panose="020406040505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1.  a[1:8</a:t>
            </a:r>
            <a:r>
              <a:rPr kumimoji="1" lang="en-US" altLang="zh-CN" sz="2400" b="0" dirty="0">
                <a:latin typeface="Century Schoolbook" panose="02040604050505020304" pitchFamily="18" charset="0"/>
                <a:ea typeface="楷体_GB2312" pitchFamily="49" charset="-122"/>
              </a:rPr>
              <a:t>]=[8, 4, 1, 7, 11, 5, 6, 9], </a:t>
            </a:r>
            <a:r>
              <a:rPr kumimoji="1" lang="zh-CN" altLang="en-US" sz="2400" dirty="0">
                <a:latin typeface="Century Schoolbook" panose="02040604050505020304" pitchFamily="18" charset="0"/>
                <a:ea typeface="楷体_GB2312" pitchFamily="49" charset="-122"/>
              </a:rPr>
              <a:t>取元素</a:t>
            </a:r>
            <a:r>
              <a:rPr kumimoji="1"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8</a:t>
            </a:r>
            <a:r>
              <a:rPr kumimoji="1" lang="zh-CN" altLang="en-US" sz="2400" dirty="0">
                <a:latin typeface="Century Schoolbook" panose="02040604050505020304" pitchFamily="18" charset="0"/>
                <a:ea typeface="楷体_GB2312" pitchFamily="49" charset="-122"/>
              </a:rPr>
              <a:t>作为支点</a:t>
            </a:r>
            <a:r>
              <a:rPr kumimoji="1"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CC2F4F5E-6624-4FEF-AB38-865C487EB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425" y="5215535"/>
            <a:ext cx="7848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合并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:[1, 4, 5, 6, 7, 8, 9, 11]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83281A21-B177-4E16-B95C-3E5982C2A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600" y="2137522"/>
            <a:ext cx="8985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11321D14-D98C-4148-A92A-3DB616DA4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425" y="4139175"/>
            <a:ext cx="8207375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排序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: a[p:q-1]=[1, 4, 5, 6, 7];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		a[q+1:r]=[9, 11]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DC6786C4-8155-41B4-B028-902878543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425" y="2631928"/>
            <a:ext cx="4512774" cy="129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分解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: a[q]=8;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		a[p: q-1]=[4, 1, 7, 5, 6];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		a[q+1:r]=[11,9];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79D8A716-CA04-4587-8EA3-A3CE686C87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501379"/>
              </p:ext>
            </p:extLst>
          </p:nvPr>
        </p:nvGraphicFramePr>
        <p:xfrm>
          <a:off x="7777163" y="2433638"/>
          <a:ext cx="3844925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3" imgW="1828800" imgH="584200" progId="Equation.3">
                  <p:embed/>
                </p:oleObj>
              </mc:Choice>
              <mc:Fallback>
                <p:oleObj name="公式" r:id="rId3" imgW="1828800" imgH="584200" progId="Equation.3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79D8A716-CA04-4587-8EA3-A3CE686C87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7163" y="2433638"/>
                        <a:ext cx="3844925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92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60ADAD-0DA1-4130-A7F2-7F9EDD729D93}"/>
              </a:ext>
            </a:extLst>
          </p:cNvPr>
          <p:cNvSpPr txBox="1"/>
          <p:nvPr/>
        </p:nvSpPr>
        <p:spPr>
          <a:xfrm>
            <a:off x="470646" y="524435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线性时间选择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EC85EC8-6360-4925-86C0-E359D7511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883" y="205050"/>
            <a:ext cx="7262906" cy="381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 anchorCtr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template &lt; 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typename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 Type 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Type 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RandomizedSelect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 (a[ ], int p, int r, int k){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	if (p==r)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		return a[ p 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     		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int 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RandomizedPartition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(a, p, 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       		int j = i-p+1;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	if ( k &lt;= j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		return 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RandomizedSelect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(a, p, 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, k);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	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		return 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RandomizedSelect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(a, 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 + 1, r, k - j);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8B66FCA7-AFAB-4A83-B35B-9D230300A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047" y="29314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6445EBE4-E1CD-4A56-9A13-E8886A3F7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047" y="292669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9" name="Group 36">
            <a:extLst>
              <a:ext uri="{FF2B5EF4-FFF2-40B4-BE49-F238E27FC236}">
                <a16:creationId xmlns:a16="http://schemas.microsoft.com/office/drawing/2014/main" id="{3578F219-4199-4D84-987B-96630441BA65}"/>
              </a:ext>
            </a:extLst>
          </p:cNvPr>
          <p:cNvGrpSpPr>
            <a:grpSpLocks/>
          </p:cNvGrpSpPr>
          <p:nvPr/>
        </p:nvGrpSpPr>
        <p:grpSpPr bwMode="auto">
          <a:xfrm>
            <a:off x="2572497" y="4269722"/>
            <a:ext cx="1368425" cy="1008062"/>
            <a:chOff x="839" y="3113"/>
            <a:chExt cx="817" cy="589"/>
          </a:xfrm>
        </p:grpSpPr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8DFADB6C-C345-47E7-ACDB-7DC3C8311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365"/>
              <a:ext cx="32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cs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11" name="Group 35">
              <a:extLst>
                <a:ext uri="{FF2B5EF4-FFF2-40B4-BE49-F238E27FC236}">
                  <a16:creationId xmlns:a16="http://schemas.microsoft.com/office/drawing/2014/main" id="{E451B05A-52B4-494F-8E78-6A8D0DC9C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3113"/>
              <a:ext cx="227" cy="589"/>
              <a:chOff x="1429" y="3113"/>
              <a:chExt cx="227" cy="589"/>
            </a:xfrm>
          </p:grpSpPr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1731EA5F-C885-4C36-B9B3-54E3569C1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3475"/>
                <a:ext cx="91" cy="227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16" name="Object 19">
                <a:extLst>
                  <a:ext uri="{FF2B5EF4-FFF2-40B4-BE49-F238E27FC236}">
                    <a16:creationId xmlns:a16="http://schemas.microsoft.com/office/drawing/2014/main" id="{9F621A2E-230E-4DA0-84A7-2047F52012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29" y="3113"/>
              <a:ext cx="227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6" name="公式" r:id="rId3" imgW="152334" imgH="228501" progId="Equation.3">
                      <p:embed/>
                    </p:oleObj>
                  </mc:Choice>
                  <mc:Fallback>
                    <p:oleObj name="公式" r:id="rId3" imgW="152334" imgH="228501" progId="Equation.3">
                      <p:embed/>
                      <p:pic>
                        <p:nvPicPr>
                          <p:cNvPr id="16" name="Object 19">
                            <a:extLst>
                              <a:ext uri="{FF2B5EF4-FFF2-40B4-BE49-F238E27FC236}">
                                <a16:creationId xmlns:a16="http://schemas.microsoft.com/office/drawing/2014/main" id="{9F621A2E-230E-4DA0-84A7-2047F52012C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9" y="3113"/>
                            <a:ext cx="227" cy="4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16F30D93-46D6-4BD5-95A9-85CEC46DFD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3189"/>
              <a:ext cx="193" cy="513"/>
              <a:chOff x="839" y="3189"/>
              <a:chExt cx="193" cy="51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555E4BD-514E-430B-9821-EB8A9220C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475"/>
                <a:ext cx="91" cy="227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14" name="Object 21">
                <a:extLst>
                  <a:ext uri="{FF2B5EF4-FFF2-40B4-BE49-F238E27FC236}">
                    <a16:creationId xmlns:a16="http://schemas.microsoft.com/office/drawing/2014/main" id="{70060193-8169-4472-8AC8-A4831B0FEC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9" y="3189"/>
              <a:ext cx="193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7" name="公式" r:id="rId5" imgW="190417" imgH="241195" progId="Equation.3">
                      <p:embed/>
                    </p:oleObj>
                  </mc:Choice>
                  <mc:Fallback>
                    <p:oleObj name="公式" r:id="rId5" imgW="190417" imgH="241195" progId="Equation.3">
                      <p:embed/>
                      <p:pic>
                        <p:nvPicPr>
                          <p:cNvPr id="14" name="Object 21">
                            <a:extLst>
                              <a:ext uri="{FF2B5EF4-FFF2-40B4-BE49-F238E27FC236}">
                                <a16:creationId xmlns:a16="http://schemas.microsoft.com/office/drawing/2014/main" id="{70060193-8169-4472-8AC8-A4831B0FEC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3189"/>
                            <a:ext cx="193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" name="Rectangle 24">
            <a:extLst>
              <a:ext uri="{FF2B5EF4-FFF2-40B4-BE49-F238E27FC236}">
                <a16:creationId xmlns:a16="http://schemas.microsoft.com/office/drawing/2014/main" id="{934E2F7B-07B1-42E8-9769-A111A4E7D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047" y="2936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8" name="Group 45">
            <a:extLst>
              <a:ext uri="{FF2B5EF4-FFF2-40B4-BE49-F238E27FC236}">
                <a16:creationId xmlns:a16="http://schemas.microsoft.com/office/drawing/2014/main" id="{D810215D-6811-4BCE-95C3-B601721F73C7}"/>
              </a:ext>
            </a:extLst>
          </p:cNvPr>
          <p:cNvGrpSpPr>
            <a:grpSpLocks/>
          </p:cNvGrpSpPr>
          <p:nvPr/>
        </p:nvGrpSpPr>
        <p:grpSpPr bwMode="auto">
          <a:xfrm>
            <a:off x="4156822" y="4341159"/>
            <a:ext cx="1512888" cy="860425"/>
            <a:chOff x="1771" y="3203"/>
            <a:chExt cx="746" cy="499"/>
          </a:xfrm>
        </p:grpSpPr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63297BC6-643A-47E7-A736-F5C2B407F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" y="3397"/>
              <a:ext cx="26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cs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97DA9283-36EC-4C72-9810-44A1CA23B5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8" y="3203"/>
              <a:ext cx="189" cy="499"/>
              <a:chOff x="2245" y="3203"/>
              <a:chExt cx="189" cy="499"/>
            </a:xfrm>
          </p:grpSpPr>
          <p:sp>
            <p:nvSpPr>
              <p:cNvPr id="24" name="Rectangle 17">
                <a:extLst>
                  <a:ext uri="{FF2B5EF4-FFF2-40B4-BE49-F238E27FC236}">
                    <a16:creationId xmlns:a16="http://schemas.microsoft.com/office/drawing/2014/main" id="{B608E96A-B018-4421-9A7E-31732873D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3475"/>
                <a:ext cx="91" cy="227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25" name="Object 23">
                <a:extLst>
                  <a:ext uri="{FF2B5EF4-FFF2-40B4-BE49-F238E27FC236}">
                    <a16:creationId xmlns:a16="http://schemas.microsoft.com/office/drawing/2014/main" id="{23415C6C-C108-4146-B357-DFBE7FF408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45" y="3203"/>
              <a:ext cx="189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8" name="公式" r:id="rId7" imgW="177569" imgH="215619" progId="Equation.3">
                      <p:embed/>
                    </p:oleObj>
                  </mc:Choice>
                  <mc:Fallback>
                    <p:oleObj name="公式" r:id="rId7" imgW="177569" imgH="215619" progId="Equation.3">
                      <p:embed/>
                      <p:pic>
                        <p:nvPicPr>
                          <p:cNvPr id="25" name="Object 23">
                            <a:extLst>
                              <a:ext uri="{FF2B5EF4-FFF2-40B4-BE49-F238E27FC236}">
                                <a16:creationId xmlns:a16="http://schemas.microsoft.com/office/drawing/2014/main" id="{23415C6C-C108-4146-B357-DFBE7FF408C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5" y="3203"/>
                            <a:ext cx="189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" name="Group 29">
              <a:extLst>
                <a:ext uri="{FF2B5EF4-FFF2-40B4-BE49-F238E27FC236}">
                  <a16:creationId xmlns:a16="http://schemas.microsoft.com/office/drawing/2014/main" id="{3E29F220-27C6-459C-8EEE-FCDC10C532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3241"/>
              <a:ext cx="247" cy="461"/>
              <a:chOff x="1701" y="3241"/>
              <a:chExt cx="247" cy="461"/>
            </a:xfrm>
          </p:grpSpPr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AE34855B-398C-4BF9-BB56-641296A9B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3475"/>
                <a:ext cx="91" cy="227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23" name="Object 27">
                <a:extLst>
                  <a:ext uri="{FF2B5EF4-FFF2-40B4-BE49-F238E27FC236}">
                    <a16:creationId xmlns:a16="http://schemas.microsoft.com/office/drawing/2014/main" id="{DA7F48F1-D46E-4963-8B0D-33695C3996B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1" y="3241"/>
              <a:ext cx="247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9" name="公式" r:id="rId9" imgW="241300" imgH="228600" progId="Equation.3">
                      <p:embed/>
                    </p:oleObj>
                  </mc:Choice>
                  <mc:Fallback>
                    <p:oleObj name="公式" r:id="rId9" imgW="241300" imgH="228600" progId="Equation.3">
                      <p:embed/>
                      <p:pic>
                        <p:nvPicPr>
                          <p:cNvPr id="23" name="Object 27">
                            <a:extLst>
                              <a:ext uri="{FF2B5EF4-FFF2-40B4-BE49-F238E27FC236}">
                                <a16:creationId xmlns:a16="http://schemas.microsoft.com/office/drawing/2014/main" id="{DA7F48F1-D46E-4963-8B0D-33695C3996B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3241"/>
                            <a:ext cx="247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8138C3FE-2E72-437F-A8A2-6A05DB9A91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5247" y="4396722"/>
            <a:ext cx="1079500" cy="6492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08DE7791-1916-4DA6-9838-F3C37E84F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5247" y="5046009"/>
            <a:ext cx="1079500" cy="719138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Group 37">
            <a:extLst>
              <a:ext uri="{FF2B5EF4-FFF2-40B4-BE49-F238E27FC236}">
                <a16:creationId xmlns:a16="http://schemas.microsoft.com/office/drawing/2014/main" id="{9E3412A6-F365-43E4-A725-7B37CE14C64C}"/>
              </a:ext>
            </a:extLst>
          </p:cNvPr>
          <p:cNvGrpSpPr>
            <a:grpSpLocks/>
          </p:cNvGrpSpPr>
          <p:nvPr/>
        </p:nvGrpSpPr>
        <p:grpSpPr bwMode="auto">
          <a:xfrm>
            <a:off x="6604747" y="3910947"/>
            <a:ext cx="1296988" cy="935037"/>
            <a:chOff x="839" y="3113"/>
            <a:chExt cx="817" cy="589"/>
          </a:xfrm>
        </p:grpSpPr>
        <p:sp>
          <p:nvSpPr>
            <p:cNvPr id="29" name="Text Box 38">
              <a:extLst>
                <a:ext uri="{FF2B5EF4-FFF2-40B4-BE49-F238E27FC236}">
                  <a16:creationId xmlns:a16="http://schemas.microsoft.com/office/drawing/2014/main" id="{F7CB37A8-A447-4A80-9D78-D3D8F737C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36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cs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30" name="Group 39">
              <a:extLst>
                <a:ext uri="{FF2B5EF4-FFF2-40B4-BE49-F238E27FC236}">
                  <a16:creationId xmlns:a16="http://schemas.microsoft.com/office/drawing/2014/main" id="{6127B930-5CAC-4450-BC9C-B0B019A184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3113"/>
              <a:ext cx="227" cy="589"/>
              <a:chOff x="1429" y="3113"/>
              <a:chExt cx="227" cy="589"/>
            </a:xfrm>
          </p:grpSpPr>
          <p:sp>
            <p:nvSpPr>
              <p:cNvPr id="34" name="Rectangle 40">
                <a:extLst>
                  <a:ext uri="{FF2B5EF4-FFF2-40B4-BE49-F238E27FC236}">
                    <a16:creationId xmlns:a16="http://schemas.microsoft.com/office/drawing/2014/main" id="{D5A693FB-C22D-4E5F-BC14-D114AC79F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3475"/>
                <a:ext cx="91" cy="227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35" name="Object 41">
                <a:extLst>
                  <a:ext uri="{FF2B5EF4-FFF2-40B4-BE49-F238E27FC236}">
                    <a16:creationId xmlns:a16="http://schemas.microsoft.com/office/drawing/2014/main" id="{59CC9A10-3DD8-4B5E-8DD5-8292AE711C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29" y="3113"/>
              <a:ext cx="227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0" name="公式" r:id="rId11" imgW="152334" imgH="228501" progId="Equation.3">
                      <p:embed/>
                    </p:oleObj>
                  </mc:Choice>
                  <mc:Fallback>
                    <p:oleObj name="公式" r:id="rId11" imgW="152334" imgH="228501" progId="Equation.3">
                      <p:embed/>
                      <p:pic>
                        <p:nvPicPr>
                          <p:cNvPr id="35" name="Object 41">
                            <a:extLst>
                              <a:ext uri="{FF2B5EF4-FFF2-40B4-BE49-F238E27FC236}">
                                <a16:creationId xmlns:a16="http://schemas.microsoft.com/office/drawing/2014/main" id="{59CC9A10-3DD8-4B5E-8DD5-8292AE711C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9" y="3113"/>
                            <a:ext cx="227" cy="4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" name="Group 42">
              <a:extLst>
                <a:ext uri="{FF2B5EF4-FFF2-40B4-BE49-F238E27FC236}">
                  <a16:creationId xmlns:a16="http://schemas.microsoft.com/office/drawing/2014/main" id="{15FE53B3-82FB-42A1-BE4B-DF1B5A4DAA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3189"/>
              <a:ext cx="193" cy="513"/>
              <a:chOff x="839" y="3189"/>
              <a:chExt cx="193" cy="513"/>
            </a:xfrm>
          </p:grpSpPr>
          <p:sp>
            <p:nvSpPr>
              <p:cNvPr id="32" name="Rectangle 43">
                <a:extLst>
                  <a:ext uri="{FF2B5EF4-FFF2-40B4-BE49-F238E27FC236}">
                    <a16:creationId xmlns:a16="http://schemas.microsoft.com/office/drawing/2014/main" id="{3CDE9838-BE79-43A1-905D-1F9E64557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475"/>
                <a:ext cx="91" cy="227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33" name="Object 44">
                <a:extLst>
                  <a:ext uri="{FF2B5EF4-FFF2-40B4-BE49-F238E27FC236}">
                    <a16:creationId xmlns:a16="http://schemas.microsoft.com/office/drawing/2014/main" id="{E26069B5-8466-483C-B995-7189F45343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9" y="3189"/>
              <a:ext cx="193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1" name="公式" r:id="rId12" imgW="190417" imgH="241195" progId="Equation.3">
                      <p:embed/>
                    </p:oleObj>
                  </mc:Choice>
                  <mc:Fallback>
                    <p:oleObj name="公式" r:id="rId12" imgW="190417" imgH="241195" progId="Equation.3">
                      <p:embed/>
                      <p:pic>
                        <p:nvPicPr>
                          <p:cNvPr id="33" name="Object 44">
                            <a:extLst>
                              <a:ext uri="{FF2B5EF4-FFF2-40B4-BE49-F238E27FC236}">
                                <a16:creationId xmlns:a16="http://schemas.microsoft.com/office/drawing/2014/main" id="{E26069B5-8466-483C-B995-7189F45343E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3189"/>
                            <a:ext cx="193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6" name="Group 54">
            <a:extLst>
              <a:ext uri="{FF2B5EF4-FFF2-40B4-BE49-F238E27FC236}">
                <a16:creationId xmlns:a16="http://schemas.microsoft.com/office/drawing/2014/main" id="{4342FE8F-C50F-4E8C-8CC8-63AD1EDD78E1}"/>
              </a:ext>
            </a:extLst>
          </p:cNvPr>
          <p:cNvGrpSpPr>
            <a:grpSpLocks/>
          </p:cNvGrpSpPr>
          <p:nvPr/>
        </p:nvGrpSpPr>
        <p:grpSpPr bwMode="auto">
          <a:xfrm>
            <a:off x="6644435" y="5277784"/>
            <a:ext cx="1184275" cy="827088"/>
            <a:chOff x="1771" y="3203"/>
            <a:chExt cx="746" cy="521"/>
          </a:xfrm>
        </p:grpSpPr>
        <p:sp>
          <p:nvSpPr>
            <p:cNvPr id="37" name="Text Box 55">
              <a:extLst>
                <a:ext uri="{FF2B5EF4-FFF2-40B4-BE49-F238E27FC236}">
                  <a16:creationId xmlns:a16="http://schemas.microsoft.com/office/drawing/2014/main" id="{36A5F6EF-6D21-4890-A9C6-587C71871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" y="339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cs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38" name="Group 56">
              <a:extLst>
                <a:ext uri="{FF2B5EF4-FFF2-40B4-BE49-F238E27FC236}">
                  <a16:creationId xmlns:a16="http://schemas.microsoft.com/office/drawing/2014/main" id="{52490AAF-24F7-4A74-BC95-9034D725E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8" y="3203"/>
              <a:ext cx="189" cy="499"/>
              <a:chOff x="2245" y="3203"/>
              <a:chExt cx="189" cy="499"/>
            </a:xfrm>
          </p:grpSpPr>
          <p:sp>
            <p:nvSpPr>
              <p:cNvPr id="42" name="Rectangle 57">
                <a:extLst>
                  <a:ext uri="{FF2B5EF4-FFF2-40B4-BE49-F238E27FC236}">
                    <a16:creationId xmlns:a16="http://schemas.microsoft.com/office/drawing/2014/main" id="{D5157B0C-D427-4A1F-A7D2-123D8CC12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3475"/>
                <a:ext cx="91" cy="227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43" name="Object 58">
                <a:extLst>
                  <a:ext uri="{FF2B5EF4-FFF2-40B4-BE49-F238E27FC236}">
                    <a16:creationId xmlns:a16="http://schemas.microsoft.com/office/drawing/2014/main" id="{E1613719-43A6-400E-B4EC-5C3B4CF85BD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45" y="3203"/>
              <a:ext cx="189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2" name="公式" r:id="rId13" imgW="177569" imgH="215619" progId="Equation.3">
                      <p:embed/>
                    </p:oleObj>
                  </mc:Choice>
                  <mc:Fallback>
                    <p:oleObj name="公式" r:id="rId13" imgW="177569" imgH="215619" progId="Equation.3">
                      <p:embed/>
                      <p:pic>
                        <p:nvPicPr>
                          <p:cNvPr id="43" name="Object 58">
                            <a:extLst>
                              <a:ext uri="{FF2B5EF4-FFF2-40B4-BE49-F238E27FC236}">
                                <a16:creationId xmlns:a16="http://schemas.microsoft.com/office/drawing/2014/main" id="{E1613719-43A6-400E-B4EC-5C3B4CF85BD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5" y="3203"/>
                            <a:ext cx="189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" name="Group 59">
              <a:extLst>
                <a:ext uri="{FF2B5EF4-FFF2-40B4-BE49-F238E27FC236}">
                  <a16:creationId xmlns:a16="http://schemas.microsoft.com/office/drawing/2014/main" id="{99AD4030-CEF7-4E47-83DF-6EF3CA6AB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3241"/>
              <a:ext cx="247" cy="461"/>
              <a:chOff x="1701" y="3241"/>
              <a:chExt cx="247" cy="461"/>
            </a:xfrm>
          </p:grpSpPr>
          <p:sp>
            <p:nvSpPr>
              <p:cNvPr id="40" name="Rectangle 60">
                <a:extLst>
                  <a:ext uri="{FF2B5EF4-FFF2-40B4-BE49-F238E27FC236}">
                    <a16:creationId xmlns:a16="http://schemas.microsoft.com/office/drawing/2014/main" id="{AADD0752-3EC8-4276-986A-CEF61A7F3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3475"/>
                <a:ext cx="91" cy="227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41" name="Object 61">
                <a:extLst>
                  <a:ext uri="{FF2B5EF4-FFF2-40B4-BE49-F238E27FC236}">
                    <a16:creationId xmlns:a16="http://schemas.microsoft.com/office/drawing/2014/main" id="{6437BCCD-8C23-4BEB-88DC-7CFE03B31C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1" y="3241"/>
              <a:ext cx="247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3" name="公式" r:id="rId14" imgW="241300" imgH="228600" progId="Equation.3">
                      <p:embed/>
                    </p:oleObj>
                  </mc:Choice>
                  <mc:Fallback>
                    <p:oleObj name="公式" r:id="rId14" imgW="241300" imgH="228600" progId="Equation.3">
                      <p:embed/>
                      <p:pic>
                        <p:nvPicPr>
                          <p:cNvPr id="41" name="Object 61">
                            <a:extLst>
                              <a:ext uri="{FF2B5EF4-FFF2-40B4-BE49-F238E27FC236}">
                                <a16:creationId xmlns:a16="http://schemas.microsoft.com/office/drawing/2014/main" id="{6437BCCD-8C23-4BEB-88DC-7CFE03B31CB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3241"/>
                            <a:ext cx="247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4" name="Rectangle 63">
            <a:extLst>
              <a:ext uri="{FF2B5EF4-FFF2-40B4-BE49-F238E27FC236}">
                <a16:creationId xmlns:a16="http://schemas.microsoft.com/office/drawing/2014/main" id="{2B931128-2BF6-4A81-837F-798EB928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047" y="2945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5" name="Object 62">
            <a:extLst>
              <a:ext uri="{FF2B5EF4-FFF2-40B4-BE49-F238E27FC236}">
                <a16:creationId xmlns:a16="http://schemas.microsoft.com/office/drawing/2014/main" id="{E3C6B78C-659D-44F8-9B23-38E2BAE16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442748"/>
              </p:ext>
            </p:extLst>
          </p:nvPr>
        </p:nvGraphicFramePr>
        <p:xfrm>
          <a:off x="5799885" y="4198284"/>
          <a:ext cx="5889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16" imgW="368140" imgH="203112" progId="Equation.3">
                  <p:embed/>
                </p:oleObj>
              </mc:Choice>
              <mc:Fallback>
                <p:oleObj name="公式" r:id="rId16" imgW="368140" imgH="203112" progId="Equation.3">
                  <p:embed/>
                  <p:pic>
                    <p:nvPicPr>
                      <p:cNvPr id="45" name="Object 62">
                        <a:extLst>
                          <a:ext uri="{FF2B5EF4-FFF2-40B4-BE49-F238E27FC236}">
                            <a16:creationId xmlns:a16="http://schemas.microsoft.com/office/drawing/2014/main" id="{E3C6B78C-659D-44F8-9B23-38E2BAE16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885" y="4198284"/>
                        <a:ext cx="58896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65">
            <a:extLst>
              <a:ext uri="{FF2B5EF4-FFF2-40B4-BE49-F238E27FC236}">
                <a16:creationId xmlns:a16="http://schemas.microsoft.com/office/drawing/2014/main" id="{59B3DC5E-DE08-43C7-AA40-308310416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047" y="29552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7" name="Object 64">
            <a:extLst>
              <a:ext uri="{FF2B5EF4-FFF2-40B4-BE49-F238E27FC236}">
                <a16:creationId xmlns:a16="http://schemas.microsoft.com/office/drawing/2014/main" id="{668DDF28-214E-44DA-88B8-CCDCC7C7D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905963"/>
              </p:ext>
            </p:extLst>
          </p:nvPr>
        </p:nvGraphicFramePr>
        <p:xfrm>
          <a:off x="8189072" y="4341159"/>
          <a:ext cx="346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18" imgW="126725" imgH="177415" progId="Equation.3">
                  <p:embed/>
                </p:oleObj>
              </mc:Choice>
              <mc:Fallback>
                <p:oleObj name="公式" r:id="rId18" imgW="126725" imgH="177415" progId="Equation.3">
                  <p:embed/>
                  <p:pic>
                    <p:nvPicPr>
                      <p:cNvPr id="47" name="Object 64">
                        <a:extLst>
                          <a:ext uri="{FF2B5EF4-FFF2-40B4-BE49-F238E27FC236}">
                            <a16:creationId xmlns:a16="http://schemas.microsoft.com/office/drawing/2014/main" id="{668DDF28-214E-44DA-88B8-CCDCC7C7D6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072" y="4341159"/>
                        <a:ext cx="346075" cy="50482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66">
            <a:extLst>
              <a:ext uri="{FF2B5EF4-FFF2-40B4-BE49-F238E27FC236}">
                <a16:creationId xmlns:a16="http://schemas.microsoft.com/office/drawing/2014/main" id="{EA05D8B8-E8B2-4451-A7EE-09BA2FA692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250670"/>
              </p:ext>
            </p:extLst>
          </p:nvPr>
        </p:nvGraphicFramePr>
        <p:xfrm>
          <a:off x="8146400" y="5602288"/>
          <a:ext cx="7000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公式" r:id="rId20" imgW="444307" imgH="203112" progId="Equation.3">
                  <p:embed/>
                </p:oleObj>
              </mc:Choice>
              <mc:Fallback>
                <p:oleObj name="公式" r:id="rId20" imgW="444307" imgH="203112" progId="Equation.3">
                  <p:embed/>
                  <p:pic>
                    <p:nvPicPr>
                      <p:cNvPr id="48" name="Object 66">
                        <a:extLst>
                          <a:ext uri="{FF2B5EF4-FFF2-40B4-BE49-F238E27FC236}">
                            <a16:creationId xmlns:a16="http://schemas.microsoft.com/office/drawing/2014/main" id="{EA05D8B8-E8B2-4451-A7EE-09BA2FA692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6400" y="5602288"/>
                        <a:ext cx="700087" cy="415925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40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>
            <a:extLst>
              <a:ext uri="{FF2B5EF4-FFF2-40B4-BE49-F238E27FC236}">
                <a16:creationId xmlns:a16="http://schemas.microsoft.com/office/drawing/2014/main" id="{554CD2C1-73D1-4C1E-8F5F-78C257CD26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10939"/>
              </p:ext>
            </p:extLst>
          </p:nvPr>
        </p:nvGraphicFramePr>
        <p:xfrm>
          <a:off x="3436097" y="477464"/>
          <a:ext cx="46355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公式" r:id="rId3" imgW="2019300" imgH="457200" progId="Equation.3">
                  <p:embed/>
                </p:oleObj>
              </mc:Choice>
              <mc:Fallback>
                <p:oleObj name="公式" r:id="rId3" imgW="2019300" imgH="457200" progId="Equation.3">
                  <p:embed/>
                  <p:pic>
                    <p:nvPicPr>
                      <p:cNvPr id="2" name="Object 13">
                        <a:extLst>
                          <a:ext uri="{FF2B5EF4-FFF2-40B4-BE49-F238E27FC236}">
                            <a16:creationId xmlns:a16="http://schemas.microsoft.com/office/drawing/2014/main" id="{554CD2C1-73D1-4C1E-8F5F-78C257CD26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097" y="477464"/>
                        <a:ext cx="4635500" cy="1050925"/>
                      </a:xfrm>
                      <a:prstGeom prst="rect">
                        <a:avLst/>
                      </a:prstGeom>
                      <a:pattFill prst="lgCheck">
                        <a:fgClr>
                          <a:srgbClr val="FFFF00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>
            <a:extLst>
              <a:ext uri="{FF2B5EF4-FFF2-40B4-BE49-F238E27FC236}">
                <a16:creationId xmlns:a16="http://schemas.microsoft.com/office/drawing/2014/main" id="{ECAE9C1A-35E3-4655-ABC0-4671F586AA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618827"/>
              </p:ext>
            </p:extLst>
          </p:nvPr>
        </p:nvGraphicFramePr>
        <p:xfrm>
          <a:off x="5353797" y="2149101"/>
          <a:ext cx="24574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5" imgW="990170" imgH="241195" progId="Equation.3">
                  <p:embed/>
                </p:oleObj>
              </mc:Choice>
              <mc:Fallback>
                <p:oleObj name="公式" r:id="rId5" imgW="990170" imgH="241195" progId="Equation.3">
                  <p:embed/>
                  <p:pic>
                    <p:nvPicPr>
                      <p:cNvPr id="3" name="Object 15">
                        <a:extLst>
                          <a:ext uri="{FF2B5EF4-FFF2-40B4-BE49-F238E27FC236}">
                            <a16:creationId xmlns:a16="http://schemas.microsoft.com/office/drawing/2014/main" id="{ECAE9C1A-35E3-4655-ABC0-4671F586AA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797" y="2149101"/>
                        <a:ext cx="2457450" cy="588963"/>
                      </a:xfrm>
                      <a:prstGeom prst="rect">
                        <a:avLst/>
                      </a:prstGeom>
                      <a:solidFill>
                        <a:srgbClr val="FF66FF"/>
                      </a:solid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17">
            <a:extLst>
              <a:ext uri="{FF2B5EF4-FFF2-40B4-BE49-F238E27FC236}">
                <a16:creationId xmlns:a16="http://schemas.microsoft.com/office/drawing/2014/main" id="{94A7D809-67FB-40A0-BBE7-C386CF20A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535" y="2436439"/>
            <a:ext cx="2017712" cy="0"/>
          </a:xfrm>
          <a:prstGeom prst="line">
            <a:avLst/>
          </a:prstGeom>
          <a:noFill/>
          <a:ln w="1143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DB26096-91D7-40C9-A651-D460B8313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794687"/>
              </p:ext>
            </p:extLst>
          </p:nvPr>
        </p:nvGraphicFramePr>
        <p:xfrm>
          <a:off x="3270997" y="3553199"/>
          <a:ext cx="54197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文档" r:id="rId7" imgW="3787602" imgH="792141" progId="Word.Document.8">
                  <p:embed/>
                </p:oleObj>
              </mc:Choice>
              <mc:Fallback>
                <p:oleObj name="文档" r:id="rId7" imgW="3787602" imgH="792141" progId="Word.Document.8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EDB26096-91D7-40C9-A651-D460B8313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997" y="3553199"/>
                        <a:ext cx="54197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4">
            <a:extLst>
              <a:ext uri="{FF2B5EF4-FFF2-40B4-BE49-F238E27FC236}">
                <a16:creationId xmlns:a16="http://schemas.microsoft.com/office/drawing/2014/main" id="{07D7F500-1096-4962-A232-C3F27DD391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192465"/>
              </p:ext>
            </p:extLst>
          </p:nvPr>
        </p:nvGraphicFramePr>
        <p:xfrm>
          <a:off x="4855322" y="4786686"/>
          <a:ext cx="3529013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9" imgW="1714500" imgH="584200" progId="Equation.3">
                  <p:embed/>
                </p:oleObj>
              </mc:Choice>
              <mc:Fallback>
                <p:oleObj name="公式" r:id="rId9" imgW="1714500" imgH="584200" progId="Equation.3">
                  <p:embed/>
                  <p:pic>
                    <p:nvPicPr>
                      <p:cNvPr id="6" name="Object 24">
                        <a:extLst>
                          <a:ext uri="{FF2B5EF4-FFF2-40B4-BE49-F238E27FC236}">
                            <a16:creationId xmlns:a16="http://schemas.microsoft.com/office/drawing/2014/main" id="{07D7F500-1096-4962-A232-C3F27DD39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322" y="4786686"/>
                        <a:ext cx="3529013" cy="11953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D4A6BD6-62A3-4865-996D-3D36CDE4F950}"/>
              </a:ext>
            </a:extLst>
          </p:cNvPr>
          <p:cNvSpPr txBox="1"/>
          <p:nvPr/>
        </p:nvSpPr>
        <p:spPr>
          <a:xfrm flipH="1">
            <a:off x="779929" y="3942308"/>
            <a:ext cx="1963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最好情况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73C85B-9411-47A5-B236-44D0F307A871}"/>
              </a:ext>
            </a:extLst>
          </p:cNvPr>
          <p:cNvSpPr txBox="1"/>
          <p:nvPr/>
        </p:nvSpPr>
        <p:spPr>
          <a:xfrm flipH="1">
            <a:off x="730623" y="1096014"/>
            <a:ext cx="1963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最坏情况</a:t>
            </a:r>
          </a:p>
        </p:txBody>
      </p:sp>
    </p:spTree>
    <p:extLst>
      <p:ext uri="{BB962C8B-B14F-4D97-AF65-F5344CB8AC3E}">
        <p14:creationId xmlns:p14="http://schemas.microsoft.com/office/powerpoint/2010/main" val="90632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6ABA6CD2-B5A2-4521-A669-ADFD0F5CB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167369"/>
              </p:ext>
            </p:extLst>
          </p:nvPr>
        </p:nvGraphicFramePr>
        <p:xfrm>
          <a:off x="3630333" y="3144931"/>
          <a:ext cx="32448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公式" r:id="rId3" imgW="1459866" imgH="203112" progId="Equation.3">
                  <p:embed/>
                </p:oleObj>
              </mc:Choice>
              <mc:Fallback>
                <p:oleObj name="公式" r:id="rId3" imgW="1459866" imgH="203112" progId="Equation.3">
                  <p:embed/>
                  <p:pic>
                    <p:nvPicPr>
                      <p:cNvPr id="2" name="Object 10">
                        <a:extLst>
                          <a:ext uri="{FF2B5EF4-FFF2-40B4-BE49-F238E27FC236}">
                            <a16:creationId xmlns:a16="http://schemas.microsoft.com/office/drawing/2014/main" id="{6ABA6CD2-B5A2-4521-A669-ADFD0F5CB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333" y="3144931"/>
                        <a:ext cx="32448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>
            <a:extLst>
              <a:ext uri="{FF2B5EF4-FFF2-40B4-BE49-F238E27FC236}">
                <a16:creationId xmlns:a16="http://schemas.microsoft.com/office/drawing/2014/main" id="{9508B50A-C4E5-4ACC-9456-50CB21107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222495"/>
              </p:ext>
            </p:extLst>
          </p:nvPr>
        </p:nvGraphicFramePr>
        <p:xfrm>
          <a:off x="4282796" y="3786281"/>
          <a:ext cx="35417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公式" r:id="rId5" imgW="1701800" imgH="228600" progId="Equation.3">
                  <p:embed/>
                </p:oleObj>
              </mc:Choice>
              <mc:Fallback>
                <p:oleObj name="公式" r:id="rId5" imgW="1701800" imgH="228600" progId="Equation.3">
                  <p:embed/>
                  <p:pic>
                    <p:nvPicPr>
                      <p:cNvPr id="3" name="Object 14">
                        <a:extLst>
                          <a:ext uri="{FF2B5EF4-FFF2-40B4-BE49-F238E27FC236}">
                            <a16:creationId xmlns:a16="http://schemas.microsoft.com/office/drawing/2014/main" id="{9508B50A-C4E5-4ACC-9456-50CB21107D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796" y="3786281"/>
                        <a:ext cx="354171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>
            <a:extLst>
              <a:ext uri="{FF2B5EF4-FFF2-40B4-BE49-F238E27FC236}">
                <a16:creationId xmlns:a16="http://schemas.microsoft.com/office/drawing/2014/main" id="{B4C8CD44-E9B9-4FC6-BC10-8977962F5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84763"/>
              </p:ext>
            </p:extLst>
          </p:nvPr>
        </p:nvGraphicFramePr>
        <p:xfrm>
          <a:off x="4222471" y="4487956"/>
          <a:ext cx="21494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公式" r:id="rId7" imgW="1193800" imgH="419100" progId="Equation.3">
                  <p:embed/>
                </p:oleObj>
              </mc:Choice>
              <mc:Fallback>
                <p:oleObj name="公式" r:id="rId7" imgW="1193800" imgH="419100" progId="Equation.3">
                  <p:embed/>
                  <p:pic>
                    <p:nvPicPr>
                      <p:cNvPr id="4" name="Object 16">
                        <a:extLst>
                          <a:ext uri="{FF2B5EF4-FFF2-40B4-BE49-F238E27FC236}">
                            <a16:creationId xmlns:a16="http://schemas.microsoft.com/office/drawing/2014/main" id="{B4C8CD44-E9B9-4FC6-BC10-8977962F5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471" y="4487956"/>
                        <a:ext cx="2149475" cy="8636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>
            <a:extLst>
              <a:ext uri="{FF2B5EF4-FFF2-40B4-BE49-F238E27FC236}">
                <a16:creationId xmlns:a16="http://schemas.microsoft.com/office/drawing/2014/main" id="{D64D6FEA-7117-45F7-9352-9288CF2F1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94441"/>
              </p:ext>
            </p:extLst>
          </p:nvPr>
        </p:nvGraphicFramePr>
        <p:xfrm>
          <a:off x="8172171" y="4365719"/>
          <a:ext cx="21955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公式" r:id="rId9" imgW="774364" imgH="203112" progId="Equation.3">
                  <p:embed/>
                </p:oleObj>
              </mc:Choice>
              <mc:Fallback>
                <p:oleObj name="公式" r:id="rId9" imgW="774364" imgH="203112" progId="Equation.3">
                  <p:embed/>
                  <p:pic>
                    <p:nvPicPr>
                      <p:cNvPr id="5" name="Object 18">
                        <a:extLst>
                          <a:ext uri="{FF2B5EF4-FFF2-40B4-BE49-F238E27FC236}">
                            <a16:creationId xmlns:a16="http://schemas.microsoft.com/office/drawing/2014/main" id="{D64D6FEA-7117-45F7-9352-9288CF2F1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171" y="4365719"/>
                        <a:ext cx="2195512" cy="595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26">
            <a:extLst>
              <a:ext uri="{FF2B5EF4-FFF2-40B4-BE49-F238E27FC236}">
                <a16:creationId xmlns:a16="http://schemas.microsoft.com/office/drawing/2014/main" id="{DFAA9750-BE18-4945-A983-C5D2228EE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383" y="4702269"/>
            <a:ext cx="1800225" cy="0"/>
          </a:xfrm>
          <a:prstGeom prst="line">
            <a:avLst/>
          </a:prstGeom>
          <a:noFill/>
          <a:ln w="1143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27">
            <a:extLst>
              <a:ext uri="{FF2B5EF4-FFF2-40B4-BE49-F238E27FC236}">
                <a16:creationId xmlns:a16="http://schemas.microsoft.com/office/drawing/2014/main" id="{1B126AF0-C233-4CD8-8053-BB16F3829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083" y="5207094"/>
            <a:ext cx="1512888" cy="647700"/>
          </a:xfrm>
          <a:prstGeom prst="wedgeEllipseCallout">
            <a:avLst>
              <a:gd name="adj1" fmla="val -117995"/>
              <a:gd name="adj2" fmla="val -110782"/>
            </a:avLst>
          </a:prstGeom>
          <a:solidFill>
            <a:srgbClr val="FFFF99"/>
          </a:solidFill>
          <a:ln w="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&lt;1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C6A272C3-C137-4A00-9977-0000712FFD7F}"/>
                  </a:ext>
                </a:extLst>
              </p:cNvPr>
              <p:cNvSpPr txBox="1"/>
              <p:nvPr/>
            </p:nvSpPr>
            <p:spPr bwMode="auto">
              <a:xfrm>
                <a:off x="3883492" y="1506444"/>
                <a:ext cx="3844925" cy="13731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l-GR" altLang="zh-C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C6A272C3-C137-4A00-9977-0000712FF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3492" y="1506444"/>
                <a:ext cx="3844925" cy="13731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42E3CFDD-29FF-4F39-B018-78B037AD823B}"/>
              </a:ext>
            </a:extLst>
          </p:cNvPr>
          <p:cNvSpPr txBox="1"/>
          <p:nvPr/>
        </p:nvSpPr>
        <p:spPr>
          <a:xfrm>
            <a:off x="705971" y="1675498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改进到线性时间</a:t>
            </a:r>
          </a:p>
        </p:txBody>
      </p:sp>
    </p:spTree>
    <p:extLst>
      <p:ext uri="{BB962C8B-B14F-4D97-AF65-F5344CB8AC3E}">
        <p14:creationId xmlns:p14="http://schemas.microsoft.com/office/powerpoint/2010/main" val="44298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70B93-86C4-4F65-ABC9-13670DB5B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Chap1 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算法概述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136EEE-049B-4459-B74F-3BEDD3745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685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6B5C98-7759-4DF5-A95E-64DB3350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4" y="365883"/>
            <a:ext cx="12044432" cy="612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7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7055854-58C3-4401-A9CB-3FD608FA3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935" y="324438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2325CE23-E150-40CC-8F7B-FBA296CD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310" y="2820520"/>
            <a:ext cx="7780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分组</a:t>
            </a:r>
            <a:r>
              <a:rPr lang="en-US" altLang="zh-CN" sz="2800" b="1" dirty="0">
                <a:latin typeface="Times New Roman" panose="02020603050405020304" pitchFamily="18" charset="0"/>
              </a:rPr>
              <a:t>[2,6,9,1,4]; [10, 20, 6, 22, 11]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</a:rPr>
              <a:t>[10,9, 4, 3, 7]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[16, 11, 8,2,5]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</a:rPr>
              <a:t>[4, 1]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4D3445C1-978B-48FB-87A2-D9E042A8F6F7}"/>
              </a:ext>
            </a:extLst>
          </p:cNvPr>
          <p:cNvGrpSpPr>
            <a:grpSpLocks/>
          </p:cNvGrpSpPr>
          <p:nvPr/>
        </p:nvGrpSpPr>
        <p:grpSpPr bwMode="auto">
          <a:xfrm>
            <a:off x="2191310" y="2182345"/>
            <a:ext cx="2252663" cy="557213"/>
            <a:chOff x="690" y="1945"/>
            <a:chExt cx="1275" cy="351"/>
          </a:xfrm>
        </p:grpSpPr>
        <p:graphicFrame>
          <p:nvGraphicFramePr>
            <p:cNvPr id="5" name="Object 8">
              <a:extLst>
                <a:ext uri="{FF2B5EF4-FFF2-40B4-BE49-F238E27FC236}">
                  <a16:creationId xmlns:a16="http://schemas.microsoft.com/office/drawing/2014/main" id="{6C00BCCA-031D-4666-BCB8-395E84FE74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1" y="1979"/>
            <a:ext cx="57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公式" r:id="rId3" imgW="431425" imgH="177646" progId="Equation.3">
                    <p:embed/>
                  </p:oleObj>
                </mc:Choice>
                <mc:Fallback>
                  <p:oleObj name="公式" r:id="rId3" imgW="431425" imgH="177646" progId="Equation.3">
                    <p:embed/>
                    <p:pic>
                      <p:nvPicPr>
                        <p:cNvPr id="5" name="Object 8">
                          <a:extLst>
                            <a:ext uri="{FF2B5EF4-FFF2-40B4-BE49-F238E27FC236}">
                              <a16:creationId xmlns:a16="http://schemas.microsoft.com/office/drawing/2014/main" id="{6C00BCCA-031D-4666-BCB8-395E84FE74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1979"/>
                          <a:ext cx="57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DC47FDE4-84C4-467A-B030-ECF5BEA84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1945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ea typeface="楷体_GB2312" pitchFamily="49" charset="-122"/>
                </a:rPr>
                <a:t>解：</a:t>
              </a:r>
            </a:p>
          </p:txBody>
        </p:sp>
      </p:grpSp>
      <p:sp>
        <p:nvSpPr>
          <p:cNvPr id="7" name="Text Box 13">
            <a:extLst>
              <a:ext uri="{FF2B5EF4-FFF2-40B4-BE49-F238E27FC236}">
                <a16:creationId xmlns:a16="http://schemas.microsoft.com/office/drawing/2014/main" id="{50A57983-8A72-41B0-A291-AD3493666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923" y="383969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中间元集合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1">
                <a:latin typeface="Times New Roman" panose="02020603050405020304" pitchFamily="18" charset="0"/>
              </a:rPr>
              <a:t>[4, 11, 7, 8, 4],</a:t>
            </a:r>
            <a:r>
              <a:rPr lang="en-US" altLang="zh-CN" sz="1800"/>
              <a:t> 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F20E1F76-B20D-4CDD-900F-DC1A25C9B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923" y="4509620"/>
            <a:ext cx="6049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中间元的中间元为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作为支点。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3C780D01-C18D-436B-97EE-83773A29A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485" y="4919195"/>
            <a:ext cx="7921625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划分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</a:rPr>
              <a:t>a[1:12]=[ 2,6,1,4,6,4,3,2,5,4,1,7]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a[13:22]=[ 9,10,20, 22, 11, 10,9,16, 1l,8]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" name="AutoShape 17">
            <a:extLst>
              <a:ext uri="{FF2B5EF4-FFF2-40B4-BE49-F238E27FC236}">
                <a16:creationId xmlns:a16="http://schemas.microsoft.com/office/drawing/2014/main" id="{3C8EE0F7-E069-46C5-B8F4-3C2ECA53D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760" y="3047533"/>
            <a:ext cx="3382963" cy="936625"/>
          </a:xfrm>
          <a:prstGeom prst="cloudCallout">
            <a:avLst>
              <a:gd name="adj1" fmla="val -46389"/>
              <a:gd name="adj2" fmla="val 70000"/>
            </a:avLst>
          </a:prstGeom>
          <a:pattFill prst="narVert">
            <a:fgClr>
              <a:srgbClr val="FFFF00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ea typeface="楷体_GB2312" pitchFamily="49" charset="-122"/>
              </a:rPr>
              <a:t>两个中位数选择较大的一个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FC264B39-2EE4-4218-B311-FFE5EEC1F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023" y="886945"/>
            <a:ext cx="700405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数组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a=[2,6,9,1,4,10,20,6,22,11,10,9,4,3,7,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16,11,8,2,5,4,1]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寻找第</a:t>
            </a:r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最小元素，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2" name="AutoShape 22">
            <a:extLst>
              <a:ext uri="{FF2B5EF4-FFF2-40B4-BE49-F238E27FC236}">
                <a16:creationId xmlns:a16="http://schemas.microsoft.com/office/drawing/2014/main" id="{FC6AF990-7C4F-41BE-A4BF-426632116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885" y="4630270"/>
            <a:ext cx="1800225" cy="1081088"/>
          </a:xfrm>
          <a:prstGeom prst="wedgeEllipseCallout">
            <a:avLst>
              <a:gd name="adj1" fmla="val -81481"/>
              <a:gd name="adj2" fmla="val 74375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990000"/>
                </a:solidFill>
                <a:ea typeface="楷体_GB2312" pitchFamily="49" charset="-122"/>
              </a:rPr>
              <a:t>判断</a:t>
            </a:r>
          </a:p>
        </p:txBody>
      </p:sp>
    </p:spTree>
    <p:extLst>
      <p:ext uri="{BB962C8B-B14F-4D97-AF65-F5344CB8AC3E}">
        <p14:creationId xmlns:p14="http://schemas.microsoft.com/office/powerpoint/2010/main" val="312177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373A9D2-C278-4155-9902-F3BC85F96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401" y="713535"/>
            <a:ext cx="6192838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a[1:12]=[ 2,6,1,4,6,4,3,2,5,4,1]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91C37C40-84A1-4B2B-93EC-6CD1E51CC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351" y="326185"/>
            <a:ext cx="865187" cy="503237"/>
          </a:xfrm>
          <a:prstGeom prst="wedgeEllipseCallout">
            <a:avLst>
              <a:gd name="adj1" fmla="val -263944"/>
              <a:gd name="adj2" fmla="val 79653"/>
            </a:avLst>
          </a:prstGeom>
          <a:solidFill>
            <a:srgbClr val="00FF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A45C536E-1E0E-4E8E-94B7-CF0D911A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401" y="1621585"/>
            <a:ext cx="1820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分组：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286D19BC-63D3-48FD-BA3D-8281FB6A2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126" y="1573960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[2,6,1,4,6],[4,3,2,5,4],[1]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04C22660-48FA-4C3E-A93D-9356D6653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038" y="2437560"/>
            <a:ext cx="2933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中间元集合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:[4,4,1]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492872AC-CDAE-4BA4-B185-9082A4F02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038" y="3277347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中间元的中间元为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作为支点。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165CFC80-B9BA-420F-AD17-D77740E3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426" y="4094910"/>
            <a:ext cx="5995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划分：</a:t>
            </a: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[2,1,3,2,1,4] [6,6,4,5,4]</a:t>
            </a:r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84E25261-1713-4C69-9146-9BB27B4D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788" y="4861672"/>
            <a:ext cx="792163" cy="719138"/>
          </a:xfrm>
          <a:prstGeom prst="wedgeEllipseCallout">
            <a:avLst>
              <a:gd name="adj1" fmla="val -145190"/>
              <a:gd name="adj2" fmla="val -62361"/>
            </a:avLst>
          </a:prstGeom>
          <a:solidFill>
            <a:srgbClr val="00FFFF"/>
          </a:solidFill>
          <a:ln w="63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2477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70B93-86C4-4F65-ABC9-13670DB5B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Chap3 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动态规划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136EEE-049B-4459-B74F-3BEDD3745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71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74DAC4-5A0A-46DD-A903-C53913100D38}"/>
              </a:ext>
            </a:extLst>
          </p:cNvPr>
          <p:cNvSpPr txBox="1"/>
          <p:nvPr/>
        </p:nvSpPr>
        <p:spPr>
          <a:xfrm>
            <a:off x="430306" y="685800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矩阵连乘问题</a:t>
            </a: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FF6ADEDC-E40D-4E12-A202-3A2810E9C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787772"/>
              </p:ext>
            </p:extLst>
          </p:nvPr>
        </p:nvGraphicFramePr>
        <p:xfrm>
          <a:off x="1837764" y="2805953"/>
          <a:ext cx="8077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公式" r:id="rId3" imgW="3467100" imgH="533400" progId="Equation.3">
                  <p:embed/>
                </p:oleObj>
              </mc:Choice>
              <mc:Fallback>
                <p:oleObj name="公式" r:id="rId3" imgW="3467100" imgH="533400" progId="Equation.3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FF6ADEDC-E40D-4E12-A202-3A2810E9C5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764" y="2805953"/>
                        <a:ext cx="8077200" cy="13716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470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B3DB73E-E037-4DD8-9293-FD3E3D81B7DB}"/>
              </a:ext>
            </a:extLst>
          </p:cNvPr>
          <p:cNvSpPr/>
          <p:nvPr/>
        </p:nvSpPr>
        <p:spPr>
          <a:xfrm>
            <a:off x="430306" y="257858"/>
            <a:ext cx="114232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void 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MatrixChain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(int *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p,int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n,int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 **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m,int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 **s){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    for (int 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=1;i&lt;=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n;i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++)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        m[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]=0;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    for (int r=2;r&lt;=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n;r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++){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        for (int 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=1;i&lt;=n-r+1;i++){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            int j=i+r-1;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            // </a:t>
            </a:r>
            <a:r>
              <a:rPr lang="zh-CN" altLang="en-US" b="0" dirty="0">
                <a:effectLst/>
                <a:latin typeface="JetBrains Mono" panose="02000009000000000000" pitchFamily="49" charset="0"/>
              </a:rPr>
              <a:t>打擂法初始化</a:t>
            </a:r>
          </a:p>
          <a:p>
            <a:r>
              <a:rPr lang="zh-CN" altLang="en-US" b="0" dirty="0"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int k=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            m[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][j]=m[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][k]+m[k+1][j]+p[i-1]*p[k]*p[j];//m[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]=0</a:t>
            </a:r>
            <a:r>
              <a:rPr lang="zh-CN" altLang="en-US" b="0" dirty="0">
                <a:effectLst/>
                <a:latin typeface="JetBrains Mono" panose="02000009000000000000" pitchFamily="49" charset="0"/>
              </a:rPr>
              <a:t>，所以可以不写</a:t>
            </a:r>
          </a:p>
          <a:p>
            <a:r>
              <a:rPr lang="zh-CN" altLang="en-US" b="0" dirty="0"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s[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][j]=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            for (int k=i+1;k&lt;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j;k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++){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                int t=m[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][k]+m[k+1][j]+p[i-1]*p[k]*p[j];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                if (t&lt;m[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][j]){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                    m[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][j]=t;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                    s[</a:t>
            </a:r>
            <a:r>
              <a:rPr lang="en-US" altLang="zh-CN" b="0" dirty="0" err="1"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effectLst/>
                <a:latin typeface="JetBrains Mono" panose="02000009000000000000" pitchFamily="49" charset="0"/>
              </a:rPr>
              <a:t>][j]=k;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                }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b="0" dirty="0">
                <a:effectLst/>
                <a:latin typeface="JetBrains Mono" panose="02000009000000000000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1881D3B-324D-4DE4-9F83-713725642FE0}"/>
                  </a:ext>
                </a:extLst>
              </p:cNvPr>
              <p:cNvSpPr txBox="1"/>
              <p:nvPr/>
            </p:nvSpPr>
            <p:spPr>
              <a:xfrm>
                <a:off x="7888072" y="5036624"/>
                <a:ext cx="27205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3200" b="0" i="0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1881D3B-324D-4DE4-9F83-713725642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072" y="5036624"/>
                <a:ext cx="272055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391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D3892591-7F53-4D6C-AFFF-3458CAE0DA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014222"/>
              </p:ext>
            </p:extLst>
          </p:nvPr>
        </p:nvGraphicFramePr>
        <p:xfrm>
          <a:off x="2286000" y="1017494"/>
          <a:ext cx="762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文档" r:id="rId3" imgW="4081427" imgH="437838" progId="Word.Document.8">
                  <p:embed/>
                </p:oleObj>
              </mc:Choice>
              <mc:Fallback>
                <p:oleObj name="文档" r:id="rId3" imgW="4081427" imgH="437838" progId="Word.Document.8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D3892591-7F53-4D6C-AFFF-3458CAE0DA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017494"/>
                        <a:ext cx="7620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DA7F472E-CCCB-4204-96D9-8C3FDD064E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705717"/>
              </p:ext>
            </p:extLst>
          </p:nvPr>
        </p:nvGraphicFramePr>
        <p:xfrm>
          <a:off x="3153336" y="3747247"/>
          <a:ext cx="5638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公式" r:id="rId5" imgW="3009900" imgH="228600" progId="Equation.3">
                  <p:embed/>
                </p:oleObj>
              </mc:Choice>
              <mc:Fallback>
                <p:oleObj name="公式" r:id="rId5" imgW="3009900" imgH="228600" progId="Equation.3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DA7F472E-CCCB-4204-96D9-8C3FDD064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336" y="3747247"/>
                        <a:ext cx="5638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">
            <a:extLst>
              <a:ext uri="{FF2B5EF4-FFF2-40B4-BE49-F238E27FC236}">
                <a16:creationId xmlns:a16="http://schemas.microsoft.com/office/drawing/2014/main" id="{8F192287-94FD-462C-A353-B47035ADE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606" y="4303806"/>
            <a:ext cx="3252787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m[</a:t>
            </a:r>
            <a:r>
              <a:rPr lang="en-US" altLang="zh-CN" sz="2800" b="1" dirty="0" err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i,j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pt-BR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最少乘法次数</a:t>
            </a:r>
            <a:r>
              <a:rPr lang="pt-BR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?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最优加括号方式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266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2515B4-CBE5-4542-ABF7-3B6B04BACED5}"/>
              </a:ext>
            </a:extLst>
          </p:cNvPr>
          <p:cNvSpPr txBox="1"/>
          <p:nvPr/>
        </p:nvSpPr>
        <p:spPr>
          <a:xfrm>
            <a:off x="611841" y="598395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最长公共子序列</a:t>
            </a:r>
          </a:p>
        </p:txBody>
      </p:sp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5D64E7F9-AAF2-43C2-B3D0-8DD10FC3F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777184"/>
              </p:ext>
            </p:extLst>
          </p:nvPr>
        </p:nvGraphicFramePr>
        <p:xfrm>
          <a:off x="1380331" y="1898090"/>
          <a:ext cx="9431337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3" imgW="4290440" imgH="1188763" progId="Word.Document.8">
                  <p:embed/>
                </p:oleObj>
              </mc:Choice>
              <mc:Fallback>
                <p:oleObj name="Document" r:id="rId3" imgW="4290440" imgH="1188763" progId="Word.Document.8">
                  <p:embed/>
                  <p:pic>
                    <p:nvPicPr>
                      <p:cNvPr id="3" name="Object 9">
                        <a:extLst>
                          <a:ext uri="{FF2B5EF4-FFF2-40B4-BE49-F238E27FC236}">
                            <a16:creationId xmlns:a16="http://schemas.microsoft.com/office/drawing/2014/main" id="{5D64E7F9-AAF2-43C2-B3D0-8DD10FC3F7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331" y="1898090"/>
                        <a:ext cx="9431337" cy="26098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3399"/>
                          </a:gs>
                          <a:gs pos="25000">
                            <a:srgbClr val="FF6633"/>
                          </a:gs>
                          <a:gs pos="50000">
                            <a:srgbClr val="FFFF00"/>
                          </a:gs>
                          <a:gs pos="75000">
                            <a:srgbClr val="01A78F"/>
                          </a:gs>
                          <a:gs pos="100000">
                            <a:srgbClr val="3366FF"/>
                          </a:gs>
                        </a:gsLst>
                        <a:lin ang="5400000"/>
                      </a:gra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24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11727D-E697-43D7-B59A-B34E4EF7497B}"/>
              </a:ext>
            </a:extLst>
          </p:cNvPr>
          <p:cNvSpPr txBox="1"/>
          <p:nvPr/>
        </p:nvSpPr>
        <p:spPr>
          <a:xfrm>
            <a:off x="4517875" y="1344707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代码（</a:t>
            </a:r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IDE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BAC141-6642-4030-9B25-DACFDC175DB7}"/>
              </a:ext>
            </a:extLst>
          </p:cNvPr>
          <p:cNvSpPr txBox="1"/>
          <p:nvPr/>
        </p:nvSpPr>
        <p:spPr>
          <a:xfrm>
            <a:off x="4404864" y="37719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T(n)=O(</a:t>
            </a:r>
            <a:r>
              <a:rPr lang="en-US" altLang="zh-CN" sz="3200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mn</a:t>
            </a:r>
            <a:r>
              <a:rPr lang="en-US" altLang="zh-CN" sz="32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  <a:endParaRPr lang="zh-CN" altLang="en-US" sz="32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1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9F13A83C-7378-432A-941A-8A63BD746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912" y="5307947"/>
            <a:ext cx="457200" cy="519112"/>
          </a:xfrm>
          <a:prstGeom prst="flowChartAlternateProcess">
            <a:avLst/>
          </a:prstGeom>
          <a:gradFill rotWithShape="0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/>
          </a:gradFill>
          <a:ln w="60325" algn="ctr">
            <a:solidFill>
              <a:srgbClr val="0033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28C4235-C280-4772-85B8-96A0DE03B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4112" y="2321859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54EEADC5-2020-4799-8636-785A9C838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4112" y="5674659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B06E3066-AB79-4B3B-9609-0C9E5B8D8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0712" y="2321859"/>
            <a:ext cx="0" cy="3352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3EE5AE0-AE9C-422D-80E6-993AB7BA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312" y="22599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4E286862-FF19-4289-82EC-9BF1E8CE5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862" y="20313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6FEE4C8-41DA-4CFA-BC4A-36D87540A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062" y="20170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4F0EF40A-1E7C-4849-99FE-5C0379311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662" y="2702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99D5DF69-038C-454E-89F9-E1740B72B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262" y="20170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FD8EAD9F-829C-4FCB-8CDA-C6F3D050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662" y="33124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1F2BC50E-46D0-4275-8F34-5A4F91155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262" y="20170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895B64AB-1221-487F-B132-7EE76F70B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312" y="3769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DDE094BC-530F-45C2-91E4-FDF487841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312" y="4226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4E31051-4752-4BBC-96B6-B6050614F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912" y="20170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D95510FD-D2A7-4E21-89AA-81DBC3944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312" y="46840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67999C93-3091-4C68-A1E3-C3ADD3EF1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912" y="20170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24D3ED12-CF2B-4D5E-8098-389129B3E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312" y="5003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3FC20953-9B60-4BAB-B078-38F04503B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912" y="20313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64C7E384-AF2D-4A61-B829-A8B2ADBA6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312" y="5384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5299E5D2-7599-46D0-BB5C-FDB2D981E5A9}"/>
              </a:ext>
            </a:extLst>
          </p:cNvPr>
          <p:cNvGrpSpPr>
            <a:grpSpLocks/>
          </p:cNvGrpSpPr>
          <p:nvPr/>
        </p:nvGrpSpPr>
        <p:grpSpPr bwMode="auto">
          <a:xfrm>
            <a:off x="2346512" y="2336147"/>
            <a:ext cx="2743200" cy="366712"/>
            <a:chOff x="768" y="1929"/>
            <a:chExt cx="1728" cy="231"/>
          </a:xfrm>
        </p:grpSpPr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DE0A046E-8890-4175-93C2-B6C4CF3C4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92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3E4647F2-6618-4747-822F-87B9460B0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" y="192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CD8D0A26-E535-4EC8-9EAE-A6B864A11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8" y="192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0DCDE28C-A370-460D-8093-354D808DF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192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7F350F20-EECA-4B6F-AA24-DD1D75C3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92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5487266E-36A9-4493-97D8-DC9F58D79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92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57B82B2E-7984-4564-B1C6-2B07EF398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" y="192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DEB454CC-E850-40A4-B2FD-6808D2AD709B}"/>
              </a:ext>
            </a:extLst>
          </p:cNvPr>
          <p:cNvGrpSpPr>
            <a:grpSpLocks/>
          </p:cNvGrpSpPr>
          <p:nvPr/>
        </p:nvGrpSpPr>
        <p:grpSpPr bwMode="auto">
          <a:xfrm>
            <a:off x="2346512" y="2717147"/>
            <a:ext cx="304800" cy="3019425"/>
            <a:chOff x="768" y="2169"/>
            <a:chExt cx="192" cy="1902"/>
          </a:xfrm>
        </p:grpSpPr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B138B1B4-CF1D-4193-88B2-B84A8B37A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3840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1D45FBC6-F548-40DA-A332-986BA78BC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16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F06514C5-41DD-4D01-B3D8-1120CB0E5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2505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F3354A57-AC91-4A3E-82F1-03AF26FD3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2841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2E93F4D0-5CE0-488B-8343-6CB765C81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12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10353B5B-B7DA-4C9A-BAD3-35A4D1222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408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A6472013-8EAC-4422-A7C3-2045C691D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657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39" name="Line 39">
            <a:extLst>
              <a:ext uri="{FF2B5EF4-FFF2-40B4-BE49-F238E27FC236}">
                <a16:creationId xmlns:a16="http://schemas.microsoft.com/office/drawing/2014/main" id="{B5855819-4F27-48FD-86D9-DCF31F90A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512" y="2245659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BCBF9BA0-4C18-4C44-AD3C-B71C235FD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512" y="5598459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3025F0AF-2860-4635-AC77-FCD7D5883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3112" y="2245659"/>
            <a:ext cx="0" cy="3352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C5610BC2-DD7E-447E-96E2-666B4A656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712" y="21837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60362595-28B4-4E44-B6AC-33642FD99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262" y="1955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414D5A4E-BA50-40BB-AF3D-636F51A6E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462" y="1940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169FB549-FBA2-4AD9-9182-683630456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062" y="2626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10339147-EFC1-4B3E-81DB-21914E73D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662" y="1940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30D1B196-BFC5-41D0-99B1-89B931B0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062" y="32362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1BC7E703-C655-421B-80CA-3664B05D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662" y="1940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5F2442D1-1FC2-43FD-A512-225FE020A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712" y="36934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C1D7A115-0A87-4156-B4F2-54746957A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712" y="4150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" name="Text Box 51">
            <a:extLst>
              <a:ext uri="{FF2B5EF4-FFF2-40B4-BE49-F238E27FC236}">
                <a16:creationId xmlns:a16="http://schemas.microsoft.com/office/drawing/2014/main" id="{8AC7EE68-7636-44FE-A699-5624040C5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312" y="1940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7B27E90B-0C3B-4FD8-9A33-96FEABBC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712" y="4607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DBE154EA-40E7-4E28-B946-9F53A64DF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312" y="1940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4" name="Text Box 54">
            <a:extLst>
              <a:ext uri="{FF2B5EF4-FFF2-40B4-BE49-F238E27FC236}">
                <a16:creationId xmlns:a16="http://schemas.microsoft.com/office/drawing/2014/main" id="{65521C2B-7C05-4293-A05F-00403B246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712" y="49269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5" name="Text Box 55">
            <a:extLst>
              <a:ext uri="{FF2B5EF4-FFF2-40B4-BE49-F238E27FC236}">
                <a16:creationId xmlns:a16="http://schemas.microsoft.com/office/drawing/2014/main" id="{B6169B71-3831-4E4E-8538-C504EE845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312" y="1955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6" name="Text Box 56">
            <a:extLst>
              <a:ext uri="{FF2B5EF4-FFF2-40B4-BE49-F238E27FC236}">
                <a16:creationId xmlns:a16="http://schemas.microsoft.com/office/drawing/2014/main" id="{14F046CC-D82F-42F1-987B-D91B4866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712" y="53079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grpSp>
        <p:nvGrpSpPr>
          <p:cNvPr id="57" name="Group 57">
            <a:extLst>
              <a:ext uri="{FF2B5EF4-FFF2-40B4-BE49-F238E27FC236}">
                <a16:creationId xmlns:a16="http://schemas.microsoft.com/office/drawing/2014/main" id="{14D4F223-EDE6-4D28-A5A5-C95EADB74256}"/>
              </a:ext>
            </a:extLst>
          </p:cNvPr>
          <p:cNvGrpSpPr>
            <a:grpSpLocks/>
          </p:cNvGrpSpPr>
          <p:nvPr/>
        </p:nvGrpSpPr>
        <p:grpSpPr bwMode="auto">
          <a:xfrm>
            <a:off x="6308912" y="2259947"/>
            <a:ext cx="2743200" cy="366712"/>
            <a:chOff x="768" y="1929"/>
            <a:chExt cx="1728" cy="231"/>
          </a:xfrm>
        </p:grpSpPr>
        <p:sp>
          <p:nvSpPr>
            <p:cNvPr id="58" name="Text Box 58">
              <a:extLst>
                <a:ext uri="{FF2B5EF4-FFF2-40B4-BE49-F238E27FC236}">
                  <a16:creationId xmlns:a16="http://schemas.microsoft.com/office/drawing/2014/main" id="{1FF26AC9-C56C-43B6-BFC1-00A34A2BE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92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4E9A62EB-41E4-4D43-8C59-33B132C82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" y="192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E55B99C5-B296-4470-B222-5EAD59D39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8" y="192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0E941DF7-3489-46AA-A855-86449D65F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192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0D7E885B-A0D4-4EE4-AE79-D4FFEF026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92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3" name="Text Box 63">
              <a:extLst>
                <a:ext uri="{FF2B5EF4-FFF2-40B4-BE49-F238E27FC236}">
                  <a16:creationId xmlns:a16="http://schemas.microsoft.com/office/drawing/2014/main" id="{44627F44-1E95-4174-9C26-FCB1CEDB8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92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4" name="Text Box 64">
              <a:extLst>
                <a:ext uri="{FF2B5EF4-FFF2-40B4-BE49-F238E27FC236}">
                  <a16:creationId xmlns:a16="http://schemas.microsoft.com/office/drawing/2014/main" id="{37F26188-8D00-44A3-A44A-59301E1D0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" y="192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5" name="Group 65">
            <a:extLst>
              <a:ext uri="{FF2B5EF4-FFF2-40B4-BE49-F238E27FC236}">
                <a16:creationId xmlns:a16="http://schemas.microsoft.com/office/drawing/2014/main" id="{F461DFA9-6D6D-4F12-A0A7-A6A242DB42E4}"/>
              </a:ext>
            </a:extLst>
          </p:cNvPr>
          <p:cNvGrpSpPr>
            <a:grpSpLocks/>
          </p:cNvGrpSpPr>
          <p:nvPr/>
        </p:nvGrpSpPr>
        <p:grpSpPr bwMode="auto">
          <a:xfrm>
            <a:off x="6308912" y="2640947"/>
            <a:ext cx="304800" cy="3019425"/>
            <a:chOff x="768" y="2169"/>
            <a:chExt cx="192" cy="1902"/>
          </a:xfrm>
        </p:grpSpPr>
        <p:sp>
          <p:nvSpPr>
            <p:cNvPr id="66" name="Text Box 66">
              <a:extLst>
                <a:ext uri="{FF2B5EF4-FFF2-40B4-BE49-F238E27FC236}">
                  <a16:creationId xmlns:a16="http://schemas.microsoft.com/office/drawing/2014/main" id="{E4AC1CFA-A75E-46AD-9BAC-C0EEEC096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3840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7" name="Text Box 67">
              <a:extLst>
                <a:ext uri="{FF2B5EF4-FFF2-40B4-BE49-F238E27FC236}">
                  <a16:creationId xmlns:a16="http://schemas.microsoft.com/office/drawing/2014/main" id="{7D6EDFCC-F41F-4B6F-84D7-EE4207D04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16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8" name="Text Box 68">
              <a:extLst>
                <a:ext uri="{FF2B5EF4-FFF2-40B4-BE49-F238E27FC236}">
                  <a16:creationId xmlns:a16="http://schemas.microsoft.com/office/drawing/2014/main" id="{BA5B9C47-BD17-4319-886A-B213A2C84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2505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9" name="Text Box 69">
              <a:extLst>
                <a:ext uri="{FF2B5EF4-FFF2-40B4-BE49-F238E27FC236}">
                  <a16:creationId xmlns:a16="http://schemas.microsoft.com/office/drawing/2014/main" id="{EF09DD91-9B6E-415C-88D7-67C94E1C1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2841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0" name="Text Box 70">
              <a:extLst>
                <a:ext uri="{FF2B5EF4-FFF2-40B4-BE49-F238E27FC236}">
                  <a16:creationId xmlns:a16="http://schemas.microsoft.com/office/drawing/2014/main" id="{6457E1BE-749D-477E-A280-8930B3730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129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1" name="Text Box 71">
              <a:extLst>
                <a:ext uri="{FF2B5EF4-FFF2-40B4-BE49-F238E27FC236}">
                  <a16:creationId xmlns:a16="http://schemas.microsoft.com/office/drawing/2014/main" id="{2BBD6724-1841-41D0-9F14-F0DD25735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408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2" name="Text Box 72">
              <a:extLst>
                <a:ext uri="{FF2B5EF4-FFF2-40B4-BE49-F238E27FC236}">
                  <a16:creationId xmlns:a16="http://schemas.microsoft.com/office/drawing/2014/main" id="{7D097245-1830-435B-BD05-CC161DEBC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657"/>
              <a:ext cx="188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73" name="Text Box 73">
            <a:extLst>
              <a:ext uri="{FF2B5EF4-FFF2-40B4-BE49-F238E27FC236}">
                <a16:creationId xmlns:a16="http://schemas.microsoft.com/office/drawing/2014/main" id="{02F3595A-5AD3-470D-8C6F-24DA10BD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712" y="2702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4" name="Text Box 74">
            <a:extLst>
              <a:ext uri="{FF2B5EF4-FFF2-40B4-BE49-F238E27FC236}">
                <a16:creationId xmlns:a16="http://schemas.microsoft.com/office/drawing/2014/main" id="{9C799D22-2F45-4400-8DEF-393435F9B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262" y="2702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5" name="Text Box 75">
            <a:extLst>
              <a:ext uri="{FF2B5EF4-FFF2-40B4-BE49-F238E27FC236}">
                <a16:creationId xmlns:a16="http://schemas.microsoft.com/office/drawing/2014/main" id="{8CB960FB-737D-4FF8-9D67-C2BA3A77A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262" y="2702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6" name="Text Box 76">
            <a:extLst>
              <a:ext uri="{FF2B5EF4-FFF2-40B4-BE49-F238E27FC236}">
                <a16:creationId xmlns:a16="http://schemas.microsoft.com/office/drawing/2014/main" id="{558075CA-1893-4988-A16E-ED0683A84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262" y="2702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7" name="Text Box 77">
            <a:extLst>
              <a:ext uri="{FF2B5EF4-FFF2-40B4-BE49-F238E27FC236}">
                <a16:creationId xmlns:a16="http://schemas.microsoft.com/office/drawing/2014/main" id="{A900BB5E-4698-4DDC-B476-7CD51A2BA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912" y="2702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8" name="Text Box 78">
            <a:extLst>
              <a:ext uri="{FF2B5EF4-FFF2-40B4-BE49-F238E27FC236}">
                <a16:creationId xmlns:a16="http://schemas.microsoft.com/office/drawing/2014/main" id="{41B887BB-7D55-46F4-98C5-A06421DC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262" y="2702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" name="Text Box 79">
            <a:extLst>
              <a:ext uri="{FF2B5EF4-FFF2-40B4-BE49-F238E27FC236}">
                <a16:creationId xmlns:a16="http://schemas.microsoft.com/office/drawing/2014/main" id="{560B5F04-CDD7-49A9-9295-D25455581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712" y="32362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0" name="Text Box 80">
            <a:extLst>
              <a:ext uri="{FF2B5EF4-FFF2-40B4-BE49-F238E27FC236}">
                <a16:creationId xmlns:a16="http://schemas.microsoft.com/office/drawing/2014/main" id="{46BFE36C-6B09-44BA-803F-AD81DFA99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262" y="32362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" name="Text Box 81">
            <a:extLst>
              <a:ext uri="{FF2B5EF4-FFF2-40B4-BE49-F238E27FC236}">
                <a16:creationId xmlns:a16="http://schemas.microsoft.com/office/drawing/2014/main" id="{E98D8647-E760-4B4A-B4B2-C324FAAA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262" y="32362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" name="Text Box 82">
            <a:extLst>
              <a:ext uri="{FF2B5EF4-FFF2-40B4-BE49-F238E27FC236}">
                <a16:creationId xmlns:a16="http://schemas.microsoft.com/office/drawing/2014/main" id="{9DC41ABE-063D-4DF3-87D9-F11312B61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262" y="32362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3" name="Text Box 83">
            <a:extLst>
              <a:ext uri="{FF2B5EF4-FFF2-40B4-BE49-F238E27FC236}">
                <a16:creationId xmlns:a16="http://schemas.microsoft.com/office/drawing/2014/main" id="{50ADBAE7-BF86-4E15-97B0-D04C598EC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912" y="32362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4" name="Text Box 84">
            <a:extLst>
              <a:ext uri="{FF2B5EF4-FFF2-40B4-BE49-F238E27FC236}">
                <a16:creationId xmlns:a16="http://schemas.microsoft.com/office/drawing/2014/main" id="{27BE4EBE-5AE0-4EA4-858D-3A8FB1B23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262" y="32362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5" name="Text Box 85">
            <a:extLst>
              <a:ext uri="{FF2B5EF4-FFF2-40B4-BE49-F238E27FC236}">
                <a16:creationId xmlns:a16="http://schemas.microsoft.com/office/drawing/2014/main" id="{4E1CC853-5054-4DD9-84F3-5205E5974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712" y="37077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6" name="Text Box 86">
            <a:extLst>
              <a:ext uri="{FF2B5EF4-FFF2-40B4-BE49-F238E27FC236}">
                <a16:creationId xmlns:a16="http://schemas.microsoft.com/office/drawing/2014/main" id="{7B9AAE54-D823-45DE-BE99-1BEED266B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262" y="37077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7" name="Text Box 87">
            <a:extLst>
              <a:ext uri="{FF2B5EF4-FFF2-40B4-BE49-F238E27FC236}">
                <a16:creationId xmlns:a16="http://schemas.microsoft.com/office/drawing/2014/main" id="{0C5B43B1-B730-4479-AE42-C1F0AF518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262" y="37077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8" name="Text Box 88">
            <a:extLst>
              <a:ext uri="{FF2B5EF4-FFF2-40B4-BE49-F238E27FC236}">
                <a16:creationId xmlns:a16="http://schemas.microsoft.com/office/drawing/2014/main" id="{A62BB857-6297-43AC-BDCB-CCEEB242F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262" y="37077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9" name="Text Box 89">
            <a:extLst>
              <a:ext uri="{FF2B5EF4-FFF2-40B4-BE49-F238E27FC236}">
                <a16:creationId xmlns:a16="http://schemas.microsoft.com/office/drawing/2014/main" id="{E30353F9-DE53-43D7-A95D-B695D4F42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912" y="37077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0" name="Text Box 90">
            <a:extLst>
              <a:ext uri="{FF2B5EF4-FFF2-40B4-BE49-F238E27FC236}">
                <a16:creationId xmlns:a16="http://schemas.microsoft.com/office/drawing/2014/main" id="{C8FF0FD4-20AB-42C9-AD72-ABC471DD3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262" y="37077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1" name="Text Box 91">
            <a:extLst>
              <a:ext uri="{FF2B5EF4-FFF2-40B4-BE49-F238E27FC236}">
                <a16:creationId xmlns:a16="http://schemas.microsoft.com/office/drawing/2014/main" id="{868D48B6-A5A7-41D5-A24E-82D4F027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712" y="41649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" name="Text Box 92">
            <a:extLst>
              <a:ext uri="{FF2B5EF4-FFF2-40B4-BE49-F238E27FC236}">
                <a16:creationId xmlns:a16="http://schemas.microsoft.com/office/drawing/2014/main" id="{F009DB30-CB76-44D2-9C98-F7AFCDD4A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262" y="41649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3" name="Text Box 93">
            <a:extLst>
              <a:ext uri="{FF2B5EF4-FFF2-40B4-BE49-F238E27FC236}">
                <a16:creationId xmlns:a16="http://schemas.microsoft.com/office/drawing/2014/main" id="{F093C98E-3EB5-4CA7-BB5D-83129A8A1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262" y="41649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Text Box 94">
            <a:extLst>
              <a:ext uri="{FF2B5EF4-FFF2-40B4-BE49-F238E27FC236}">
                <a16:creationId xmlns:a16="http://schemas.microsoft.com/office/drawing/2014/main" id="{670E6CCD-D76A-4D0C-BC3D-4B20E5AED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262" y="41649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5" name="Text Box 95">
            <a:extLst>
              <a:ext uri="{FF2B5EF4-FFF2-40B4-BE49-F238E27FC236}">
                <a16:creationId xmlns:a16="http://schemas.microsoft.com/office/drawing/2014/main" id="{6F836795-5673-4385-8C04-35071A57C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912" y="41649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6" name="Text Box 96">
            <a:extLst>
              <a:ext uri="{FF2B5EF4-FFF2-40B4-BE49-F238E27FC236}">
                <a16:creationId xmlns:a16="http://schemas.microsoft.com/office/drawing/2014/main" id="{070DB627-DA97-49E8-95E2-DA093BEDD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262" y="41649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7" name="Text Box 104">
            <a:extLst>
              <a:ext uri="{FF2B5EF4-FFF2-40B4-BE49-F238E27FC236}">
                <a16:creationId xmlns:a16="http://schemas.microsoft.com/office/drawing/2014/main" id="{831DB89A-D8DE-4FB0-B199-BB14C1E74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712" y="4607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8" name="Text Box 105">
            <a:extLst>
              <a:ext uri="{FF2B5EF4-FFF2-40B4-BE49-F238E27FC236}">
                <a16:creationId xmlns:a16="http://schemas.microsoft.com/office/drawing/2014/main" id="{7233E51F-F7DB-4D18-B0CB-E6F26DE6D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262" y="4607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9" name="Text Box 106">
            <a:extLst>
              <a:ext uri="{FF2B5EF4-FFF2-40B4-BE49-F238E27FC236}">
                <a16:creationId xmlns:a16="http://schemas.microsoft.com/office/drawing/2014/main" id="{C3F69D14-0BD6-46EB-B75B-6B190A44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262" y="4607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0" name="Text Box 107">
            <a:extLst>
              <a:ext uri="{FF2B5EF4-FFF2-40B4-BE49-F238E27FC236}">
                <a16:creationId xmlns:a16="http://schemas.microsoft.com/office/drawing/2014/main" id="{164327C2-17D3-49DE-96CD-113966D2F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262" y="4607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1" name="Text Box 108">
            <a:extLst>
              <a:ext uri="{FF2B5EF4-FFF2-40B4-BE49-F238E27FC236}">
                <a16:creationId xmlns:a16="http://schemas.microsoft.com/office/drawing/2014/main" id="{280888E8-7424-4548-8122-AF40CD4AD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912" y="4607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" name="Text Box 109">
            <a:extLst>
              <a:ext uri="{FF2B5EF4-FFF2-40B4-BE49-F238E27FC236}">
                <a16:creationId xmlns:a16="http://schemas.microsoft.com/office/drawing/2014/main" id="{02C6E723-B2D7-436F-B7E7-98EAE8803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262" y="4607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3" name="Text Box 110">
            <a:extLst>
              <a:ext uri="{FF2B5EF4-FFF2-40B4-BE49-F238E27FC236}">
                <a16:creationId xmlns:a16="http://schemas.microsoft.com/office/drawing/2014/main" id="{5A138B81-CFF8-4C53-9201-71A0C75CE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712" y="5003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4" name="Text Box 111">
            <a:extLst>
              <a:ext uri="{FF2B5EF4-FFF2-40B4-BE49-F238E27FC236}">
                <a16:creationId xmlns:a16="http://schemas.microsoft.com/office/drawing/2014/main" id="{BE3D2511-92F6-4945-AE6F-2CC6767AE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262" y="5003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5" name="Text Box 112">
            <a:extLst>
              <a:ext uri="{FF2B5EF4-FFF2-40B4-BE49-F238E27FC236}">
                <a16:creationId xmlns:a16="http://schemas.microsoft.com/office/drawing/2014/main" id="{28D7DB59-271D-406F-92BF-661DDD11C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262" y="5003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6" name="Text Box 113">
            <a:extLst>
              <a:ext uri="{FF2B5EF4-FFF2-40B4-BE49-F238E27FC236}">
                <a16:creationId xmlns:a16="http://schemas.microsoft.com/office/drawing/2014/main" id="{F40699EB-F1FA-4DE2-9BAF-7C8EE48F4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262" y="5003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7" name="Text Box 114">
            <a:extLst>
              <a:ext uri="{FF2B5EF4-FFF2-40B4-BE49-F238E27FC236}">
                <a16:creationId xmlns:a16="http://schemas.microsoft.com/office/drawing/2014/main" id="{CC6DA104-8AA2-4678-9419-90D75BA76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912" y="5003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8" name="Text Box 115">
            <a:extLst>
              <a:ext uri="{FF2B5EF4-FFF2-40B4-BE49-F238E27FC236}">
                <a16:creationId xmlns:a16="http://schemas.microsoft.com/office/drawing/2014/main" id="{BD17DD60-0370-4F13-8441-E25A4F83D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262" y="5003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9" name="Text Box 116">
            <a:extLst>
              <a:ext uri="{FF2B5EF4-FFF2-40B4-BE49-F238E27FC236}">
                <a16:creationId xmlns:a16="http://schemas.microsoft.com/office/drawing/2014/main" id="{E9417402-388C-48F8-8225-0B6535ED9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712" y="5384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0" name="Text Box 117">
            <a:extLst>
              <a:ext uri="{FF2B5EF4-FFF2-40B4-BE49-F238E27FC236}">
                <a16:creationId xmlns:a16="http://schemas.microsoft.com/office/drawing/2014/main" id="{6F089E63-B708-4357-90F8-FFFC039B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262" y="5384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1" name="Text Box 118">
            <a:extLst>
              <a:ext uri="{FF2B5EF4-FFF2-40B4-BE49-F238E27FC236}">
                <a16:creationId xmlns:a16="http://schemas.microsoft.com/office/drawing/2014/main" id="{352CAC4E-E2E2-4551-8233-6B921419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262" y="5384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2" name="Text Box 119">
            <a:extLst>
              <a:ext uri="{FF2B5EF4-FFF2-40B4-BE49-F238E27FC236}">
                <a16:creationId xmlns:a16="http://schemas.microsoft.com/office/drawing/2014/main" id="{7F2F79F2-6914-4BD9-9AA6-CC519E6F6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262" y="5384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3" name="Text Box 120">
            <a:extLst>
              <a:ext uri="{FF2B5EF4-FFF2-40B4-BE49-F238E27FC236}">
                <a16:creationId xmlns:a16="http://schemas.microsoft.com/office/drawing/2014/main" id="{E3E2CB1E-D5A6-4915-AA3F-F8BBD3B8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912" y="5384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4" name="Text Box 121">
            <a:extLst>
              <a:ext uri="{FF2B5EF4-FFF2-40B4-BE49-F238E27FC236}">
                <a16:creationId xmlns:a16="http://schemas.microsoft.com/office/drawing/2014/main" id="{00035E36-9086-4000-8CF3-722A2D8D3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262" y="5384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5" name="Text Box 122">
            <a:extLst>
              <a:ext uri="{FF2B5EF4-FFF2-40B4-BE49-F238E27FC236}">
                <a16:creationId xmlns:a16="http://schemas.microsoft.com/office/drawing/2014/main" id="{B0EEFED5-5FAA-4603-9B63-6ADBA91A7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237" y="26409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6" name="Text Box 123">
            <a:extLst>
              <a:ext uri="{FF2B5EF4-FFF2-40B4-BE49-F238E27FC236}">
                <a16:creationId xmlns:a16="http://schemas.microsoft.com/office/drawing/2014/main" id="{14CBAB54-0965-4DD1-8C17-5672A949E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662" y="2626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7" name="Text Box 124">
            <a:extLst>
              <a:ext uri="{FF2B5EF4-FFF2-40B4-BE49-F238E27FC236}">
                <a16:creationId xmlns:a16="http://schemas.microsoft.com/office/drawing/2014/main" id="{9EE1D248-F3F8-4EC3-9B5A-2A257BFD9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312" y="2626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8" name="Text Box 125">
            <a:extLst>
              <a:ext uri="{FF2B5EF4-FFF2-40B4-BE49-F238E27FC236}">
                <a16:creationId xmlns:a16="http://schemas.microsoft.com/office/drawing/2014/main" id="{110BEF7D-D3B7-4A77-8377-CA1A289CF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662" y="2626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9" name="Text Box 126">
            <a:extLst>
              <a:ext uri="{FF2B5EF4-FFF2-40B4-BE49-F238E27FC236}">
                <a16:creationId xmlns:a16="http://schemas.microsoft.com/office/drawing/2014/main" id="{FD5E980C-4177-499B-97E2-57C4F0A7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662" y="2626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0" name="Text Box 127">
            <a:extLst>
              <a:ext uri="{FF2B5EF4-FFF2-40B4-BE49-F238E27FC236}">
                <a16:creationId xmlns:a16="http://schemas.microsoft.com/office/drawing/2014/main" id="{2B42341A-E1DD-4995-B695-D9B413826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3662" y="2626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1" name="Text Box 128">
            <a:extLst>
              <a:ext uri="{FF2B5EF4-FFF2-40B4-BE49-F238E27FC236}">
                <a16:creationId xmlns:a16="http://schemas.microsoft.com/office/drawing/2014/main" id="{16D07C4F-AD9F-47BE-BDC6-54DA92D06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462" y="31600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2" name="Text Box 129">
            <a:extLst>
              <a:ext uri="{FF2B5EF4-FFF2-40B4-BE49-F238E27FC236}">
                <a16:creationId xmlns:a16="http://schemas.microsoft.com/office/drawing/2014/main" id="{2B400441-E5D0-4FB5-B7F5-BB6C5CC88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662" y="31743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3" name="Text Box 130">
            <a:extLst>
              <a:ext uri="{FF2B5EF4-FFF2-40B4-BE49-F238E27FC236}">
                <a16:creationId xmlns:a16="http://schemas.microsoft.com/office/drawing/2014/main" id="{671A3341-DFE0-479D-94BB-FD2D6522B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312" y="31743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4" name="Text Box 131">
            <a:extLst>
              <a:ext uri="{FF2B5EF4-FFF2-40B4-BE49-F238E27FC236}">
                <a16:creationId xmlns:a16="http://schemas.microsoft.com/office/drawing/2014/main" id="{6713FE06-291A-4C4F-ABEF-1CB3F61F6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312" y="31743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5" name="Text Box 132">
            <a:extLst>
              <a:ext uri="{FF2B5EF4-FFF2-40B4-BE49-F238E27FC236}">
                <a16:creationId xmlns:a16="http://schemas.microsoft.com/office/drawing/2014/main" id="{7C5B6CF1-94E8-4FF1-BEE0-10D0C1D1E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312" y="31743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6" name="Text Box 133">
            <a:extLst>
              <a:ext uri="{FF2B5EF4-FFF2-40B4-BE49-F238E27FC236}">
                <a16:creationId xmlns:a16="http://schemas.microsoft.com/office/drawing/2014/main" id="{0E91F403-F0DB-4278-B34E-F855D5000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312" y="31743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7" name="Text Box 134">
            <a:extLst>
              <a:ext uri="{FF2B5EF4-FFF2-40B4-BE49-F238E27FC236}">
                <a16:creationId xmlns:a16="http://schemas.microsoft.com/office/drawing/2014/main" id="{E36C1FA0-2E47-4540-B89A-EF9A8FF29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237" y="37077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8" name="Text Box 135">
            <a:extLst>
              <a:ext uri="{FF2B5EF4-FFF2-40B4-BE49-F238E27FC236}">
                <a16:creationId xmlns:a16="http://schemas.microsoft.com/office/drawing/2014/main" id="{6EA23986-596A-4F8E-B412-7EA310590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662" y="36934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9" name="Text Box 136">
            <a:extLst>
              <a:ext uri="{FF2B5EF4-FFF2-40B4-BE49-F238E27FC236}">
                <a16:creationId xmlns:a16="http://schemas.microsoft.com/office/drawing/2014/main" id="{AA2420D3-89A5-439B-8ECA-2B964F9D3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312" y="36934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0" name="Text Box 137">
            <a:extLst>
              <a:ext uri="{FF2B5EF4-FFF2-40B4-BE49-F238E27FC236}">
                <a16:creationId xmlns:a16="http://schemas.microsoft.com/office/drawing/2014/main" id="{1CD1328E-634F-4FF2-BFE8-9455E21D3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662" y="36934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1" name="Text Box 138">
            <a:extLst>
              <a:ext uri="{FF2B5EF4-FFF2-40B4-BE49-F238E27FC236}">
                <a16:creationId xmlns:a16="http://schemas.microsoft.com/office/drawing/2014/main" id="{00CFD4A9-65F3-4538-81A2-53A2F31CC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662" y="36934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2" name="Text Box 139">
            <a:extLst>
              <a:ext uri="{FF2B5EF4-FFF2-40B4-BE49-F238E27FC236}">
                <a16:creationId xmlns:a16="http://schemas.microsoft.com/office/drawing/2014/main" id="{2BF04B1B-AA80-425E-8D00-D07FDDE85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3662" y="36934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3" name="Text Box 140">
            <a:extLst>
              <a:ext uri="{FF2B5EF4-FFF2-40B4-BE49-F238E27FC236}">
                <a16:creationId xmlns:a16="http://schemas.microsoft.com/office/drawing/2014/main" id="{9062C9FB-AB30-4C0B-ABD1-79BCC2D5B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112" y="41649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4" name="Text Box 141">
            <a:extLst>
              <a:ext uri="{FF2B5EF4-FFF2-40B4-BE49-F238E27FC236}">
                <a16:creationId xmlns:a16="http://schemas.microsoft.com/office/drawing/2014/main" id="{DEF7F588-1575-408F-B592-E7BFD72DC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537" y="4150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5" name="Text Box 142">
            <a:extLst>
              <a:ext uri="{FF2B5EF4-FFF2-40B4-BE49-F238E27FC236}">
                <a16:creationId xmlns:a16="http://schemas.microsoft.com/office/drawing/2014/main" id="{D00639B4-AB17-4999-B543-886E5A897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187" y="4150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" name="Text Box 143">
            <a:extLst>
              <a:ext uri="{FF2B5EF4-FFF2-40B4-BE49-F238E27FC236}">
                <a16:creationId xmlns:a16="http://schemas.microsoft.com/office/drawing/2014/main" id="{1415D408-F123-4CAA-A9B9-22E3A6EA2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537" y="4150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7" name="Text Box 144">
            <a:extLst>
              <a:ext uri="{FF2B5EF4-FFF2-40B4-BE49-F238E27FC236}">
                <a16:creationId xmlns:a16="http://schemas.microsoft.com/office/drawing/2014/main" id="{AA16B255-0E4D-4112-AAC4-C21C5E1A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537" y="4150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8" name="Text Box 145">
            <a:extLst>
              <a:ext uri="{FF2B5EF4-FFF2-40B4-BE49-F238E27FC236}">
                <a16:creationId xmlns:a16="http://schemas.microsoft.com/office/drawing/2014/main" id="{AD611A3C-D546-475B-8264-168532D51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537" y="4150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9" name="Text Box 146">
            <a:extLst>
              <a:ext uri="{FF2B5EF4-FFF2-40B4-BE49-F238E27FC236}">
                <a16:creationId xmlns:a16="http://schemas.microsoft.com/office/drawing/2014/main" id="{C1653A7A-8E39-4280-B48F-2F46257E2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112" y="46221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0" name="Text Box 147">
            <a:extLst>
              <a:ext uri="{FF2B5EF4-FFF2-40B4-BE49-F238E27FC236}">
                <a16:creationId xmlns:a16="http://schemas.microsoft.com/office/drawing/2014/main" id="{A7A092A9-4A60-4A7A-8BBD-BF077EDB8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537" y="4607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1" name="Text Box 148">
            <a:extLst>
              <a:ext uri="{FF2B5EF4-FFF2-40B4-BE49-F238E27FC236}">
                <a16:creationId xmlns:a16="http://schemas.microsoft.com/office/drawing/2014/main" id="{47558099-2B4F-4D1B-BC37-81934DA24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187" y="4607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2" name="Text Box 149">
            <a:extLst>
              <a:ext uri="{FF2B5EF4-FFF2-40B4-BE49-F238E27FC236}">
                <a16:creationId xmlns:a16="http://schemas.microsoft.com/office/drawing/2014/main" id="{8E163E3D-A086-4DE8-8E40-6000841EB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537" y="4607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" name="Text Box 150">
            <a:extLst>
              <a:ext uri="{FF2B5EF4-FFF2-40B4-BE49-F238E27FC236}">
                <a16:creationId xmlns:a16="http://schemas.microsoft.com/office/drawing/2014/main" id="{8DF684FC-50C0-4EE8-835B-B1ED2B7A0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537" y="4607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4" name="Text Box 151">
            <a:extLst>
              <a:ext uri="{FF2B5EF4-FFF2-40B4-BE49-F238E27FC236}">
                <a16:creationId xmlns:a16="http://schemas.microsoft.com/office/drawing/2014/main" id="{B5859DCD-22F7-490D-B823-6E6600977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537" y="46078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5" name="Text Box 152">
            <a:extLst>
              <a:ext uri="{FF2B5EF4-FFF2-40B4-BE49-F238E27FC236}">
                <a16:creationId xmlns:a16="http://schemas.microsoft.com/office/drawing/2014/main" id="{CCE215BA-192E-4404-BA4B-DCFB6CC8A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112" y="49269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6" name="Text Box 153">
            <a:extLst>
              <a:ext uri="{FF2B5EF4-FFF2-40B4-BE49-F238E27FC236}">
                <a16:creationId xmlns:a16="http://schemas.microsoft.com/office/drawing/2014/main" id="{1029AE43-9067-4C03-B43C-7B9DB86A9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537" y="4912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7" name="Text Box 154">
            <a:extLst>
              <a:ext uri="{FF2B5EF4-FFF2-40B4-BE49-F238E27FC236}">
                <a16:creationId xmlns:a16="http://schemas.microsoft.com/office/drawing/2014/main" id="{7C12F89A-B365-4264-ADD8-58070DF27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187" y="4912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8" name="Text Box 155">
            <a:extLst>
              <a:ext uri="{FF2B5EF4-FFF2-40B4-BE49-F238E27FC236}">
                <a16:creationId xmlns:a16="http://schemas.microsoft.com/office/drawing/2014/main" id="{28FF6395-6529-4CDB-89C9-51166DA86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537" y="4912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9" name="Text Box 156">
            <a:extLst>
              <a:ext uri="{FF2B5EF4-FFF2-40B4-BE49-F238E27FC236}">
                <a16:creationId xmlns:a16="http://schemas.microsoft.com/office/drawing/2014/main" id="{C6E1A384-DCF2-4886-B880-83D15A55B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537" y="4912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0" name="Text Box 157">
            <a:extLst>
              <a:ext uri="{FF2B5EF4-FFF2-40B4-BE49-F238E27FC236}">
                <a16:creationId xmlns:a16="http://schemas.microsoft.com/office/drawing/2014/main" id="{09A4E07C-93B6-4A0C-B8C5-82037D178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537" y="4912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1" name="Text Box 158">
            <a:extLst>
              <a:ext uri="{FF2B5EF4-FFF2-40B4-BE49-F238E27FC236}">
                <a16:creationId xmlns:a16="http://schemas.microsoft.com/office/drawing/2014/main" id="{E17F411E-E541-4B77-9A4C-A47CFED61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112" y="530794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2" name="Text Box 159">
            <a:extLst>
              <a:ext uri="{FF2B5EF4-FFF2-40B4-BE49-F238E27FC236}">
                <a16:creationId xmlns:a16="http://schemas.microsoft.com/office/drawing/2014/main" id="{4509CB15-7519-4B84-B064-334EC5B7B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537" y="5293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" name="Text Box 160">
            <a:extLst>
              <a:ext uri="{FF2B5EF4-FFF2-40B4-BE49-F238E27FC236}">
                <a16:creationId xmlns:a16="http://schemas.microsoft.com/office/drawing/2014/main" id="{A5039AAF-BADE-4BFD-84EB-53E3D6421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187" y="5293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4" name="Text Box 161">
            <a:extLst>
              <a:ext uri="{FF2B5EF4-FFF2-40B4-BE49-F238E27FC236}">
                <a16:creationId xmlns:a16="http://schemas.microsoft.com/office/drawing/2014/main" id="{CC299EF3-A52F-4968-B609-41D3C599F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537" y="5293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5" name="Text Box 162">
            <a:extLst>
              <a:ext uri="{FF2B5EF4-FFF2-40B4-BE49-F238E27FC236}">
                <a16:creationId xmlns:a16="http://schemas.microsoft.com/office/drawing/2014/main" id="{CFEEC914-FD82-478E-8CE9-DBD0ED3A4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537" y="5293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6" name="Text Box 163">
            <a:extLst>
              <a:ext uri="{FF2B5EF4-FFF2-40B4-BE49-F238E27FC236}">
                <a16:creationId xmlns:a16="http://schemas.microsoft.com/office/drawing/2014/main" id="{0B2412CF-0F81-4C96-BFEF-EF455E0BE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537" y="529365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7" name="Line 164">
            <a:extLst>
              <a:ext uri="{FF2B5EF4-FFF2-40B4-BE49-F238E27FC236}">
                <a16:creationId xmlns:a16="http://schemas.microsoft.com/office/drawing/2014/main" id="{2938F5AC-68F6-4B99-87BA-CED542FBCC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7312" y="5293659"/>
            <a:ext cx="0" cy="228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" name="Line 165">
            <a:extLst>
              <a:ext uri="{FF2B5EF4-FFF2-40B4-BE49-F238E27FC236}">
                <a16:creationId xmlns:a16="http://schemas.microsoft.com/office/drawing/2014/main" id="{A3E92286-3B3C-42DF-BF6D-BCDAE5E7EF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56312" y="4836459"/>
            <a:ext cx="381000" cy="304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" name="Line 166">
            <a:extLst>
              <a:ext uri="{FF2B5EF4-FFF2-40B4-BE49-F238E27FC236}">
                <a16:creationId xmlns:a16="http://schemas.microsoft.com/office/drawing/2014/main" id="{3D11E384-5AEA-470F-997D-BA0D595354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6312" y="4455459"/>
            <a:ext cx="0" cy="228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Line 167">
            <a:extLst>
              <a:ext uri="{FF2B5EF4-FFF2-40B4-BE49-F238E27FC236}">
                <a16:creationId xmlns:a16="http://schemas.microsoft.com/office/drawing/2014/main" id="{E215D731-5A23-4040-9A17-5E673B0DD7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75312" y="3998259"/>
            <a:ext cx="381000" cy="228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" name="Line 168">
            <a:extLst>
              <a:ext uri="{FF2B5EF4-FFF2-40B4-BE49-F238E27FC236}">
                <a16:creationId xmlns:a16="http://schemas.microsoft.com/office/drawing/2014/main" id="{0C2D3E26-0A32-49A4-B91E-3E3FAE3A4F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4312" y="3922059"/>
            <a:ext cx="381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Line 169">
            <a:extLst>
              <a:ext uri="{FF2B5EF4-FFF2-40B4-BE49-F238E27FC236}">
                <a16:creationId xmlns:a16="http://schemas.microsoft.com/office/drawing/2014/main" id="{4C4EADA9-CC7A-4F7E-B409-A8C4BEBCAB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3312" y="3464859"/>
            <a:ext cx="304800" cy="381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" name="Line 170">
            <a:extLst>
              <a:ext uri="{FF2B5EF4-FFF2-40B4-BE49-F238E27FC236}">
                <a16:creationId xmlns:a16="http://schemas.microsoft.com/office/drawing/2014/main" id="{1B17B548-AC75-41E4-ADE8-ECDCE1247C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6112" y="3464859"/>
            <a:ext cx="381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Line 171">
            <a:extLst>
              <a:ext uri="{FF2B5EF4-FFF2-40B4-BE49-F238E27FC236}">
                <a16:creationId xmlns:a16="http://schemas.microsoft.com/office/drawing/2014/main" id="{057F82A8-F58E-4F95-AA4B-4584308ECF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75112" y="2931459"/>
            <a:ext cx="304800" cy="381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" name="Text Box 172">
            <a:extLst>
              <a:ext uri="{FF2B5EF4-FFF2-40B4-BE49-F238E27FC236}">
                <a16:creationId xmlns:a16="http://schemas.microsoft.com/office/drawing/2014/main" id="{7A3E2D81-55EA-446E-BC86-F0B75E241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137" y="5977872"/>
            <a:ext cx="17018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D60093"/>
                </a:solidFill>
                <a:latin typeface="Times New Roman" panose="02020603050405020304" pitchFamily="18" charset="0"/>
              </a:rPr>
              <a:t>B  C  B  A</a:t>
            </a:r>
          </a:p>
        </p:txBody>
      </p:sp>
      <p:sp>
        <p:nvSpPr>
          <p:cNvPr id="169" name="Text Box 7">
            <a:extLst>
              <a:ext uri="{FF2B5EF4-FFF2-40B4-BE49-F238E27FC236}">
                <a16:creationId xmlns:a16="http://schemas.microsoft.com/office/drawing/2014/main" id="{4A88BDEE-8D7B-4C10-9208-35C7AD393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112" y="357841"/>
            <a:ext cx="719296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给定两个序列为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X=&lt;A, B, C, B, D, A, B&gt;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Y=&lt;B, D, C, A, B, A&gt;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，求最长公共子序列？ </a:t>
            </a:r>
          </a:p>
        </p:txBody>
      </p:sp>
    </p:spTree>
    <p:extLst>
      <p:ext uri="{BB962C8B-B14F-4D97-AF65-F5344CB8AC3E}">
        <p14:creationId xmlns:p14="http://schemas.microsoft.com/office/powerpoint/2010/main" val="17242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96AEEC7D-8BB8-4466-B1CA-5C3A18172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719" y="677489"/>
            <a:ext cx="9096562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：解决某问题有三种算法，复杂性分别为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1000N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10N</a:t>
            </a:r>
            <a:r>
              <a:rPr lang="en-US" altLang="zh-CN" sz="2400" b="1" baseline="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 baseline="30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，在一台机器上可处理问题的规模分别为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S3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。若机器速度提高到原来的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倍，问在同样时间内可处理问题的大小如何？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C6AD587-2F16-4AE1-8B96-E400AAEFF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151" y="2190376"/>
            <a:ext cx="858440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解： </a:t>
            </a:r>
          </a:p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复杂性    原来处理问题规模   速度提高以后     </a:t>
            </a:r>
          </a:p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1000N                   S1                               10S1 </a:t>
            </a:r>
          </a:p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                                  S2                              3.16S2</a:t>
            </a:r>
          </a:p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                                  S3                       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</a:rPr>
              <a:t>S3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 +log10≈S3+3.32</a:t>
            </a:r>
          </a:p>
          <a:p>
            <a:pPr eaLnBrk="1" hangingPunct="1"/>
            <a:endParaRPr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4B8C7836-2E7B-4450-B575-C906E0B7E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264457"/>
              </p:ext>
            </p:extLst>
          </p:nvPr>
        </p:nvGraphicFramePr>
        <p:xfrm>
          <a:off x="1817407" y="3429000"/>
          <a:ext cx="10525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368300" imgH="457200" progId="Equation.3">
                  <p:embed/>
                </p:oleObj>
              </mc:Choice>
              <mc:Fallback>
                <p:oleObj name="公式" r:id="rId3" imgW="368300" imgH="457200" progId="Equation.3">
                  <p:embed/>
                  <p:pic>
                    <p:nvPicPr>
                      <p:cNvPr id="9" name="Object 9">
                        <a:extLst>
                          <a:ext uri="{FF2B5EF4-FFF2-40B4-BE49-F238E27FC236}">
                            <a16:creationId xmlns:a16="http://schemas.microsoft.com/office/drawing/2014/main" id="{4B8C7836-2E7B-4450-B575-C906E0B7E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407" y="3429000"/>
                        <a:ext cx="10525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98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1B14A983-F7BF-4E8D-AB4C-36E02D51F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292780"/>
              </p:ext>
            </p:extLst>
          </p:nvPr>
        </p:nvGraphicFramePr>
        <p:xfrm>
          <a:off x="2286000" y="1024217"/>
          <a:ext cx="7620000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3" imgW="3337809" imgH="792388" progId="Word.Document.8">
                  <p:embed/>
                </p:oleObj>
              </mc:Choice>
              <mc:Fallback>
                <p:oleObj name="Document" r:id="rId3" imgW="3337809" imgH="792388" progId="Word.Document.8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1B14A983-F7BF-4E8D-AB4C-36E02D51FE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024217"/>
                        <a:ext cx="7620000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2040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482927-9B6C-459C-ABE1-11D539591E02}"/>
              </a:ext>
            </a:extLst>
          </p:cNvPr>
          <p:cNvSpPr txBox="1"/>
          <p:nvPr/>
        </p:nvSpPr>
        <p:spPr>
          <a:xfrm>
            <a:off x="524435" y="484094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图像压缩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BAE8B3-AF7C-4F13-AF49-071508EC1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38" y="1324535"/>
            <a:ext cx="7780924" cy="9683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B068E3-E18A-4646-BAED-F17924E394D0}"/>
              </a:ext>
            </a:extLst>
          </p:cNvPr>
          <p:cNvSpPr txBox="1"/>
          <p:nvPr/>
        </p:nvSpPr>
        <p:spPr>
          <a:xfrm>
            <a:off x="5298198" y="3136612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7346EF5-0510-4A8D-8440-0074736E6C25}"/>
                  </a:ext>
                </a:extLst>
              </p:cNvPr>
              <p:cNvSpPr txBox="1"/>
              <p:nvPr/>
            </p:nvSpPr>
            <p:spPr>
              <a:xfrm>
                <a:off x="4528916" y="4672680"/>
                <a:ext cx="25311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sz="32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7346EF5-0510-4A8D-8440-0074736E6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916" y="4672680"/>
                <a:ext cx="253114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658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E76D4906-0C02-47C5-8C88-E1564D65D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25" y="1344145"/>
            <a:ext cx="818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求像素序列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129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138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的最优分段。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10">
                <a:extLst>
                  <a:ext uri="{FF2B5EF4-FFF2-40B4-BE49-F238E27FC236}">
                    <a16:creationId xmlns:a16="http://schemas.microsoft.com/office/drawing/2014/main" id="{96D962E1-F505-4261-9484-A601773B1D83}"/>
                  </a:ext>
                </a:extLst>
              </p:cNvPr>
              <p:cNvSpPr txBox="1"/>
              <p:nvPr/>
            </p:nvSpPr>
            <p:spPr bwMode="auto">
              <a:xfrm>
                <a:off x="1842106" y="2579303"/>
                <a:ext cx="5385826" cy="7143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=[1   2  3   4 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" name="Object 10">
                <a:extLst>
                  <a:ext uri="{FF2B5EF4-FFF2-40B4-BE49-F238E27FC236}">
                    <a16:creationId xmlns:a16="http://schemas.microsoft.com/office/drawing/2014/main" id="{96D962E1-F505-4261-9484-A601773B1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2106" y="2579303"/>
                <a:ext cx="5385826" cy="714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1">
                <a:extLst>
                  <a:ext uri="{FF2B5EF4-FFF2-40B4-BE49-F238E27FC236}">
                    <a16:creationId xmlns:a16="http://schemas.microsoft.com/office/drawing/2014/main" id="{B996A614-0DCE-48A3-A8DC-4FED4F278644}"/>
                  </a:ext>
                </a:extLst>
              </p:cNvPr>
              <p:cNvSpPr txBox="1"/>
              <p:nvPr/>
            </p:nvSpPr>
            <p:spPr bwMode="auto">
              <a:xfrm>
                <a:off x="1230405" y="1863258"/>
                <a:ext cx="6286501" cy="6731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=[3   3   3  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3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对象 1">
                <a:extLst>
                  <a:ext uri="{FF2B5EF4-FFF2-40B4-BE49-F238E27FC236}">
                    <a16:creationId xmlns:a16="http://schemas.microsoft.com/office/drawing/2014/main" id="{B996A614-0DCE-48A3-A8DC-4FED4F27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0405" y="1863258"/>
                <a:ext cx="6286501" cy="673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8">
            <a:extLst>
              <a:ext uri="{FF2B5EF4-FFF2-40B4-BE49-F238E27FC236}">
                <a16:creationId xmlns:a16="http://schemas.microsoft.com/office/drawing/2014/main" id="{C334B1EC-6EA1-4C84-892A-23CFE8CA22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9982" y="812519"/>
            <a:ext cx="6723" cy="295265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550A437-D80B-4573-85F6-8384EED73BC5}"/>
                  </a:ext>
                </a:extLst>
              </p:cNvPr>
              <p:cNvSpPr txBox="1"/>
              <p:nvPr/>
            </p:nvSpPr>
            <p:spPr>
              <a:xfrm>
                <a:off x="6221918" y="1906203"/>
                <a:ext cx="19043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550A437-D80B-4573-85F6-8384EED7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18" y="1906203"/>
                <a:ext cx="190436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0A0397-4044-4E29-9CF4-D6AC6FCB287C}"/>
                  </a:ext>
                </a:extLst>
              </p:cNvPr>
              <p:cNvSpPr txBox="1"/>
              <p:nvPr/>
            </p:nvSpPr>
            <p:spPr>
              <a:xfrm>
                <a:off x="6221918" y="2610390"/>
                <a:ext cx="19043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3]</m:t>
                      </m:r>
                    </m:oMath>
                  </m:oMathPara>
                </a14:m>
                <a:endParaRPr lang="zh-CN" altLang="en-US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0A0397-4044-4E29-9CF4-D6AC6FCB2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18" y="2610390"/>
                <a:ext cx="190436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86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44D2A507-C4D4-49B7-9931-0174F561F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529" y="2909887"/>
            <a:ext cx="889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求像素序列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9,11,10,12,15,127,178,220,0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的最优分段。</a:t>
            </a:r>
          </a:p>
        </p:txBody>
      </p:sp>
    </p:spTree>
    <p:extLst>
      <p:ext uri="{BB962C8B-B14F-4D97-AF65-F5344CB8AC3E}">
        <p14:creationId xmlns:p14="http://schemas.microsoft.com/office/powerpoint/2010/main" val="2212382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997DB4-CC98-481E-A6BE-EC742ED3D709}"/>
              </a:ext>
            </a:extLst>
          </p:cNvPr>
          <p:cNvSpPr txBox="1"/>
          <p:nvPr/>
        </p:nvSpPr>
        <p:spPr>
          <a:xfrm>
            <a:off x="416859" y="47064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电路布线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B6CDC2-9166-41F0-AA3F-2206F24B6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87" y="1322147"/>
            <a:ext cx="7148565" cy="18335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B7DA9D-284B-47FC-8AD3-F70A0CE02135}"/>
              </a:ext>
            </a:extLst>
          </p:cNvPr>
          <p:cNvSpPr txBox="1"/>
          <p:nvPr/>
        </p:nvSpPr>
        <p:spPr>
          <a:xfrm>
            <a:off x="5103421" y="3702278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8847BD-EAFA-4041-8F85-DDBF927BE42A}"/>
                  </a:ext>
                </a:extLst>
              </p:cNvPr>
              <p:cNvSpPr txBox="1"/>
              <p:nvPr/>
            </p:nvSpPr>
            <p:spPr>
              <a:xfrm>
                <a:off x="3006790" y="4951078"/>
                <a:ext cx="5293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0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8847BD-EAFA-4041-8F85-DDBF927BE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790" y="4951078"/>
                <a:ext cx="529362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8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>
            <a:extLst>
              <a:ext uri="{FF2B5EF4-FFF2-40B4-BE49-F238E27FC236}">
                <a16:creationId xmlns:a16="http://schemas.microsoft.com/office/drawing/2014/main" id="{B13EFA29-F9BE-42F3-BE1A-5BAFFA592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076" y="1954306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D129983C-791B-489D-9144-E39373D62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076" y="4240306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77ED90B6-FD48-4C7B-91DD-86BF4EBBE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076" y="2030506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2F72C93F-20EB-4E4A-B81A-05047BD54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2876" y="2030506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AD8C2533-89B3-4AB0-86DF-511B3DC59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676" y="158759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F6B0EE8F-6C91-4742-950D-F7B98F5C3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076" y="158759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A5064CAE-0494-45F9-9B6C-32F73DADC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626" y="158759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05531DC5-8D5E-46FF-B5A7-3E355067E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676" y="158759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B5564C10-ED67-479F-877A-62AFE6413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876" y="158759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B901DD99-E766-4C34-8D74-F108A9307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401" y="158759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FFF7798C-48EA-452B-84C1-3F1331312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601" y="158759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408A1856-D064-4F12-A748-DA5217D4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876" y="158759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3154C3B5-EF26-410F-89ED-BEE3A8B17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401" y="158759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5" name="Text Box 20">
            <a:extLst>
              <a:ext uri="{FF2B5EF4-FFF2-40B4-BE49-F238E27FC236}">
                <a16:creationId xmlns:a16="http://schemas.microsoft.com/office/drawing/2014/main" id="{4D23E559-562F-4BBF-8EFA-D890864EE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4276" y="158918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73E6C297-FDCA-403D-8A17-AB7402AF7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676" y="424030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CE7F5105-A152-4446-8D23-7ACDBD37F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076" y="424030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A4B893A7-F0E9-4721-80A8-A320F21E9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626" y="424030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D2A3CA07-C29A-441F-AB75-FBE475928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676" y="424030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879E9B88-AE71-4DCE-BB75-ED60A51F3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876" y="424030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1" name="Text Box 26">
            <a:extLst>
              <a:ext uri="{FF2B5EF4-FFF2-40B4-BE49-F238E27FC236}">
                <a16:creationId xmlns:a16="http://schemas.microsoft.com/office/drawing/2014/main" id="{12392A5F-EC8A-44CD-BDB1-4CCAE92C0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401" y="424030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037690A-46FA-4E9F-BF3A-D02714E2E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601" y="424030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91EDB010-F84F-4CE1-B8C8-1A6DD5B9B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876" y="424030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73D96E7A-D53A-4F08-91AE-456129DD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401" y="424030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0CB87F14-0B02-4B7C-A0C4-DA1EA2EC7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4276" y="4241894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C8C309E8-4F62-44F0-9F43-12B4D67EE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5676" y="2030506"/>
            <a:ext cx="381000" cy="21336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2">
            <a:extLst>
              <a:ext uri="{FF2B5EF4-FFF2-40B4-BE49-F238E27FC236}">
                <a16:creationId xmlns:a16="http://schemas.microsoft.com/office/drawing/2014/main" id="{E4CFDAEB-D3A6-414A-9D71-7E808D4BA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8876" y="2030506"/>
            <a:ext cx="990600" cy="21336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3AFF1370-0FCB-403C-99B9-D9745EF56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8276" y="2030506"/>
            <a:ext cx="0" cy="21336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4">
            <a:extLst>
              <a:ext uri="{FF2B5EF4-FFF2-40B4-BE49-F238E27FC236}">
                <a16:creationId xmlns:a16="http://schemas.microsoft.com/office/drawing/2014/main" id="{A0A5A05C-246B-4982-97EA-1B59311A7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676" y="2030506"/>
            <a:ext cx="533400" cy="21336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0" name="Line 35">
            <a:extLst>
              <a:ext uri="{FF2B5EF4-FFF2-40B4-BE49-F238E27FC236}">
                <a16:creationId xmlns:a16="http://schemas.microsoft.com/office/drawing/2014/main" id="{53725C4D-3E34-4BC6-8A54-CE1F07B4AE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3276" y="2030506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6">
            <a:extLst>
              <a:ext uri="{FF2B5EF4-FFF2-40B4-BE49-F238E27FC236}">
                <a16:creationId xmlns:a16="http://schemas.microsoft.com/office/drawing/2014/main" id="{57CA15AD-5146-4055-B8BB-C18C3581D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3276" y="2030506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7">
            <a:extLst>
              <a:ext uri="{FF2B5EF4-FFF2-40B4-BE49-F238E27FC236}">
                <a16:creationId xmlns:a16="http://schemas.microsoft.com/office/drawing/2014/main" id="{4229062F-D819-40C8-89F8-45E623D97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6676" y="2030506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8">
            <a:extLst>
              <a:ext uri="{FF2B5EF4-FFF2-40B4-BE49-F238E27FC236}">
                <a16:creationId xmlns:a16="http://schemas.microsoft.com/office/drawing/2014/main" id="{CEAAE7AA-14E2-40C3-B09E-BDA2F8E74D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0476" y="2030506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9">
            <a:extLst>
              <a:ext uri="{FF2B5EF4-FFF2-40B4-BE49-F238E27FC236}">
                <a16:creationId xmlns:a16="http://schemas.microsoft.com/office/drawing/2014/main" id="{002ADE9B-4823-499E-B83A-F679FBF628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7876" y="2030506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40">
            <a:extLst>
              <a:ext uri="{FF2B5EF4-FFF2-40B4-BE49-F238E27FC236}">
                <a16:creationId xmlns:a16="http://schemas.microsoft.com/office/drawing/2014/main" id="{435006D2-3F70-4B28-87D9-DE2AFCCBF3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3876" y="2030506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Oval 41">
            <a:extLst>
              <a:ext uri="{FF2B5EF4-FFF2-40B4-BE49-F238E27FC236}">
                <a16:creationId xmlns:a16="http://schemas.microsoft.com/office/drawing/2014/main" id="{7A8E653C-A806-4CD3-93AB-94CD5CEDF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876" y="1878106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42">
            <a:extLst>
              <a:ext uri="{FF2B5EF4-FFF2-40B4-BE49-F238E27FC236}">
                <a16:creationId xmlns:a16="http://schemas.microsoft.com/office/drawing/2014/main" id="{A2FF9DC1-91CB-413A-8127-BA9C1DC9B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476" y="1878106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43">
            <a:extLst>
              <a:ext uri="{FF2B5EF4-FFF2-40B4-BE49-F238E27FC236}">
                <a16:creationId xmlns:a16="http://schemas.microsoft.com/office/drawing/2014/main" id="{E4AA14E2-EE0C-48D1-BC90-819D78C3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476" y="1878106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Oval 44">
            <a:extLst>
              <a:ext uri="{FF2B5EF4-FFF2-40B4-BE49-F238E27FC236}">
                <a16:creationId xmlns:a16="http://schemas.microsoft.com/office/drawing/2014/main" id="{ECFB2D63-C7B5-41F6-86BD-5BFA51824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876" y="1878106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Oval 45">
            <a:extLst>
              <a:ext uri="{FF2B5EF4-FFF2-40B4-BE49-F238E27FC236}">
                <a16:creationId xmlns:a16="http://schemas.microsoft.com/office/drawing/2014/main" id="{88F8AF9F-87A7-420A-808C-BE8E09C29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076" y="1878106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Oval 46">
            <a:extLst>
              <a:ext uri="{FF2B5EF4-FFF2-40B4-BE49-F238E27FC236}">
                <a16:creationId xmlns:a16="http://schemas.microsoft.com/office/drawing/2014/main" id="{56014555-6D09-42F5-96C7-3BF7C59A2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676" y="1878106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Oval 47">
            <a:extLst>
              <a:ext uri="{FF2B5EF4-FFF2-40B4-BE49-F238E27FC236}">
                <a16:creationId xmlns:a16="http://schemas.microsoft.com/office/drawing/2014/main" id="{E23F9B4C-0FC5-489C-82AE-D3F3EAB7C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676" y="1878106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48">
            <a:extLst>
              <a:ext uri="{FF2B5EF4-FFF2-40B4-BE49-F238E27FC236}">
                <a16:creationId xmlns:a16="http://schemas.microsoft.com/office/drawing/2014/main" id="{BE6DF993-530D-4CE1-8725-E05A279E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076" y="1878106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49">
            <a:extLst>
              <a:ext uri="{FF2B5EF4-FFF2-40B4-BE49-F238E27FC236}">
                <a16:creationId xmlns:a16="http://schemas.microsoft.com/office/drawing/2014/main" id="{4DA2804F-9D50-494B-90ED-053576A4A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476" y="1878106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50">
            <a:extLst>
              <a:ext uri="{FF2B5EF4-FFF2-40B4-BE49-F238E27FC236}">
                <a16:creationId xmlns:a16="http://schemas.microsoft.com/office/drawing/2014/main" id="{F2B28F01-C6F3-4B80-91AA-81A197E64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6676" y="1878106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Oval 51">
            <a:extLst>
              <a:ext uri="{FF2B5EF4-FFF2-40B4-BE49-F238E27FC236}">
                <a16:creationId xmlns:a16="http://schemas.microsoft.com/office/drawing/2014/main" id="{503A8E7F-3CCD-4DFD-B2E2-C5F91FA95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876" y="4164106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Oval 52">
            <a:extLst>
              <a:ext uri="{FF2B5EF4-FFF2-40B4-BE49-F238E27FC236}">
                <a16:creationId xmlns:a16="http://schemas.microsoft.com/office/drawing/2014/main" id="{CA2E0918-DED1-4C5C-AC9B-408652CB1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276" y="4164106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" name="Oval 53">
            <a:extLst>
              <a:ext uri="{FF2B5EF4-FFF2-40B4-BE49-F238E27FC236}">
                <a16:creationId xmlns:a16="http://schemas.microsoft.com/office/drawing/2014/main" id="{956896FD-CAEF-444E-A8FD-D89128F6D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676" y="4164106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" name="Oval 54">
            <a:extLst>
              <a:ext uri="{FF2B5EF4-FFF2-40B4-BE49-F238E27FC236}">
                <a16:creationId xmlns:a16="http://schemas.microsoft.com/office/drawing/2014/main" id="{E16755CC-C2F8-4539-AA06-6114AC56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876" y="4164106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Oval 55">
            <a:extLst>
              <a:ext uri="{FF2B5EF4-FFF2-40B4-BE49-F238E27FC236}">
                <a16:creationId xmlns:a16="http://schemas.microsoft.com/office/drawing/2014/main" id="{3CDC86E2-43A7-4BCF-8353-45BE40F84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076" y="4164106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Oval 56">
            <a:extLst>
              <a:ext uri="{FF2B5EF4-FFF2-40B4-BE49-F238E27FC236}">
                <a16:creationId xmlns:a16="http://schemas.microsoft.com/office/drawing/2014/main" id="{D7D8C26D-3113-4185-A5B5-E159E6051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676" y="4164106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Oval 57">
            <a:extLst>
              <a:ext uri="{FF2B5EF4-FFF2-40B4-BE49-F238E27FC236}">
                <a16:creationId xmlns:a16="http://schemas.microsoft.com/office/drawing/2014/main" id="{45AAF710-1414-43AD-B87F-76AD7817E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476" y="4164106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Oval 58">
            <a:extLst>
              <a:ext uri="{FF2B5EF4-FFF2-40B4-BE49-F238E27FC236}">
                <a16:creationId xmlns:a16="http://schemas.microsoft.com/office/drawing/2014/main" id="{F45C4EDA-2732-465A-8E1D-C5A2E2110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076" y="4164106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Oval 59">
            <a:extLst>
              <a:ext uri="{FF2B5EF4-FFF2-40B4-BE49-F238E27FC236}">
                <a16:creationId xmlns:a16="http://schemas.microsoft.com/office/drawing/2014/main" id="{9C03D885-6CBA-4D14-84A8-FBF2ED369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276" y="4164106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Oval 60">
            <a:extLst>
              <a:ext uri="{FF2B5EF4-FFF2-40B4-BE49-F238E27FC236}">
                <a16:creationId xmlns:a16="http://schemas.microsoft.com/office/drawing/2014/main" id="{BE9D80F5-85D4-4E2C-98D7-3B7BDB774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6676" y="4164106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E033FAFA-1CC7-408C-B219-5BAEB8466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793" y="189602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34CE52EC-F45F-4327-8B98-89ECD5F27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193" y="5401229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26E16A31-E04C-4780-A48B-601DBE8A9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193" y="4867829"/>
            <a:ext cx="457200" cy="457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9071699C-C7E2-4E5F-AE20-94E4A22E1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193" y="4334429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6A2FC35-85C6-4960-8274-34800C35A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393" y="4334429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FB9EF025-B45F-4357-A5CE-EAC8AFFA0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393" y="3801029"/>
            <a:ext cx="457200" cy="457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33D3AF91-0671-4E79-BE62-A399D2DF9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393" y="3267629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3AF60901-3531-4858-94AE-0F2F96B72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593" y="3267629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Oval 21">
            <a:extLst>
              <a:ext uri="{FF2B5EF4-FFF2-40B4-BE49-F238E27FC236}">
                <a16:creationId xmlns:a16="http://schemas.microsoft.com/office/drawing/2014/main" id="{00E8AE0F-BC18-40D5-AB26-70A0E6492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593" y="2734229"/>
            <a:ext cx="457200" cy="457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4" name="Oval 22">
            <a:extLst>
              <a:ext uri="{FF2B5EF4-FFF2-40B4-BE49-F238E27FC236}">
                <a16:creationId xmlns:a16="http://schemas.microsoft.com/office/drawing/2014/main" id="{F87E6BE8-A8B1-4FD5-BD28-A8586E495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593" y="2277029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Oval 23">
            <a:extLst>
              <a:ext uri="{FF2B5EF4-FFF2-40B4-BE49-F238E27FC236}">
                <a16:creationId xmlns:a16="http://schemas.microsoft.com/office/drawing/2014/main" id="{624B3AB1-134F-4417-9DFC-42183E113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393" y="2277029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Oval 24">
            <a:extLst>
              <a:ext uri="{FF2B5EF4-FFF2-40B4-BE49-F238E27FC236}">
                <a16:creationId xmlns:a16="http://schemas.microsoft.com/office/drawing/2014/main" id="{3AF21C1F-EA2E-4A84-928B-7AEBF7E8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393" y="1743629"/>
            <a:ext cx="457200" cy="457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7" name="Oval 25">
            <a:extLst>
              <a:ext uri="{FF2B5EF4-FFF2-40B4-BE49-F238E27FC236}">
                <a16:creationId xmlns:a16="http://schemas.microsoft.com/office/drawing/2014/main" id="{DEFF0102-1F89-43B3-BF3D-8D293B6E1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393" y="1210229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84D16FF0-3A78-4D88-8C7A-6D3A02289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043" y="5325029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graphicFrame>
        <p:nvGraphicFramePr>
          <p:cNvPr id="19" name="Object 12">
            <a:extLst>
              <a:ext uri="{FF2B5EF4-FFF2-40B4-BE49-F238E27FC236}">
                <a16:creationId xmlns:a16="http://schemas.microsoft.com/office/drawing/2014/main" id="{4C2558F5-A355-40ED-8584-0A9E383600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632331"/>
              </p:ext>
            </p:extLst>
          </p:nvPr>
        </p:nvGraphicFramePr>
        <p:xfrm>
          <a:off x="2658268" y="724454"/>
          <a:ext cx="6875463" cy="505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公式" r:id="rId3" imgW="2133360" imgH="2298600" progId="Equation.3">
                  <p:embed/>
                </p:oleObj>
              </mc:Choice>
              <mc:Fallback>
                <p:oleObj name="公式" r:id="rId3" imgW="2133360" imgH="2298600" progId="Equation.3">
                  <p:embed/>
                  <p:pic>
                    <p:nvPicPr>
                      <p:cNvPr id="19" name="Object 12">
                        <a:extLst>
                          <a:ext uri="{FF2B5EF4-FFF2-40B4-BE49-F238E27FC236}">
                            <a16:creationId xmlns:a16="http://schemas.microsoft.com/office/drawing/2014/main" id="{4C2558F5-A355-40ED-8584-0A9E383600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268" y="724454"/>
                        <a:ext cx="6875463" cy="505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7">
            <a:extLst>
              <a:ext uri="{FF2B5EF4-FFF2-40B4-BE49-F238E27FC236}">
                <a16:creationId xmlns:a16="http://schemas.microsoft.com/office/drawing/2014/main" id="{3842B518-25E0-44A0-82A8-AE72FB44C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943" y="484401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1" name="Text Box 28">
            <a:extLst>
              <a:ext uri="{FF2B5EF4-FFF2-40B4-BE49-F238E27FC236}">
                <a16:creationId xmlns:a16="http://schemas.microsoft.com/office/drawing/2014/main" id="{4187A04C-7CAA-405D-B445-02F26F573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118" y="429632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84B82053-61B5-42D6-A14A-2420789B6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943" y="383516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3" name="Text Box 30">
            <a:extLst>
              <a:ext uri="{FF2B5EF4-FFF2-40B4-BE49-F238E27FC236}">
                <a16:creationId xmlns:a16="http://schemas.microsoft.com/office/drawing/2014/main" id="{1EA399AD-22FF-48D3-B526-DF09A2D8E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118" y="326762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4" name="Text Box 31">
            <a:extLst>
              <a:ext uri="{FF2B5EF4-FFF2-40B4-BE49-F238E27FC236}">
                <a16:creationId xmlns:a16="http://schemas.microsoft.com/office/drawing/2014/main" id="{062D35F3-9000-47B0-896B-5B8322352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993" y="278661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id="{B8E0EFBC-8F7F-495B-A235-8858CCB60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943" y="227702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" name="Text Box 33">
            <a:extLst>
              <a:ext uri="{FF2B5EF4-FFF2-40B4-BE49-F238E27FC236}">
                <a16:creationId xmlns:a16="http://schemas.microsoft.com/office/drawing/2014/main" id="{5DFE59D4-E759-47EA-8426-F392FD9C8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993" y="174362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D35852CB-78C7-4040-AC87-F51FE5984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993" y="126261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62911501-BF87-467C-8E12-D3B6C66BC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993" y="82922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" name="Text Box 36">
            <a:extLst>
              <a:ext uri="{FF2B5EF4-FFF2-40B4-BE49-F238E27FC236}">
                <a16:creationId xmlns:a16="http://schemas.microsoft.com/office/drawing/2014/main" id="{9FFFB917-79F2-4952-B977-DD2AAD78A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443" y="39107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" name="Text Box 37">
            <a:extLst>
              <a:ext uri="{FF2B5EF4-FFF2-40B4-BE49-F238E27FC236}">
                <a16:creationId xmlns:a16="http://schemas.microsoft.com/office/drawing/2014/main" id="{B0FAFB1F-1532-427A-9793-8032C113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943" y="39107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" name="Text Box 38">
            <a:extLst>
              <a:ext uri="{FF2B5EF4-FFF2-40B4-BE49-F238E27FC236}">
                <a16:creationId xmlns:a16="http://schemas.microsoft.com/office/drawing/2014/main" id="{E328D758-760A-4F3F-A94C-00068DC8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681" y="38472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" name="Text Box 39">
            <a:extLst>
              <a:ext uri="{FF2B5EF4-FFF2-40B4-BE49-F238E27FC236}">
                <a16:creationId xmlns:a16="http://schemas.microsoft.com/office/drawing/2014/main" id="{4580BC71-DFF8-4A8B-8244-A3960EA23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593" y="38552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" name="Text Box 40">
            <a:extLst>
              <a:ext uri="{FF2B5EF4-FFF2-40B4-BE49-F238E27FC236}">
                <a16:creationId xmlns:a16="http://schemas.microsoft.com/office/drawing/2014/main" id="{B56AA9FC-E8D7-4699-BCE8-C856D12F7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043" y="37202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4" name="Text Box 41">
            <a:extLst>
              <a:ext uri="{FF2B5EF4-FFF2-40B4-BE49-F238E27FC236}">
                <a16:creationId xmlns:a16="http://schemas.microsoft.com/office/drawing/2014/main" id="{B522A6D3-F72B-4081-AB71-99966004F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243" y="37282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5" name="Text Box 42">
            <a:extLst>
              <a:ext uri="{FF2B5EF4-FFF2-40B4-BE49-F238E27FC236}">
                <a16:creationId xmlns:a16="http://schemas.microsoft.com/office/drawing/2014/main" id="{FC84A1FA-A9B3-4EE2-A38A-122974F59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2768" y="37202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6" name="Text Box 43">
            <a:extLst>
              <a:ext uri="{FF2B5EF4-FFF2-40B4-BE49-F238E27FC236}">
                <a16:creationId xmlns:a16="http://schemas.microsoft.com/office/drawing/2014/main" id="{3CF04B93-E245-4EE4-897B-BD11C423F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718" y="38552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7" name="Text Box 44">
            <a:extLst>
              <a:ext uri="{FF2B5EF4-FFF2-40B4-BE49-F238E27FC236}">
                <a16:creationId xmlns:a16="http://schemas.microsoft.com/office/drawing/2014/main" id="{1A4D1774-469D-4E5E-B8AF-CCDEFC266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918" y="38631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8" name="Text Box 45">
            <a:extLst>
              <a:ext uri="{FF2B5EF4-FFF2-40B4-BE49-F238E27FC236}">
                <a16:creationId xmlns:a16="http://schemas.microsoft.com/office/drawing/2014/main" id="{434CE487-E345-48F0-9D9F-9BDC44EAE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2393" y="372029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9" name="Line 46">
            <a:extLst>
              <a:ext uri="{FF2B5EF4-FFF2-40B4-BE49-F238E27FC236}">
                <a16:creationId xmlns:a16="http://schemas.microsoft.com/office/drawing/2014/main" id="{126A31A5-F2CE-41E2-A630-BFB82DB43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793" y="2124629"/>
            <a:ext cx="68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7">
            <a:extLst>
              <a:ext uri="{FF2B5EF4-FFF2-40B4-BE49-F238E27FC236}">
                <a16:creationId xmlns:a16="http://schemas.microsoft.com/office/drawing/2014/main" id="{588ED2BF-FF31-4BA0-84A3-C2C423EF4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0593" y="3191429"/>
            <a:ext cx="7620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8">
            <a:extLst>
              <a:ext uri="{FF2B5EF4-FFF2-40B4-BE49-F238E27FC236}">
                <a16:creationId xmlns:a16="http://schemas.microsoft.com/office/drawing/2014/main" id="{CDC6EEE7-8288-44DE-9E3B-1EAB98FA2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793" y="4182029"/>
            <a:ext cx="8382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9">
            <a:extLst>
              <a:ext uri="{FF2B5EF4-FFF2-40B4-BE49-F238E27FC236}">
                <a16:creationId xmlns:a16="http://schemas.microsoft.com/office/drawing/2014/main" id="{C9DFABF5-A21A-4A50-B39A-F17604793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993" y="5172629"/>
            <a:ext cx="68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AutoShape 50">
            <a:extLst>
              <a:ext uri="{FF2B5EF4-FFF2-40B4-BE49-F238E27FC236}">
                <a16:creationId xmlns:a16="http://schemas.microsoft.com/office/drawing/2014/main" id="{09DA1FAE-5987-40AC-B18D-D6E80C41B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992" y="2615167"/>
            <a:ext cx="898526" cy="1447800"/>
          </a:xfrm>
          <a:prstGeom prst="wedgeEllipseCallout">
            <a:avLst>
              <a:gd name="adj1" fmla="val 60862"/>
              <a:gd name="adj2" fmla="val 24562"/>
            </a:avLst>
          </a:prstGeom>
          <a:solidFill>
            <a:srgbClr val="CCFFCC"/>
          </a:solidFill>
          <a:ln w="444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FF0000"/>
                </a:solidFill>
                <a:ea typeface="华文行楷" panose="02010800040101010101" pitchFamily="2" charset="-122"/>
              </a:rPr>
              <a:t>最优解</a:t>
            </a:r>
          </a:p>
        </p:txBody>
      </p:sp>
    </p:spTree>
    <p:extLst>
      <p:ext uri="{BB962C8B-B14F-4D97-AF65-F5344CB8AC3E}">
        <p14:creationId xmlns:p14="http://schemas.microsoft.com/office/powerpoint/2010/main" val="37135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8360ED8D-E43C-4CE3-8347-DD880EC3B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0559" y="1665194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2518194C-2D7D-4C90-877F-36B534A0A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0559" y="3951194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7152DB4E-8DE8-44F9-B98D-14302147A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0559" y="1741394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72EC8960-9848-462A-9CC8-192082379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6359" y="1741394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74E03EE1-367F-4A3D-8718-82F2B804B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159" y="129848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FAD546BD-7D69-4861-9704-D5AD7FCB4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1559" y="129848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D2D589B7-713F-4250-9258-BA411FF79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109" y="129848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C3648145-F039-4918-8D29-28AF038C8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159" y="129848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58B64BF1-3950-41F9-9DCF-E9FD1959B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359" y="129848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9A8EE42D-8AB1-4BCD-BB21-5C30A788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884" y="129848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4A92A836-4527-4A93-BE38-33C8BA246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084" y="129848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77E8F94F-36AF-4FF0-96D3-77FE7AB40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359" y="129848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81301159-AF13-47CD-B687-FD65C0130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0884" y="129848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C01136B2-7F7B-44E9-9891-3AE5D5635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7759" y="1300069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DD37194B-8B0A-493D-8D40-F7ADD85BA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159" y="395119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04635382-56C2-46D8-8A69-6260625C7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1559" y="395119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2A5C1C7E-3DA7-46B4-9DD4-B9312EB63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109" y="395119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24AA2910-EFAC-4E8D-95C0-37AD36032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159" y="395119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A6A47508-2347-49A7-A76B-6B8C9C99D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359" y="395119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1337C33A-2F43-424E-BCC4-25ED47406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884" y="395119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6278DD80-EABD-4B66-8CF0-F5C8C5CBA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084" y="395119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2D9EDF15-BD81-4B11-A695-06E5234C8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359" y="395119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3B28132A-CDB9-4987-93AB-DEC736D8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0884" y="395119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4EADDF94-B81C-4968-9FB2-3842F742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7759" y="3952782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3182234E-0193-4A92-BFA9-DEA1E2DBF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9159" y="1741394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3B6CB747-55B8-4EF4-B149-0782333F5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2359" y="1741394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3">
            <a:extLst>
              <a:ext uri="{FF2B5EF4-FFF2-40B4-BE49-F238E27FC236}">
                <a16:creationId xmlns:a16="http://schemas.microsoft.com/office/drawing/2014/main" id="{C9B2D1F5-A637-4CA5-9977-43E24B897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1759" y="1741394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4">
            <a:extLst>
              <a:ext uri="{FF2B5EF4-FFF2-40B4-BE49-F238E27FC236}">
                <a16:creationId xmlns:a16="http://schemas.microsoft.com/office/drawing/2014/main" id="{13ED22A6-11BF-46C0-8B6C-8F983B4CD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159" y="1741394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5">
            <a:extLst>
              <a:ext uri="{FF2B5EF4-FFF2-40B4-BE49-F238E27FC236}">
                <a16:creationId xmlns:a16="http://schemas.microsoft.com/office/drawing/2014/main" id="{5A297C46-09DB-4624-B436-D478CEBB3A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6759" y="1741394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6">
            <a:extLst>
              <a:ext uri="{FF2B5EF4-FFF2-40B4-BE49-F238E27FC236}">
                <a16:creationId xmlns:a16="http://schemas.microsoft.com/office/drawing/2014/main" id="{CF1AC1F1-2D17-4FB4-A4C7-F489F7C92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6759" y="1741394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222A568F-679F-4793-94AB-C94F0A5FF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0159" y="1741394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id="{82011F13-24B5-4974-855B-B50EF6E60B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3959" y="1741394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9">
            <a:extLst>
              <a:ext uri="{FF2B5EF4-FFF2-40B4-BE49-F238E27FC236}">
                <a16:creationId xmlns:a16="http://schemas.microsoft.com/office/drawing/2014/main" id="{C7AAEA41-7E38-4EFC-BF8C-5EF82EFBC1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1359" y="1741394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40">
            <a:extLst>
              <a:ext uri="{FF2B5EF4-FFF2-40B4-BE49-F238E27FC236}">
                <a16:creationId xmlns:a16="http://schemas.microsoft.com/office/drawing/2014/main" id="{B9FD24AD-965F-4FE7-92C2-918FD6975B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7359" y="1741394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Oval 41">
            <a:extLst>
              <a:ext uri="{FF2B5EF4-FFF2-40B4-BE49-F238E27FC236}">
                <a16:creationId xmlns:a16="http://schemas.microsoft.com/office/drawing/2014/main" id="{8D0A6589-C6DA-4AAC-99E3-6D7FEDE2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4359" y="1588994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Oval 42">
            <a:extLst>
              <a:ext uri="{FF2B5EF4-FFF2-40B4-BE49-F238E27FC236}">
                <a16:creationId xmlns:a16="http://schemas.microsoft.com/office/drawing/2014/main" id="{7EAABB54-F1BC-448E-B76F-616233EB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959" y="1588994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Oval 43">
            <a:extLst>
              <a:ext uri="{FF2B5EF4-FFF2-40B4-BE49-F238E27FC236}">
                <a16:creationId xmlns:a16="http://schemas.microsoft.com/office/drawing/2014/main" id="{388A7199-98E7-477F-A960-172DA5567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959" y="1588994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Oval 44">
            <a:extLst>
              <a:ext uri="{FF2B5EF4-FFF2-40B4-BE49-F238E27FC236}">
                <a16:creationId xmlns:a16="http://schemas.microsoft.com/office/drawing/2014/main" id="{B052601F-E7F8-4FB1-A970-ABEA727D6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359" y="1588994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Oval 45">
            <a:extLst>
              <a:ext uri="{FF2B5EF4-FFF2-40B4-BE49-F238E27FC236}">
                <a16:creationId xmlns:a16="http://schemas.microsoft.com/office/drawing/2014/main" id="{F700B4E1-26B1-4E4B-ABD5-6551BFDC6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559" y="1588994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46">
            <a:extLst>
              <a:ext uri="{FF2B5EF4-FFF2-40B4-BE49-F238E27FC236}">
                <a16:creationId xmlns:a16="http://schemas.microsoft.com/office/drawing/2014/main" id="{E82FC138-6A04-408D-B7C8-A3BB8C5EE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159" y="1588994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47">
            <a:extLst>
              <a:ext uri="{FF2B5EF4-FFF2-40B4-BE49-F238E27FC236}">
                <a16:creationId xmlns:a16="http://schemas.microsoft.com/office/drawing/2014/main" id="{227E97AD-C4F4-4207-B046-9540EB95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159" y="1588994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48">
            <a:extLst>
              <a:ext uri="{FF2B5EF4-FFF2-40B4-BE49-F238E27FC236}">
                <a16:creationId xmlns:a16="http://schemas.microsoft.com/office/drawing/2014/main" id="{61BBC14C-1F78-4BB2-BEAC-5795285C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559" y="1588994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Oval 49">
            <a:extLst>
              <a:ext uri="{FF2B5EF4-FFF2-40B4-BE49-F238E27FC236}">
                <a16:creationId xmlns:a16="http://schemas.microsoft.com/office/drawing/2014/main" id="{D5FB39D4-51A9-4D86-8D1C-033A5A33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959" y="1588994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Oval 50">
            <a:extLst>
              <a:ext uri="{FF2B5EF4-FFF2-40B4-BE49-F238E27FC236}">
                <a16:creationId xmlns:a16="http://schemas.microsoft.com/office/drawing/2014/main" id="{AD525266-1F8A-4130-BE60-D697E598B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159" y="1588994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" name="Oval 51">
            <a:extLst>
              <a:ext uri="{FF2B5EF4-FFF2-40B4-BE49-F238E27FC236}">
                <a16:creationId xmlns:a16="http://schemas.microsoft.com/office/drawing/2014/main" id="{95C297A5-9536-4C69-8902-27E8E0400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4359" y="3874994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" name="Oval 52">
            <a:extLst>
              <a:ext uri="{FF2B5EF4-FFF2-40B4-BE49-F238E27FC236}">
                <a16:creationId xmlns:a16="http://schemas.microsoft.com/office/drawing/2014/main" id="{333DD6AD-0A75-43C5-8209-7414D4CBA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759" y="3874994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Oval 53">
            <a:extLst>
              <a:ext uri="{FF2B5EF4-FFF2-40B4-BE49-F238E27FC236}">
                <a16:creationId xmlns:a16="http://schemas.microsoft.com/office/drawing/2014/main" id="{C809B47D-64A1-46A2-8766-5076F4A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159" y="3874994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Oval 54">
            <a:extLst>
              <a:ext uri="{FF2B5EF4-FFF2-40B4-BE49-F238E27FC236}">
                <a16:creationId xmlns:a16="http://schemas.microsoft.com/office/drawing/2014/main" id="{4DAF009C-85AA-4B81-94DF-99DA04953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359" y="3874994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Oval 55">
            <a:extLst>
              <a:ext uri="{FF2B5EF4-FFF2-40B4-BE49-F238E27FC236}">
                <a16:creationId xmlns:a16="http://schemas.microsoft.com/office/drawing/2014/main" id="{58EF4557-5402-4D15-895A-7561D8C00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559" y="3874994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Oval 56">
            <a:extLst>
              <a:ext uri="{FF2B5EF4-FFF2-40B4-BE49-F238E27FC236}">
                <a16:creationId xmlns:a16="http://schemas.microsoft.com/office/drawing/2014/main" id="{7D7C895A-ED32-4BB1-B08D-11BF8FBC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159" y="3874994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Oval 57">
            <a:extLst>
              <a:ext uri="{FF2B5EF4-FFF2-40B4-BE49-F238E27FC236}">
                <a16:creationId xmlns:a16="http://schemas.microsoft.com/office/drawing/2014/main" id="{3715B7C5-7229-4B3B-94EC-F22602C0B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959" y="3874994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Oval 58">
            <a:extLst>
              <a:ext uri="{FF2B5EF4-FFF2-40B4-BE49-F238E27FC236}">
                <a16:creationId xmlns:a16="http://schemas.microsoft.com/office/drawing/2014/main" id="{EF9534D4-9891-4273-B8E2-9E7EE8044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559" y="3874994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" name="Oval 59">
            <a:extLst>
              <a:ext uri="{FF2B5EF4-FFF2-40B4-BE49-F238E27FC236}">
                <a16:creationId xmlns:a16="http://schemas.microsoft.com/office/drawing/2014/main" id="{CEB69B5D-7DDE-4F0C-9E12-9D96214D7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759" y="3874994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" name="Oval 60">
            <a:extLst>
              <a:ext uri="{FF2B5EF4-FFF2-40B4-BE49-F238E27FC236}">
                <a16:creationId xmlns:a16="http://schemas.microsoft.com/office/drawing/2014/main" id="{8508D5D8-1216-43C2-806F-724EB784E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159" y="3874994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" name="TextBox 59">
            <a:extLst>
              <a:ext uri="{FF2B5EF4-FFF2-40B4-BE49-F238E27FC236}">
                <a16:creationId xmlns:a16="http://schemas.microsoft.com/office/drawing/2014/main" id="{8731BECD-7156-483F-91FD-5456F8EFA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147" y="4941794"/>
            <a:ext cx="5256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{(3,4),(5,5),(7,9),(9,10)}</a:t>
            </a:r>
            <a:endParaRPr lang="zh-CN" altLang="en-US" sz="4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60">
            <a:extLst>
              <a:ext uri="{FF2B5EF4-FFF2-40B4-BE49-F238E27FC236}">
                <a16:creationId xmlns:a16="http://schemas.microsoft.com/office/drawing/2014/main" id="{D306E08D-FCAA-4164-98E2-9A2EE959C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359" y="4941794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最优解：</a:t>
            </a:r>
          </a:p>
        </p:txBody>
      </p:sp>
    </p:spTree>
    <p:extLst>
      <p:ext uri="{BB962C8B-B14F-4D97-AF65-F5344CB8AC3E}">
        <p14:creationId xmlns:p14="http://schemas.microsoft.com/office/powerpoint/2010/main" val="39058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94AAD405-FFCA-4EDD-86CB-69717A023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229" y="211567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8054E9B-74A9-4681-BF10-6AB4F3AB0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229" y="440167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A774474C-8CDD-4EF2-9467-13A8EBC9D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829" y="174895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ABDDA757-904F-4429-BC66-3299EB551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229" y="174895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15863304-C443-47FD-8393-CF9D68478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779" y="174895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8B39F7B0-47A4-406A-9CB3-80641BB3F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829" y="174895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10FB928D-CC7D-45A8-BDAF-AAE36BAA9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029" y="174895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75CD6273-7FA5-4232-91CE-48695C60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554" y="174895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45A648BE-7F33-4E5D-8BF6-03DC84545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754" y="174895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8BEB192B-0FA3-4F01-8B28-BA4AE01CC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5029" y="174895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0113D740-7301-4CE9-BB9C-25EB1F7E0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554" y="174895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5" name="Text Box 20">
            <a:extLst>
              <a:ext uri="{FF2B5EF4-FFF2-40B4-BE49-F238E27FC236}">
                <a16:creationId xmlns:a16="http://schemas.microsoft.com/office/drawing/2014/main" id="{E2F9481B-26E4-4864-BCCF-F0D834AA5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9429" y="175054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6FF726D3-C920-4A5F-9DE9-DFF460583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829" y="440167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D7C4F7CA-7A36-4280-89A1-AF880D9D2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229" y="440167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2E877FA1-E5DC-477B-9D5F-5BE7F85BF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779" y="440167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F8AC0AE4-724E-47CD-ACF9-3B50BE98F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829" y="440167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928E69D0-441E-4022-8829-10ED32012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029" y="440167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1" name="Text Box 26">
            <a:extLst>
              <a:ext uri="{FF2B5EF4-FFF2-40B4-BE49-F238E27FC236}">
                <a16:creationId xmlns:a16="http://schemas.microsoft.com/office/drawing/2014/main" id="{BECD6CEB-02B6-47DC-BD07-DBCBBEC2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554" y="440167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9688883E-22D2-47F6-BBEE-380E7D84E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754" y="440167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AA077519-2BC7-47AF-A082-9D5FD9EF9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5029" y="440167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9DD99693-8774-40D6-86E9-67FEA69DE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554" y="440167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27C7E5B7-D215-468B-BD47-3A84EDA99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9429" y="440325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9F5B559A-974A-4859-A1D9-ED05BD15B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829" y="2191870"/>
            <a:ext cx="3810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2">
            <a:extLst>
              <a:ext uri="{FF2B5EF4-FFF2-40B4-BE49-F238E27FC236}">
                <a16:creationId xmlns:a16="http://schemas.microsoft.com/office/drawing/2014/main" id="{02E89724-79D5-4531-B65C-B1AB35913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4029" y="2191870"/>
            <a:ext cx="9906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E7BFBA57-6409-4F85-B46E-A052B429B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3429" y="2191870"/>
            <a:ext cx="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4">
            <a:extLst>
              <a:ext uri="{FF2B5EF4-FFF2-40B4-BE49-F238E27FC236}">
                <a16:creationId xmlns:a16="http://schemas.microsoft.com/office/drawing/2014/main" id="{8DB567CC-D239-4284-8AD5-0994D5182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1829" y="2191870"/>
            <a:ext cx="9144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5">
            <a:extLst>
              <a:ext uri="{FF2B5EF4-FFF2-40B4-BE49-F238E27FC236}">
                <a16:creationId xmlns:a16="http://schemas.microsoft.com/office/drawing/2014/main" id="{33F73B61-40FB-4537-A08D-9AD29A6636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6829" y="2191870"/>
            <a:ext cx="76200" cy="2209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6">
            <a:extLst>
              <a:ext uri="{FF2B5EF4-FFF2-40B4-BE49-F238E27FC236}">
                <a16:creationId xmlns:a16="http://schemas.microsoft.com/office/drawing/2014/main" id="{3D7389A8-DEA5-4352-9258-BF29DC8EC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8429" y="2191870"/>
            <a:ext cx="454025" cy="2209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7">
            <a:extLst>
              <a:ext uri="{FF2B5EF4-FFF2-40B4-BE49-F238E27FC236}">
                <a16:creationId xmlns:a16="http://schemas.microsoft.com/office/drawing/2014/main" id="{DA754086-7CB4-466E-897C-6FAC4C8FE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829" y="2191870"/>
            <a:ext cx="19050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8">
            <a:extLst>
              <a:ext uri="{FF2B5EF4-FFF2-40B4-BE49-F238E27FC236}">
                <a16:creationId xmlns:a16="http://schemas.microsoft.com/office/drawing/2014/main" id="{47577439-9650-449E-B527-A2CF243BE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6229" y="2191870"/>
            <a:ext cx="19050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9">
            <a:extLst>
              <a:ext uri="{FF2B5EF4-FFF2-40B4-BE49-F238E27FC236}">
                <a16:creationId xmlns:a16="http://schemas.microsoft.com/office/drawing/2014/main" id="{BF8AE671-6AE3-484E-A751-E323C2F830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9054" y="2191870"/>
            <a:ext cx="4422775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40">
            <a:extLst>
              <a:ext uri="{FF2B5EF4-FFF2-40B4-BE49-F238E27FC236}">
                <a16:creationId xmlns:a16="http://schemas.microsoft.com/office/drawing/2014/main" id="{22B5FB40-B08C-46F1-A8DF-4A69E6B197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9029" y="2191870"/>
            <a:ext cx="23622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Oval 41">
            <a:extLst>
              <a:ext uri="{FF2B5EF4-FFF2-40B4-BE49-F238E27FC236}">
                <a16:creationId xmlns:a16="http://schemas.microsoft.com/office/drawing/2014/main" id="{E9E6A62C-40E8-4294-BF4A-CD63CA0F6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029" y="203947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42">
            <a:extLst>
              <a:ext uri="{FF2B5EF4-FFF2-40B4-BE49-F238E27FC236}">
                <a16:creationId xmlns:a16="http://schemas.microsoft.com/office/drawing/2014/main" id="{E4B7EC97-AFDC-4A99-B100-00A98FD7A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629" y="203947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43">
            <a:extLst>
              <a:ext uri="{FF2B5EF4-FFF2-40B4-BE49-F238E27FC236}">
                <a16:creationId xmlns:a16="http://schemas.microsoft.com/office/drawing/2014/main" id="{46983BB5-03DD-4C83-9BBB-AA06DF6B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629" y="203947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Oval 44">
            <a:extLst>
              <a:ext uri="{FF2B5EF4-FFF2-40B4-BE49-F238E27FC236}">
                <a16:creationId xmlns:a16="http://schemas.microsoft.com/office/drawing/2014/main" id="{EAD46B24-A31F-45FC-9300-B0B13245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029" y="203947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Oval 45">
            <a:extLst>
              <a:ext uri="{FF2B5EF4-FFF2-40B4-BE49-F238E27FC236}">
                <a16:creationId xmlns:a16="http://schemas.microsoft.com/office/drawing/2014/main" id="{18BE84BB-A87C-4696-90E4-0F679FBA1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229" y="203947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Oval 46">
            <a:extLst>
              <a:ext uri="{FF2B5EF4-FFF2-40B4-BE49-F238E27FC236}">
                <a16:creationId xmlns:a16="http://schemas.microsoft.com/office/drawing/2014/main" id="{7A2102B5-224D-4BBD-ACD0-10B84D06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829" y="203947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Oval 47">
            <a:extLst>
              <a:ext uri="{FF2B5EF4-FFF2-40B4-BE49-F238E27FC236}">
                <a16:creationId xmlns:a16="http://schemas.microsoft.com/office/drawing/2014/main" id="{347303C3-779F-467F-A050-6219A1DFB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829" y="203947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48">
            <a:extLst>
              <a:ext uri="{FF2B5EF4-FFF2-40B4-BE49-F238E27FC236}">
                <a16:creationId xmlns:a16="http://schemas.microsoft.com/office/drawing/2014/main" id="{38E02B11-127F-4DBC-84E7-46C12A7B1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229" y="203947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49">
            <a:extLst>
              <a:ext uri="{FF2B5EF4-FFF2-40B4-BE49-F238E27FC236}">
                <a16:creationId xmlns:a16="http://schemas.microsoft.com/office/drawing/2014/main" id="{C69F487F-6C1D-478A-834F-C2D424E33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629" y="203947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50">
            <a:extLst>
              <a:ext uri="{FF2B5EF4-FFF2-40B4-BE49-F238E27FC236}">
                <a16:creationId xmlns:a16="http://schemas.microsoft.com/office/drawing/2014/main" id="{B5B86B82-BA7A-4E36-A9AD-94CA83CA4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829" y="203947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Oval 51">
            <a:extLst>
              <a:ext uri="{FF2B5EF4-FFF2-40B4-BE49-F238E27FC236}">
                <a16:creationId xmlns:a16="http://schemas.microsoft.com/office/drawing/2014/main" id="{2C4C99CB-202B-4069-B334-702DCF8D7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029" y="432547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Oval 52">
            <a:extLst>
              <a:ext uri="{FF2B5EF4-FFF2-40B4-BE49-F238E27FC236}">
                <a16:creationId xmlns:a16="http://schemas.microsoft.com/office/drawing/2014/main" id="{AFAC24B2-348D-446D-A27C-46D447DA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429" y="432547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" name="Oval 53">
            <a:extLst>
              <a:ext uri="{FF2B5EF4-FFF2-40B4-BE49-F238E27FC236}">
                <a16:creationId xmlns:a16="http://schemas.microsoft.com/office/drawing/2014/main" id="{D5F8BFA6-2F57-42B4-A00A-9C5E79C33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829" y="432547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" name="Oval 54">
            <a:extLst>
              <a:ext uri="{FF2B5EF4-FFF2-40B4-BE49-F238E27FC236}">
                <a16:creationId xmlns:a16="http://schemas.microsoft.com/office/drawing/2014/main" id="{37FE2399-9497-4482-8F3C-6A3B1EF5A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029" y="432547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Oval 55">
            <a:extLst>
              <a:ext uri="{FF2B5EF4-FFF2-40B4-BE49-F238E27FC236}">
                <a16:creationId xmlns:a16="http://schemas.microsoft.com/office/drawing/2014/main" id="{BC230575-F1C4-492C-9EFA-FFD2F1E36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229" y="432547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Oval 56">
            <a:extLst>
              <a:ext uri="{FF2B5EF4-FFF2-40B4-BE49-F238E27FC236}">
                <a16:creationId xmlns:a16="http://schemas.microsoft.com/office/drawing/2014/main" id="{C7C9C75C-9C22-40F3-8A99-6CE31A393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829" y="432547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Oval 57">
            <a:extLst>
              <a:ext uri="{FF2B5EF4-FFF2-40B4-BE49-F238E27FC236}">
                <a16:creationId xmlns:a16="http://schemas.microsoft.com/office/drawing/2014/main" id="{DD539471-B57F-4ACC-839A-B42AE2C27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629" y="432547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Oval 58">
            <a:extLst>
              <a:ext uri="{FF2B5EF4-FFF2-40B4-BE49-F238E27FC236}">
                <a16:creationId xmlns:a16="http://schemas.microsoft.com/office/drawing/2014/main" id="{6F125896-2A2F-4CE6-8B20-45B219F0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229" y="432547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Oval 59">
            <a:extLst>
              <a:ext uri="{FF2B5EF4-FFF2-40B4-BE49-F238E27FC236}">
                <a16:creationId xmlns:a16="http://schemas.microsoft.com/office/drawing/2014/main" id="{4FC2F79B-2F72-41C7-8762-73044BF29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429" y="432547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Oval 60">
            <a:extLst>
              <a:ext uri="{FF2B5EF4-FFF2-40B4-BE49-F238E27FC236}">
                <a16:creationId xmlns:a16="http://schemas.microsoft.com/office/drawing/2014/main" id="{1C284378-8879-4082-A3C4-0DC27185F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829" y="432547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33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1F3BA2-CBA1-4DB4-A020-32A07FEFB03D}"/>
              </a:ext>
            </a:extLst>
          </p:cNvPr>
          <p:cNvSpPr txBox="1"/>
          <p:nvPr/>
        </p:nvSpPr>
        <p:spPr>
          <a:xfrm>
            <a:off x="322730" y="558052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流水作业调度</a:t>
            </a:r>
          </a:p>
        </p:txBody>
      </p:sp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E3346FBF-C213-4BBC-854E-E0105E5FD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414955"/>
              </p:ext>
            </p:extLst>
          </p:nvPr>
        </p:nvGraphicFramePr>
        <p:xfrm>
          <a:off x="2178236" y="1211916"/>
          <a:ext cx="7602538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3" imgW="3882170" imgH="1981151" progId="Word.Document.8">
                  <p:embed/>
                </p:oleObj>
              </mc:Choice>
              <mc:Fallback>
                <p:oleObj name="Document" r:id="rId3" imgW="3882170" imgH="1981151" progId="Word.Document.8">
                  <p:embed/>
                  <p:pic>
                    <p:nvPicPr>
                      <p:cNvPr id="3" name="Object 10">
                        <a:extLst>
                          <a:ext uri="{FF2B5EF4-FFF2-40B4-BE49-F238E27FC236}">
                            <a16:creationId xmlns:a16="http://schemas.microsoft.com/office/drawing/2014/main" id="{E3346FBF-C213-4BBC-854E-E0105E5FDA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236" y="1211916"/>
                        <a:ext cx="7602538" cy="3879850"/>
                      </a:xfrm>
                      <a:prstGeom prst="rect">
                        <a:avLst/>
                      </a:prstGeom>
                      <a:pattFill prst="dkDnDiag">
                        <a:fgClr>
                          <a:srgbClr val="FFFF00"/>
                        </a:fgClr>
                        <a:bgClr>
                          <a:schemeClr val="bg1"/>
                        </a:bgClr>
                      </a:pattFill>
                      <a:ln w="222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8DEA58-CF24-4D7D-B650-99B9682942FF}"/>
                  </a:ext>
                </a:extLst>
              </p:cNvPr>
              <p:cNvSpPr txBox="1"/>
              <p:nvPr/>
            </p:nvSpPr>
            <p:spPr>
              <a:xfrm>
                <a:off x="1987599" y="5903432"/>
                <a:ext cx="82168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阿里巴巴普惠体 2.0 55 Regular" panose="00020600040101010101" pitchFamily="18" charset="-122"/>
                        <a:cs typeface="阿里巴巴普惠体 2.0 55 Regular" panose="00020600040101010101" pitchFamily="18" charset="-122"/>
                      </a:rPr>
                      <m:t>𝑇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阿里巴巴普惠体 2.0 55 Regular" panose="00020600040101010101" pitchFamily="18" charset="-122"/>
                            <a:cs typeface="阿里巴巴普惠体 2.0 55 Regula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阿里巴巴普惠体 2.0 55 Regular" panose="00020600040101010101" pitchFamily="18" charset="-122"/>
                            <a:cs typeface="阿里巴巴普惠体 2.0 55 Regular" panose="00020600040101010101" pitchFamily="18" charset="-122"/>
                          </a:rPr>
                          <m:t>𝑛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阿里巴巴普惠体 2.0 55 Regular" panose="00020600040101010101" pitchFamily="18" charset="-122"/>
                        <a:cs typeface="阿里巴巴普惠体 2.0 55 Regular" panose="00020600040101010101" pitchFamily="18" charset="-122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阿里巴巴普惠体 2.0 55 Regular" panose="00020600040101010101" pitchFamily="18" charset="-122"/>
                        <a:cs typeface="阿里巴巴普惠体 2.0 55 Regular" panose="00020600040101010101" pitchFamily="18" charset="-122"/>
                      </a:rPr>
                      <m:t>𝑂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阿里巴巴普惠体 2.0 55 Regular" panose="00020600040101010101" pitchFamily="18" charset="-122"/>
                            <a:cs typeface="阿里巴巴普惠体 2.0 55 Regula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阿里巴巴普惠体 2.0 55 Regular" panose="00020600040101010101" pitchFamily="18" charset="-122"/>
                            <a:cs typeface="阿里巴巴普惠体 2.0 55 Regular" panose="00020600040101010101" pitchFamily="18" charset="-122"/>
                          </a:rPr>
                          <m:t>𝑛𝑙𝑜𝑔𝑛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阿里巴巴普惠体 2.0 55 Regular" panose="00020600040101010101" pitchFamily="18" charset="-122"/>
                        <a:cs typeface="阿里巴巴普惠体 2.0 55 Regular" panose="00020600040101010101" pitchFamily="18" charset="-122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阿里巴巴普惠体 2.0 55 Regular" panose="00020600040101010101" pitchFamily="18" charset="-122"/>
                        <a:cs typeface="阿里巴巴普惠体 2.0 55 Regular" panose="00020600040101010101" pitchFamily="18" charset="-122"/>
                      </a:rPr>
                      <m:t>𝑂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阿里巴巴普惠体 2.0 55 Regular" panose="00020600040101010101" pitchFamily="18" charset="-122"/>
                            <a:cs typeface="阿里巴巴普惠体 2.0 55 Regula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阿里巴巴普惠体 2.0 55 Regular" panose="00020600040101010101" pitchFamily="18" charset="-122"/>
                            <a:cs typeface="阿里巴巴普惠体 2.0 55 Regular" panose="00020600040101010101" pitchFamily="18" charset="-122"/>
                          </a:rPr>
                          <m:t>𝑛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阿里巴巴普惠体 2.0 55 Regular" panose="00020600040101010101" pitchFamily="18" charset="-122"/>
                        <a:cs typeface="阿里巴巴普惠体 2.0 55 Regular" panose="00020600040101010101" pitchFamily="18" charset="-122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阿里巴巴普惠体 2.0 55 Regular" panose="00020600040101010101" pitchFamily="18" charset="-122"/>
                        <a:cs typeface="阿里巴巴普惠体 2.0 55 Regular" panose="00020600040101010101" pitchFamily="18" charset="-122"/>
                      </a:rPr>
                      <m:t>𝑂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阿里巴巴普惠体 2.0 55 Regular" panose="00020600040101010101" pitchFamily="18" charset="-122"/>
                            <a:cs typeface="阿里巴巴普惠体 2.0 55 Regula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阿里巴巴普惠体 2.0 55 Regular" panose="00020600040101010101" pitchFamily="18" charset="-122"/>
                            <a:cs typeface="阿里巴巴普惠体 2.0 55 Regular" panose="00020600040101010101" pitchFamily="18" charset="-122"/>
                          </a:rPr>
                          <m:t>𝑛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阿里巴巴普惠体 2.0 55 Regular" panose="00020600040101010101" pitchFamily="18" charset="-122"/>
                        <a:cs typeface="阿里巴巴普惠体 2.0 55 Regular" panose="00020600040101010101" pitchFamily="18" charset="-122"/>
                      </a:rPr>
                      <m:t>=</m:t>
                    </m:r>
                  </m:oMath>
                </a14:m>
                <a:r>
                  <a:rPr lang="en-US" altLang="zh-CN" sz="3200" dirty="0"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阿里巴巴普惠体 2.0 55 Regular" panose="00020600040101010101" pitchFamily="18" charset="-122"/>
                        <a:cs typeface="阿里巴巴普惠体 2.0 55 Regular" panose="00020600040101010101" pitchFamily="18" charset="-122"/>
                      </a:rPr>
                      <m:t>𝑂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阿里巴巴普惠体 2.0 55 Regular" panose="00020600040101010101" pitchFamily="18" charset="-122"/>
                            <a:cs typeface="阿里巴巴普惠体 2.0 55 Regula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阿里巴巴普惠体 2.0 55 Regular" panose="00020600040101010101" pitchFamily="18" charset="-122"/>
                            <a:cs typeface="阿里巴巴普惠体 2.0 55 Regular" panose="00020600040101010101" pitchFamily="18" charset="-122"/>
                          </a:rPr>
                          <m:t>𝑛𝑙𝑜𝑔𝑛</m:t>
                        </m:r>
                      </m:e>
                    </m:d>
                  </m:oMath>
                </a14:m>
                <a:endParaRPr lang="zh-CN" altLang="en-US" sz="32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8DEA58-CF24-4D7D-B650-99B96829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599" y="5903432"/>
                <a:ext cx="821680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214B077-74B1-4598-88A5-76CA8AB89352}"/>
              </a:ext>
            </a:extLst>
          </p:cNvPr>
          <p:cNvSpPr txBox="1"/>
          <p:nvPr/>
        </p:nvSpPr>
        <p:spPr>
          <a:xfrm>
            <a:off x="5599709" y="5263478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95643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C4E44A8-2362-41D5-9EEE-91F4E394E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835" y="964920"/>
            <a:ext cx="83820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zh-CN" altLang="en-US" sz="2800" b="1" dirty="0"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kumimoji="0" lang="en-US" altLang="zh-CN" sz="28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800" b="1" dirty="0">
                <a:latin typeface="楷体_GB2312" pitchFamily="49" charset="-122"/>
                <a:ea typeface="楷体_GB2312" pitchFamily="49" charset="-122"/>
              </a:rPr>
              <a:t>的算法复杂度为</a:t>
            </a:r>
            <a:r>
              <a:rPr kumimoji="0" lang="en-US" altLang="zh-CN" sz="2800" b="1" dirty="0">
                <a:latin typeface="楷体_GB2312" pitchFamily="49" charset="-122"/>
                <a:ea typeface="楷体_GB2312" pitchFamily="49" charset="-122"/>
              </a:rPr>
              <a:t>T(n)=n</a:t>
            </a:r>
            <a:r>
              <a:rPr kumimoji="0" lang="en-US" altLang="zh-CN" sz="2800" b="1" baseline="300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800" b="1" dirty="0">
                <a:latin typeface="楷体_GB2312" pitchFamily="49" charset="-122"/>
                <a:ea typeface="楷体_GB2312" pitchFamily="49" charset="-122"/>
              </a:rPr>
              <a:t>（毫秒），现改善为</a:t>
            </a:r>
            <a:r>
              <a:rPr kumimoji="0" lang="en-US" altLang="zh-CN" sz="2800" b="1" dirty="0">
                <a:latin typeface="楷体_GB2312" pitchFamily="49" charset="-122"/>
                <a:ea typeface="楷体_GB2312" pitchFamily="49" charset="-122"/>
              </a:rPr>
              <a:t>T(n)=n</a:t>
            </a:r>
            <a:r>
              <a:rPr kumimoji="0" lang="en-US" altLang="zh-CN" sz="2800" b="1" baseline="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800" b="1" dirty="0">
                <a:latin typeface="楷体_GB2312" pitchFamily="49" charset="-122"/>
                <a:ea typeface="楷体_GB2312" pitchFamily="49" charset="-122"/>
              </a:rPr>
              <a:t>（毫秒）。问原来运行一小时的问题实例，现在要运行多少时间？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811764-C74B-4A0F-9536-622AB137B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98" y="2968345"/>
            <a:ext cx="76962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Ctr="1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FF3300"/>
                </a:solidFill>
                <a:latin typeface="Garamond" pitchFamily="18" charset="0"/>
                <a:ea typeface="楷体_GB2312" pitchFamily="49" charset="-122"/>
              </a:rPr>
              <a:t>解</a:t>
            </a:r>
            <a:r>
              <a:rPr kumimoji="0" lang="zh-CN" altLang="en-US" sz="3200" b="1">
                <a:solidFill>
                  <a:schemeClr val="hlink"/>
                </a:solidFill>
                <a:latin typeface="Garamond" pitchFamily="18" charset="0"/>
                <a:ea typeface="宋体" pitchFamily="2" charset="-122"/>
              </a:rPr>
              <a:t>：</a:t>
            </a:r>
            <a:r>
              <a:rPr kumimoji="0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设实例大小为</a:t>
            </a:r>
            <a:r>
              <a:rPr kumimoji="0"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0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则 </a:t>
            </a:r>
            <a:r>
              <a:rPr kumimoji="0"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0" lang="en-US" altLang="zh-CN" sz="32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0" lang="en-US" altLang="zh-CN" sz="3200" b="1">
                <a:solidFill>
                  <a:srgbClr val="0000FF"/>
                </a:solidFill>
                <a:ea typeface="楷体_GB2312" pitchFamily="49" charset="-122"/>
              </a:rPr>
              <a:t>3600*1000</a:t>
            </a:r>
          </a:p>
          <a:p>
            <a:pPr eaLnBrk="1" hangingPunct="1"/>
            <a:r>
              <a:rPr kumimoji="0"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n=</a:t>
            </a:r>
            <a:r>
              <a:rPr kumimoji="0" lang="en-US" altLang="zh-CN" sz="3200" b="1">
                <a:solidFill>
                  <a:srgbClr val="0000FF"/>
                </a:solidFill>
                <a:ea typeface="楷体_GB2312" pitchFamily="49" charset="-122"/>
              </a:rPr>
              <a:t>153.3</a:t>
            </a:r>
          </a:p>
          <a:p>
            <a:pPr eaLnBrk="1" hangingPunct="1"/>
            <a:r>
              <a:rPr kumimoji="0"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∴ </a:t>
            </a:r>
            <a:r>
              <a:rPr kumimoji="0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现在需要时间</a:t>
            </a:r>
            <a:r>
              <a:rPr kumimoji="0"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t=153.3</a:t>
            </a:r>
            <a:r>
              <a:rPr kumimoji="0" lang="en-US" altLang="zh-CN" sz="32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毫秒≈ </a:t>
            </a:r>
            <a:r>
              <a:rPr kumimoji="0"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23.5</a:t>
            </a:r>
            <a:r>
              <a:rPr kumimoji="0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415770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31450A08-EACB-4029-9220-13BE715B8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1480951"/>
            <a:ext cx="4967288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          J4      J1      J3     J2      J5    J6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M1    20     30      50     120     90    110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M2    60     80      90     100     30     10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D1A0E0DB-5875-4FFB-80B2-4D30DF25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3625663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4A7FE0F6-DEE1-4FDD-A0CC-F40D8C079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3635188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4BECA2B-28D5-4378-AA14-35BEE05EA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4487676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F910E7C8-3D5B-45A1-AA13-3A990F111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225" y="3625663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08E3CFB6-9313-4A7E-86EB-C5B9DC59A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3635188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220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BEE66EB7-70A4-4A66-A33E-9A9CAC7F1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3635188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310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7DBBE5CB-2760-4FAC-BD95-75174DF17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3558988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420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56DEA1DE-8A49-4337-AA94-A7BCD4EDF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0" y="4473388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160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A4064F47-B41E-404C-A9B0-03B690AC8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550" y="4473388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250</a:t>
            </a: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6CC3FD65-F045-4D3D-83B2-34EEFA073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4549588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350</a:t>
            </a:r>
          </a:p>
        </p:txBody>
      </p:sp>
      <p:sp>
        <p:nvSpPr>
          <p:cNvPr id="15" name="Text Box 20">
            <a:extLst>
              <a:ext uri="{FF2B5EF4-FFF2-40B4-BE49-F238E27FC236}">
                <a16:creationId xmlns:a16="http://schemas.microsoft.com/office/drawing/2014/main" id="{7994F6C4-D4E7-4603-AFB9-873081B55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4549588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380</a:t>
            </a: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3238D6A0-B1F5-48CC-80E1-E25A54619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3350" y="4563876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430</a:t>
            </a:r>
          </a:p>
        </p:txBody>
      </p:sp>
      <p:sp>
        <p:nvSpPr>
          <p:cNvPr id="17" name="Line 23">
            <a:extLst>
              <a:ext uri="{FF2B5EF4-FFF2-40B4-BE49-F238E27FC236}">
                <a16:creationId xmlns:a16="http://schemas.microsoft.com/office/drawing/2014/main" id="{CA229E77-5A65-4AC0-BFBB-21D5A6746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4016188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A5F48B65-3831-4FE0-9E69-06B1C2D05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4625788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420</a:t>
            </a:r>
          </a:p>
        </p:txBody>
      </p:sp>
      <p:grpSp>
        <p:nvGrpSpPr>
          <p:cNvPr id="19" name="Group 33">
            <a:extLst>
              <a:ext uri="{FF2B5EF4-FFF2-40B4-BE49-F238E27FC236}">
                <a16:creationId xmlns:a16="http://schemas.microsoft.com/office/drawing/2014/main" id="{1E586D66-CEFE-4E8B-8C4C-495EEABAC478}"/>
              </a:ext>
            </a:extLst>
          </p:cNvPr>
          <p:cNvGrpSpPr>
            <a:grpSpLocks/>
          </p:cNvGrpSpPr>
          <p:nvPr/>
        </p:nvGrpSpPr>
        <p:grpSpPr bwMode="auto">
          <a:xfrm>
            <a:off x="2933700" y="3863788"/>
            <a:ext cx="6248400" cy="914400"/>
            <a:chOff x="1056" y="2112"/>
            <a:chExt cx="3936" cy="576"/>
          </a:xfrm>
        </p:grpSpPr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3FA42545-9F65-4761-9201-A13091CF1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384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6">
              <a:extLst>
                <a:ext uri="{FF2B5EF4-FFF2-40B4-BE49-F238E27FC236}">
                  <a16:creationId xmlns:a16="http://schemas.microsoft.com/office/drawing/2014/main" id="{782834CE-213D-4A91-9261-BB420ECA5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911581DB-AB1E-4A93-A151-036459105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12"/>
              <a:ext cx="336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8">
              <a:extLst>
                <a:ext uri="{FF2B5EF4-FFF2-40B4-BE49-F238E27FC236}">
                  <a16:creationId xmlns:a16="http://schemas.microsoft.com/office/drawing/2014/main" id="{01B75F5F-2062-4104-B4F5-8A3CA1184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112"/>
              <a:ext cx="336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E8EE36BE-694F-4840-A7F0-BBDE0F780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12"/>
              <a:ext cx="384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6BA7B7F4-3C5C-4C0C-AF19-D34AE821E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88"/>
              <a:ext cx="48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5CFD9095-B372-4F3B-9B0D-8506C4DB4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60"/>
              <a:ext cx="0" cy="48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Text Box 34">
            <a:extLst>
              <a:ext uri="{FF2B5EF4-FFF2-40B4-BE49-F238E27FC236}">
                <a16:creationId xmlns:a16="http://schemas.microsoft.com/office/drawing/2014/main" id="{B4ACB798-2C69-4504-8E2B-91F0642F1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5143313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ea typeface="楷体_GB2312" pitchFamily="49" charset="-122"/>
              </a:rPr>
              <a:t>等待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77ADA37-ECD5-4866-AA7A-1F1C376183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3300" y="2644588"/>
            <a:ext cx="1778000" cy="0"/>
          </a:xfrm>
          <a:prstGeom prst="line">
            <a:avLst/>
          </a:prstGeom>
          <a:noFill/>
          <a:ln w="635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BB8F1D6-25DF-4BE3-B951-CD20EACEE6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51500" y="3177988"/>
            <a:ext cx="1778000" cy="0"/>
          </a:xfrm>
          <a:prstGeom prst="line">
            <a:avLst/>
          </a:prstGeom>
          <a:noFill/>
          <a:ln w="635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7F9CC76-8F9D-4E47-B8A5-2B3EE366A8AD}"/>
              </a:ext>
            </a:extLst>
          </p:cNvPr>
          <p:cNvSpPr txBox="1"/>
          <p:nvPr/>
        </p:nvSpPr>
        <p:spPr>
          <a:xfrm>
            <a:off x="1142395" y="3602356"/>
            <a:ext cx="1103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i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发布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BF23A57-2B67-4390-B657-8EE35AFC45CF}"/>
              </a:ext>
            </a:extLst>
          </p:cNvPr>
          <p:cNvSpPr txBox="1"/>
          <p:nvPr/>
        </p:nvSpPr>
        <p:spPr>
          <a:xfrm>
            <a:off x="958548" y="4409600"/>
            <a:ext cx="1519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i-1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50713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5" grpId="1"/>
      <p:bldP spid="16" grpId="0"/>
      <p:bldP spid="18" grpId="0"/>
      <p:bldP spid="18" grpId="1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>
            <a:extLst>
              <a:ext uri="{FF2B5EF4-FFF2-40B4-BE49-F238E27FC236}">
                <a16:creationId xmlns:a16="http://schemas.microsoft.com/office/drawing/2014/main" id="{05DED6FC-F52E-47AB-8816-1BE100EFF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431" y="2433917"/>
            <a:ext cx="9101138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个作业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J1,J2,J3,J4,J5,J6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在两台机器上的加工时间分别为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{5,1,8,5,3,4}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{7,2,2,4,7,4}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，求最佳安排次序和时间。</a:t>
            </a:r>
          </a:p>
        </p:txBody>
      </p:sp>
    </p:spTree>
    <p:extLst>
      <p:ext uri="{BB962C8B-B14F-4D97-AF65-F5344CB8AC3E}">
        <p14:creationId xmlns:p14="http://schemas.microsoft.com/office/powerpoint/2010/main" val="2101835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F3A982-E566-441E-9144-37F415E6271F}"/>
              </a:ext>
            </a:extLst>
          </p:cNvPr>
          <p:cNvSpPr txBox="1"/>
          <p:nvPr/>
        </p:nvSpPr>
        <p:spPr>
          <a:xfrm>
            <a:off x="463924" y="416859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0-1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背包问题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D1924A-0427-47BA-97F7-9AFBBD25E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0" r="19221"/>
          <a:stretch/>
        </p:blipFill>
        <p:spPr>
          <a:xfrm>
            <a:off x="2008909" y="1492940"/>
            <a:ext cx="8769927" cy="10305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8D2E2E-E374-4D5A-8963-927C4A4E514F}"/>
              </a:ext>
            </a:extLst>
          </p:cNvPr>
          <p:cNvSpPr txBox="1"/>
          <p:nvPr/>
        </p:nvSpPr>
        <p:spPr>
          <a:xfrm>
            <a:off x="5479473" y="3519054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64B7AF-13AD-4C09-B260-9EF1886EAEEE}"/>
                  </a:ext>
                </a:extLst>
              </p:cNvPr>
              <p:cNvSpPr txBox="1"/>
              <p:nvPr/>
            </p:nvSpPr>
            <p:spPr>
              <a:xfrm>
                <a:off x="3006790" y="4951078"/>
                <a:ext cx="6451959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阿里巴巴普惠体 2.0 55 Regular" panose="00020600040101010101" pitchFamily="18" charset="-122"/>
                                  <a:cs typeface="阿里巴巴普惠体 2.0 55 Regula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阿里巴巴普惠体 2.0 55 Regular" panose="00020600040101010101" pitchFamily="18" charset="-122"/>
                                  <a:cs typeface="阿里巴巴普惠体 2.0 55 Regular" panose="00020600040101010101" pitchFamily="18" charset="-122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(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𝑐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)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64B7AF-13AD-4C09-B260-9EF1886EA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790" y="4951078"/>
                <a:ext cx="6451959" cy="648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88A406D-CE8F-4926-884D-725845B9CF35}"/>
                  </a:ext>
                </a:extLst>
              </p:cNvPr>
              <p:cNvSpPr txBox="1"/>
              <p:nvPr/>
            </p:nvSpPr>
            <p:spPr>
              <a:xfrm>
                <a:off x="9144000" y="5943600"/>
                <a:ext cx="26414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𝑒𝑔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88A406D-CE8F-4926-884D-725845B9C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5943600"/>
                <a:ext cx="264142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007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9D5388A-97BA-40E0-B029-E1DA53773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859" y="33357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66768BBC-8970-4E0D-898E-078B7EFFB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4259" y="2368923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32ED2EA7-4CC1-4A76-959F-54903C390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4259" y="2978523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A06D13B1-26DF-4861-B48B-72C3D31DB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4259" y="3588123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CD4B5A7E-4A45-4338-92B8-D554F74F6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4259" y="4197723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BAD00C94-A942-4D71-8F93-676C233FB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4259" y="4883523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0D42F269-AB72-415C-9D9E-5A7A0F573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4259" y="5493123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F074F652-B5E7-4616-AB7E-B6A8A8566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4259" y="2368923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13E56F60-691B-4665-A4CA-B9B8E150C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3859" y="2368923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0606CEEE-5A79-466E-9A8A-9D9E46C55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9659" y="2368923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DF55FEA8-1376-4603-B60C-C8296E6B4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5459" y="2368923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4498D5FF-34BA-499B-BD2D-A602BAF5F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259" y="2368923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1B483E2A-1D7E-4E93-8B59-7769648E0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7059" y="2368923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E88CE10F-EB82-45E8-9607-1452D4240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2859" y="2368923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BCD9B0E1-6A4E-41DF-8BFF-18B20BC23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4859" y="2368923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334CBA96-230F-45B7-8B50-19385B0D4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6859" y="2368923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E61D8CDD-6BA4-487B-816D-32F11BE1F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6459" y="2368923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F3916F0B-489C-411F-98FF-3B9BF19F8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059" y="2368923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A805F37C-E619-471D-AD09-AF191C7FD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3584" y="253561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A2FDA1D0-5BC3-4F8F-B171-47C0AB5A1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59" y="313092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A347437E-6450-45F4-B428-3A49AEF8D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609" y="198792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BD9DDD9F-E2EC-41F8-AD16-1B7C253CC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009" y="198792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C2956D99-81C0-4C45-8D4B-E5807C898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59" y="375481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B1521026-AF10-459D-9E8F-2EF5FCCB8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59" y="436441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" name="Text Box 31">
            <a:extLst>
              <a:ext uri="{FF2B5EF4-FFF2-40B4-BE49-F238E27FC236}">
                <a16:creationId xmlns:a16="http://schemas.microsoft.com/office/drawing/2014/main" id="{46E023EE-12EC-42D4-91D1-07121AA94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59" y="505021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9" name="Text Box 32">
            <a:extLst>
              <a:ext uri="{FF2B5EF4-FFF2-40B4-BE49-F238E27FC236}">
                <a16:creationId xmlns:a16="http://schemas.microsoft.com/office/drawing/2014/main" id="{6F8E6ECD-9644-49C4-9873-E89CA0A6A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409" y="192601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" name="Text Box 33">
            <a:extLst>
              <a:ext uri="{FF2B5EF4-FFF2-40B4-BE49-F238E27FC236}">
                <a16:creationId xmlns:a16="http://schemas.microsoft.com/office/drawing/2014/main" id="{779FEFC7-24F0-43DF-BE96-86671C1EE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209" y="191172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" name="Text Box 34">
            <a:extLst>
              <a:ext uri="{FF2B5EF4-FFF2-40B4-BE49-F238E27FC236}">
                <a16:creationId xmlns:a16="http://schemas.microsoft.com/office/drawing/2014/main" id="{F464C28D-D582-4CA9-9130-A858D8D36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009" y="191172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2" name="Text Box 35">
            <a:extLst>
              <a:ext uri="{FF2B5EF4-FFF2-40B4-BE49-F238E27FC236}">
                <a16:creationId xmlns:a16="http://schemas.microsoft.com/office/drawing/2014/main" id="{255C4391-7D41-4EAF-A82B-43F07D71C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009" y="191172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3" name="Text Box 36">
            <a:extLst>
              <a:ext uri="{FF2B5EF4-FFF2-40B4-BE49-F238E27FC236}">
                <a16:creationId xmlns:a16="http://schemas.microsoft.com/office/drawing/2014/main" id="{D749182A-08AB-4F14-A6C1-44ADB11EE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609" y="192601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4" name="Text Box 37">
            <a:extLst>
              <a:ext uri="{FF2B5EF4-FFF2-40B4-BE49-F238E27FC236}">
                <a16:creationId xmlns:a16="http://schemas.microsoft.com/office/drawing/2014/main" id="{8FCBB135-D2C6-4A97-9D3B-4C8DAC1F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9809" y="191172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5" name="Text Box 38">
            <a:extLst>
              <a:ext uri="{FF2B5EF4-FFF2-40B4-BE49-F238E27FC236}">
                <a16:creationId xmlns:a16="http://schemas.microsoft.com/office/drawing/2014/main" id="{D88CAFC7-2EBC-4531-BA83-E8D6C5678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5609" y="191172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6" name="Text Box 39">
            <a:extLst>
              <a:ext uri="{FF2B5EF4-FFF2-40B4-BE49-F238E27FC236}">
                <a16:creationId xmlns:a16="http://schemas.microsoft.com/office/drawing/2014/main" id="{E224C34B-68B5-4801-857C-69CEDD7C0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5209" y="191172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7" name="Line 40">
            <a:extLst>
              <a:ext uri="{FF2B5EF4-FFF2-40B4-BE49-F238E27FC236}">
                <a16:creationId xmlns:a16="http://schemas.microsoft.com/office/drawing/2014/main" id="{41D3D6EC-29BD-485D-AA22-0DACB9B8C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5659" y="2368923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41">
            <a:extLst>
              <a:ext uri="{FF2B5EF4-FFF2-40B4-BE49-F238E27FC236}">
                <a16:creationId xmlns:a16="http://schemas.microsoft.com/office/drawing/2014/main" id="{EC180437-F4BD-4E17-9615-76AD152F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4809" y="1926011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9" name="Text Box 42">
            <a:extLst>
              <a:ext uri="{FF2B5EF4-FFF2-40B4-BE49-F238E27FC236}">
                <a16:creationId xmlns:a16="http://schemas.microsoft.com/office/drawing/2014/main" id="{3A78AEBD-7E7D-4C66-BA63-A0D9A7803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459" y="238321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" name="Text Box 43">
            <a:extLst>
              <a:ext uri="{FF2B5EF4-FFF2-40B4-BE49-F238E27FC236}">
                <a16:creationId xmlns:a16="http://schemas.microsoft.com/office/drawing/2014/main" id="{5E901C92-8122-4372-986E-64F4E65C0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459" y="299281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6BA8905C-FA3B-4186-9A9D-7D0025F8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459" y="360241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2" name="Text Box 45">
            <a:extLst>
              <a:ext uri="{FF2B5EF4-FFF2-40B4-BE49-F238E27FC236}">
                <a16:creationId xmlns:a16="http://schemas.microsoft.com/office/drawing/2014/main" id="{9C7B24B7-13EA-4E6B-897C-20DF19B60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459" y="421201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3" name="Text Box 46">
            <a:extLst>
              <a:ext uri="{FF2B5EF4-FFF2-40B4-BE49-F238E27FC236}">
                <a16:creationId xmlns:a16="http://schemas.microsoft.com/office/drawing/2014/main" id="{7900555A-E4EB-443F-B391-D94D5D005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459" y="489781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" name="Text Box 47">
            <a:extLst>
              <a:ext uri="{FF2B5EF4-FFF2-40B4-BE49-F238E27FC236}">
                <a16:creationId xmlns:a16="http://schemas.microsoft.com/office/drawing/2014/main" id="{73959ADD-F747-4ADD-8EF9-2A90EB28E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109" y="4959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" name="Text Box 48">
            <a:extLst>
              <a:ext uri="{FF2B5EF4-FFF2-40B4-BE49-F238E27FC236}">
                <a16:creationId xmlns:a16="http://schemas.microsoft.com/office/drawing/2014/main" id="{E99E04D6-E533-4E02-9DBE-5097B2FFE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059" y="4959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" name="Text Box 49">
            <a:extLst>
              <a:ext uri="{FF2B5EF4-FFF2-40B4-BE49-F238E27FC236}">
                <a16:creationId xmlns:a16="http://schemas.microsoft.com/office/drawing/2014/main" id="{4D5DFBF2-EF2A-44A1-BC59-9754332D8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909" y="4959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7" name="Text Box 50">
            <a:extLst>
              <a:ext uri="{FF2B5EF4-FFF2-40B4-BE49-F238E27FC236}">
                <a16:creationId xmlns:a16="http://schemas.microsoft.com/office/drawing/2014/main" id="{DB92C0A4-75C0-40CB-BD0F-174DCA15B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459" y="4959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8" name="Text Box 51">
            <a:extLst>
              <a:ext uri="{FF2B5EF4-FFF2-40B4-BE49-F238E27FC236}">
                <a16:creationId xmlns:a16="http://schemas.microsoft.com/office/drawing/2014/main" id="{3CC03FCE-F645-498A-BF39-0DD86DC44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509" y="4959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9" name="Text Box 52">
            <a:extLst>
              <a:ext uri="{FF2B5EF4-FFF2-40B4-BE49-F238E27FC236}">
                <a16:creationId xmlns:a16="http://schemas.microsoft.com/office/drawing/2014/main" id="{41CCCE3D-06B2-4DF6-978A-C444CABA1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459" y="4959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0" name="Text Box 53">
            <a:extLst>
              <a:ext uri="{FF2B5EF4-FFF2-40B4-BE49-F238E27FC236}">
                <a16:creationId xmlns:a16="http://schemas.microsoft.com/office/drawing/2014/main" id="{C2138936-C22E-4A81-BDE6-EB28E2660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09" y="4959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1" name="Text Box 54">
            <a:extLst>
              <a:ext uri="{FF2B5EF4-FFF2-40B4-BE49-F238E27FC236}">
                <a16:creationId xmlns:a16="http://schemas.microsoft.com/office/drawing/2014/main" id="{795D7CFB-0794-4F38-9EC3-85392A5A0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309" y="4959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2" name="Text Box 55">
            <a:extLst>
              <a:ext uri="{FF2B5EF4-FFF2-40B4-BE49-F238E27FC236}">
                <a16:creationId xmlns:a16="http://schemas.microsoft.com/office/drawing/2014/main" id="{A27B5CCF-EEAF-45F9-8471-FCB742521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7909" y="4959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3" name="Text Box 56">
            <a:extLst>
              <a:ext uri="{FF2B5EF4-FFF2-40B4-BE49-F238E27FC236}">
                <a16:creationId xmlns:a16="http://schemas.microsoft.com/office/drawing/2014/main" id="{62AAD78D-334F-4DA3-AD75-6326AE1AE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259" y="4959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4" name="Text Box 57">
            <a:extLst>
              <a:ext uri="{FF2B5EF4-FFF2-40B4-BE49-F238E27FC236}">
                <a16:creationId xmlns:a16="http://schemas.microsoft.com/office/drawing/2014/main" id="{919788CA-AC3E-4B15-AB16-A6BBF068E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059" y="42739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E015AF0B-3F49-4D6D-A07D-4599DB65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09" y="42739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2E30E8F9-5F1F-41C4-B1E0-58689C1B3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909" y="42739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" name="Text Box 60">
            <a:extLst>
              <a:ext uri="{FF2B5EF4-FFF2-40B4-BE49-F238E27FC236}">
                <a16:creationId xmlns:a16="http://schemas.microsoft.com/office/drawing/2014/main" id="{8C1941C2-438B-4BEE-B9F3-EFC2421BA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709" y="42739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8" name="Text Box 61">
            <a:extLst>
              <a:ext uri="{FF2B5EF4-FFF2-40B4-BE49-F238E27FC236}">
                <a16:creationId xmlns:a16="http://schemas.microsoft.com/office/drawing/2014/main" id="{605C8D32-460B-450A-9C48-24E1B985D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459" y="42739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" name="Text Box 62">
            <a:extLst>
              <a:ext uri="{FF2B5EF4-FFF2-40B4-BE49-F238E27FC236}">
                <a16:creationId xmlns:a16="http://schemas.microsoft.com/office/drawing/2014/main" id="{DAEBE914-D0E3-44E0-8E8D-BA02A02D7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409" y="42739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0" name="Text Box 63">
            <a:extLst>
              <a:ext uri="{FF2B5EF4-FFF2-40B4-BE49-F238E27FC236}">
                <a16:creationId xmlns:a16="http://schemas.microsoft.com/office/drawing/2014/main" id="{BEB3994C-179B-4ECC-A978-4B1013F1D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259" y="42739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1" name="Text Box 64">
            <a:extLst>
              <a:ext uri="{FF2B5EF4-FFF2-40B4-BE49-F238E27FC236}">
                <a16:creationId xmlns:a16="http://schemas.microsoft.com/office/drawing/2014/main" id="{B2DAC70B-BFA1-47E8-BE97-5E9E3356C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259" y="42739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" name="Text Box 65">
            <a:extLst>
              <a:ext uri="{FF2B5EF4-FFF2-40B4-BE49-F238E27FC236}">
                <a16:creationId xmlns:a16="http://schemas.microsoft.com/office/drawing/2014/main" id="{6A57624C-1C1A-4840-8E8B-982E029C6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9584" y="4372348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3" name="Text Box 66">
            <a:extLst>
              <a:ext uri="{FF2B5EF4-FFF2-40B4-BE49-F238E27FC236}">
                <a16:creationId xmlns:a16="http://schemas.microsoft.com/office/drawing/2014/main" id="{10C9B66F-330F-4EEA-9A31-DCF73A1F8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2659" y="4273923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4" name="Text Box 67">
            <a:extLst>
              <a:ext uri="{FF2B5EF4-FFF2-40B4-BE49-F238E27FC236}">
                <a16:creationId xmlns:a16="http://schemas.microsoft.com/office/drawing/2014/main" id="{1B2BF060-4CE2-4B8B-9EAE-BD1DB0E1F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6059" y="4273923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5" name="Text Box 68">
            <a:extLst>
              <a:ext uri="{FF2B5EF4-FFF2-40B4-BE49-F238E27FC236}">
                <a16:creationId xmlns:a16="http://schemas.microsoft.com/office/drawing/2014/main" id="{689E3CC3-37A9-4A03-BFD9-582FF91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059" y="36643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6" name="Text Box 69">
            <a:extLst>
              <a:ext uri="{FF2B5EF4-FFF2-40B4-BE49-F238E27FC236}">
                <a16:creationId xmlns:a16="http://schemas.microsoft.com/office/drawing/2014/main" id="{F3F28C68-D0F7-4625-8597-D8B7F0260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09" y="36643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7" name="Text Box 70">
            <a:extLst>
              <a:ext uri="{FF2B5EF4-FFF2-40B4-BE49-F238E27FC236}">
                <a16:creationId xmlns:a16="http://schemas.microsoft.com/office/drawing/2014/main" id="{6D94AA30-0FF3-4AE7-B7E7-B13AA47B8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909" y="36643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8" name="Text Box 71">
            <a:extLst>
              <a:ext uri="{FF2B5EF4-FFF2-40B4-BE49-F238E27FC236}">
                <a16:creationId xmlns:a16="http://schemas.microsoft.com/office/drawing/2014/main" id="{346C8E6E-47EC-4B7F-B088-9DAD14573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709" y="36643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9" name="Text Box 72">
            <a:extLst>
              <a:ext uri="{FF2B5EF4-FFF2-40B4-BE49-F238E27FC236}">
                <a16:creationId xmlns:a16="http://schemas.microsoft.com/office/drawing/2014/main" id="{D028C8C7-B9B0-4DDB-9B7D-1B86FD48D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459" y="36643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0" name="Text Box 73">
            <a:extLst>
              <a:ext uri="{FF2B5EF4-FFF2-40B4-BE49-F238E27FC236}">
                <a16:creationId xmlns:a16="http://schemas.microsoft.com/office/drawing/2014/main" id="{DCE65828-D158-4F71-B03E-13BABA3B7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409" y="36643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1" name="Text Box 74">
            <a:extLst>
              <a:ext uri="{FF2B5EF4-FFF2-40B4-BE49-F238E27FC236}">
                <a16:creationId xmlns:a16="http://schemas.microsoft.com/office/drawing/2014/main" id="{71883039-7990-4B84-8152-18D105C8E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259" y="36643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2" name="Text Box 75">
            <a:extLst>
              <a:ext uri="{FF2B5EF4-FFF2-40B4-BE49-F238E27FC236}">
                <a16:creationId xmlns:a16="http://schemas.microsoft.com/office/drawing/2014/main" id="{5DFD2DC8-79B3-4819-BDED-D99039286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9584" y="3762748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3" name="Text Box 77">
            <a:extLst>
              <a:ext uri="{FF2B5EF4-FFF2-40B4-BE49-F238E27FC236}">
                <a16:creationId xmlns:a16="http://schemas.microsoft.com/office/drawing/2014/main" id="{EADA3BB8-1A06-4589-B816-179B987AB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259" y="3664323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74" name="Text Box 76">
            <a:extLst>
              <a:ext uri="{FF2B5EF4-FFF2-40B4-BE49-F238E27FC236}">
                <a16:creationId xmlns:a16="http://schemas.microsoft.com/office/drawing/2014/main" id="{F81C16DE-0857-4726-886B-88C41C2A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2659" y="3664323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5" name="Text Box 78">
            <a:extLst>
              <a:ext uri="{FF2B5EF4-FFF2-40B4-BE49-F238E27FC236}">
                <a16:creationId xmlns:a16="http://schemas.microsoft.com/office/drawing/2014/main" id="{4F3073C8-F38D-4377-B1F0-6E23928F9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109" y="36643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6" name="Text Box 79">
            <a:extLst>
              <a:ext uri="{FF2B5EF4-FFF2-40B4-BE49-F238E27FC236}">
                <a16:creationId xmlns:a16="http://schemas.microsoft.com/office/drawing/2014/main" id="{8CDFD32C-6B6E-4F21-9E44-28BFE792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059" y="3054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7" name="Text Box 80">
            <a:extLst>
              <a:ext uri="{FF2B5EF4-FFF2-40B4-BE49-F238E27FC236}">
                <a16:creationId xmlns:a16="http://schemas.microsoft.com/office/drawing/2014/main" id="{9554CE34-7AE4-4FD1-B32A-7F43B9C8F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09" y="3054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8" name="Text Box 81">
            <a:extLst>
              <a:ext uri="{FF2B5EF4-FFF2-40B4-BE49-F238E27FC236}">
                <a16:creationId xmlns:a16="http://schemas.microsoft.com/office/drawing/2014/main" id="{ABF075C5-B8A9-4D56-9BAF-0D17ABD08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909" y="3054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" name="Text Box 82">
            <a:extLst>
              <a:ext uri="{FF2B5EF4-FFF2-40B4-BE49-F238E27FC236}">
                <a16:creationId xmlns:a16="http://schemas.microsoft.com/office/drawing/2014/main" id="{1B8744A3-5808-464A-84B8-6B2D57A8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709" y="3054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0" name="Text Box 83">
            <a:extLst>
              <a:ext uri="{FF2B5EF4-FFF2-40B4-BE49-F238E27FC236}">
                <a16:creationId xmlns:a16="http://schemas.microsoft.com/office/drawing/2014/main" id="{E21A955C-2D83-48FB-95D5-8A9A98C7E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459" y="3054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1" name="Text Box 84">
            <a:extLst>
              <a:ext uri="{FF2B5EF4-FFF2-40B4-BE49-F238E27FC236}">
                <a16:creationId xmlns:a16="http://schemas.microsoft.com/office/drawing/2014/main" id="{47AC9882-2705-40DC-BCAA-37272E4A5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409" y="3054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2" name="Text Box 85">
            <a:extLst>
              <a:ext uri="{FF2B5EF4-FFF2-40B4-BE49-F238E27FC236}">
                <a16:creationId xmlns:a16="http://schemas.microsoft.com/office/drawing/2014/main" id="{6D52C4B5-7ECD-4845-9F17-BD616B484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259" y="3054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3" name="Text Box 86">
            <a:extLst>
              <a:ext uri="{FF2B5EF4-FFF2-40B4-BE49-F238E27FC236}">
                <a16:creationId xmlns:a16="http://schemas.microsoft.com/office/drawing/2014/main" id="{3948A58A-54EC-49CE-A9FC-3AE98C86F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6459" y="3054723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4" name="Text Box 87">
            <a:extLst>
              <a:ext uri="{FF2B5EF4-FFF2-40B4-BE49-F238E27FC236}">
                <a16:creationId xmlns:a16="http://schemas.microsoft.com/office/drawing/2014/main" id="{CDEE068E-6168-43DB-A2BA-FC82E704A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259" y="3054723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85" name="Text Box 88">
            <a:extLst>
              <a:ext uri="{FF2B5EF4-FFF2-40B4-BE49-F238E27FC236}">
                <a16:creationId xmlns:a16="http://schemas.microsoft.com/office/drawing/2014/main" id="{C08A554D-5B9D-433E-B438-BD60C1B41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109" y="305472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6" name="Text Box 89">
            <a:extLst>
              <a:ext uri="{FF2B5EF4-FFF2-40B4-BE49-F238E27FC236}">
                <a16:creationId xmlns:a16="http://schemas.microsoft.com/office/drawing/2014/main" id="{EEAC13EF-D09C-440E-9310-2AEB6834F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6059" y="2445123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87" name="Line 90">
            <a:extLst>
              <a:ext uri="{FF2B5EF4-FFF2-40B4-BE49-F238E27FC236}">
                <a16:creationId xmlns:a16="http://schemas.microsoft.com/office/drawing/2014/main" id="{DD9EF6BC-A00A-41FC-BE72-A150BD714C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41659" y="2673723"/>
            <a:ext cx="990600" cy="608013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91">
            <a:extLst>
              <a:ext uri="{FF2B5EF4-FFF2-40B4-BE49-F238E27FC236}">
                <a16:creationId xmlns:a16="http://schemas.microsoft.com/office/drawing/2014/main" id="{0C0098BE-D7A4-4082-AF1B-89ECA8BCC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0059" y="3359523"/>
            <a:ext cx="1219200" cy="53340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4E0949DF-9042-4D51-8642-0CBAA56D4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3859" y="4045323"/>
            <a:ext cx="0" cy="38100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93">
            <a:extLst>
              <a:ext uri="{FF2B5EF4-FFF2-40B4-BE49-F238E27FC236}">
                <a16:creationId xmlns:a16="http://schemas.microsoft.com/office/drawing/2014/main" id="{D5F8A8D3-385B-4C42-B628-D01E8E10A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3859" y="4654923"/>
            <a:ext cx="0" cy="45720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Text Box 94">
            <a:extLst>
              <a:ext uri="{FF2B5EF4-FFF2-40B4-BE49-F238E27FC236}">
                <a16:creationId xmlns:a16="http://schemas.microsoft.com/office/drawing/2014/main" id="{7A7EE281-D8C9-4FBA-B29A-DCC44DA19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584" y="5788398"/>
            <a:ext cx="166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(1,1,0,0,1)</a:t>
            </a:r>
          </a:p>
        </p:txBody>
      </p:sp>
      <p:graphicFrame>
        <p:nvGraphicFramePr>
          <p:cNvPr id="92" name="对象 1">
            <a:extLst>
              <a:ext uri="{FF2B5EF4-FFF2-40B4-BE49-F238E27FC236}">
                <a16:creationId xmlns:a16="http://schemas.microsoft.com/office/drawing/2014/main" id="{D9A6C0EC-C1D0-4BC5-927D-CBDA99F2D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621984"/>
              </p:ext>
            </p:extLst>
          </p:nvPr>
        </p:nvGraphicFramePr>
        <p:xfrm>
          <a:off x="1864659" y="997323"/>
          <a:ext cx="7696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公式" r:id="rId3" imgW="2717800" imgH="203200" progId="Equation.3">
                  <p:embed/>
                </p:oleObj>
              </mc:Choice>
              <mc:Fallback>
                <p:oleObj name="公式" r:id="rId3" imgW="2717800" imgH="203200" progId="Equation.3">
                  <p:embed/>
                  <p:pic>
                    <p:nvPicPr>
                      <p:cNvPr id="92" name="对象 1">
                        <a:extLst>
                          <a:ext uri="{FF2B5EF4-FFF2-40B4-BE49-F238E27FC236}">
                            <a16:creationId xmlns:a16="http://schemas.microsoft.com/office/drawing/2014/main" id="{D9A6C0EC-C1D0-4BC5-927D-CBDA99F2D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659" y="997323"/>
                        <a:ext cx="7696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92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9" grpId="0"/>
      <p:bldP spid="70" grpId="0"/>
      <p:bldP spid="85" grpId="0"/>
      <p:bldP spid="86" grpId="0"/>
      <p:bldP spid="9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对象 112">
            <a:extLst>
              <a:ext uri="{FF2B5EF4-FFF2-40B4-BE49-F238E27FC236}">
                <a16:creationId xmlns:a16="http://schemas.microsoft.com/office/drawing/2014/main" id="{406317AF-2A66-490A-924A-AD141D962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404545"/>
              </p:ext>
            </p:extLst>
          </p:nvPr>
        </p:nvGraphicFramePr>
        <p:xfrm>
          <a:off x="2584075" y="2844800"/>
          <a:ext cx="7696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公式" r:id="rId3" imgW="2717800" imgH="203200" progId="Equation.3">
                  <p:embed/>
                </p:oleObj>
              </mc:Choice>
              <mc:Fallback>
                <p:oleObj name="公式" r:id="rId3" imgW="2717800" imgH="203200" progId="Equation.3">
                  <p:embed/>
                  <p:pic>
                    <p:nvPicPr>
                      <p:cNvPr id="104" name="对象 112">
                        <a:extLst>
                          <a:ext uri="{FF2B5EF4-FFF2-40B4-BE49-F238E27FC236}">
                            <a16:creationId xmlns:a16="http://schemas.microsoft.com/office/drawing/2014/main" id="{406317AF-2A66-490A-924A-AD141D962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075" y="2844800"/>
                        <a:ext cx="7696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047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70B93-86C4-4F65-ABC9-13670DB5B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Chap4 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贪心算法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136EEE-049B-4459-B74F-3BEDD3745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741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B60DEE-1082-4DBA-9AE8-97F2903F9BB3}"/>
              </a:ext>
            </a:extLst>
          </p:cNvPr>
          <p:cNvSpPr txBox="1"/>
          <p:nvPr/>
        </p:nvSpPr>
        <p:spPr>
          <a:xfrm>
            <a:off x="517712" y="625288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活动安排问题</a:t>
            </a: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926E4FE1-76B4-46BD-BEC6-E2FFCD6A9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618746"/>
              </p:ext>
            </p:extLst>
          </p:nvPr>
        </p:nvGraphicFramePr>
        <p:xfrm>
          <a:off x="3709985" y="343460"/>
          <a:ext cx="47720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文档" r:id="rId3" imgW="2651974" imgH="1188572" progId="Word.Document.8">
                  <p:embed/>
                </p:oleObj>
              </mc:Choice>
              <mc:Fallback>
                <p:oleObj name="文档" r:id="rId3" imgW="2651974" imgH="1188572" progId="Word.Document.8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926E4FE1-76B4-46BD-BEC6-E2FFCD6A95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5" y="343460"/>
                        <a:ext cx="4772025" cy="2009775"/>
                      </a:xfrm>
                      <a:prstGeom prst="rect">
                        <a:avLst/>
                      </a:prstGeom>
                      <a:solidFill>
                        <a:srgbClr val="CAF297"/>
                      </a:solidFill>
                      <a:ln w="254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99872F6-9DAF-4DBD-9670-5F1436EEDFCB}"/>
              </a:ext>
            </a:extLst>
          </p:cNvPr>
          <p:cNvSpPr txBox="1"/>
          <p:nvPr/>
        </p:nvSpPr>
        <p:spPr>
          <a:xfrm>
            <a:off x="2896244" y="2731740"/>
            <a:ext cx="6399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贪心策略</a:t>
            </a:r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: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早结束的活动优先安排。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825F73-6A1B-47AE-B634-A513025CAED9}"/>
              </a:ext>
            </a:extLst>
          </p:cNvPr>
          <p:cNvSpPr txBox="1"/>
          <p:nvPr/>
        </p:nvSpPr>
        <p:spPr>
          <a:xfrm>
            <a:off x="2269437" y="3510780"/>
            <a:ext cx="82189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求解步骤：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按照活动结束时间非减序排序（从小到大）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依次选取与前一个活动相容的活动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全部遍历后结束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A08C42-B5C2-47A7-B000-703C5584C13B}"/>
                  </a:ext>
                </a:extLst>
              </p:cNvPr>
              <p:cNvSpPr txBox="1"/>
              <p:nvPr/>
            </p:nvSpPr>
            <p:spPr>
              <a:xfrm>
                <a:off x="2896243" y="5767148"/>
                <a:ext cx="69653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𝑛𝑙𝑜𝑔𝑛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𝑛𝑙𝑜𝑔𝑛</m:t>
                          </m:r>
                        </m:e>
                      </m:d>
                    </m:oMath>
                  </m:oMathPara>
                </a14:m>
                <a:endParaRPr lang="zh-CN" altLang="en-US" sz="32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A08C42-B5C2-47A7-B000-703C5584C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43" y="5767148"/>
                <a:ext cx="69653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99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2">
            <a:extLst>
              <a:ext uri="{FF2B5EF4-FFF2-40B4-BE49-F238E27FC236}">
                <a16:creationId xmlns:a16="http://schemas.microsoft.com/office/drawing/2014/main" id="{BFE62FEF-2B94-43A7-8983-0E25DBA40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452" y="3348317"/>
            <a:ext cx="3810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" name="Oval 111">
            <a:extLst>
              <a:ext uri="{FF2B5EF4-FFF2-40B4-BE49-F238E27FC236}">
                <a16:creationId xmlns:a16="http://schemas.microsoft.com/office/drawing/2014/main" id="{5F28FE73-3C9C-43EC-8F72-290F3CBF7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252" y="3348317"/>
            <a:ext cx="3810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" name="Oval 110">
            <a:extLst>
              <a:ext uri="{FF2B5EF4-FFF2-40B4-BE49-F238E27FC236}">
                <a16:creationId xmlns:a16="http://schemas.microsoft.com/office/drawing/2014/main" id="{C5AD1B85-4E9F-4761-BAD2-60E16D03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252" y="3424517"/>
            <a:ext cx="3810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" name="Oval 109">
            <a:extLst>
              <a:ext uri="{FF2B5EF4-FFF2-40B4-BE49-F238E27FC236}">
                <a16:creationId xmlns:a16="http://schemas.microsoft.com/office/drawing/2014/main" id="{C758E538-D3CB-47F4-BDC9-1C3B21DD2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052" y="3424517"/>
            <a:ext cx="3810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8" name="Group 88">
            <a:extLst>
              <a:ext uri="{FF2B5EF4-FFF2-40B4-BE49-F238E27FC236}">
                <a16:creationId xmlns:a16="http://schemas.microsoft.com/office/drawing/2014/main" id="{E51657E7-5968-4A7E-87ED-116C9CBE6B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218028"/>
              </p:ext>
            </p:extLst>
          </p:nvPr>
        </p:nvGraphicFramePr>
        <p:xfrm>
          <a:off x="2005852" y="1748117"/>
          <a:ext cx="8001000" cy="2362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87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91">
            <a:extLst>
              <a:ext uri="{FF2B5EF4-FFF2-40B4-BE49-F238E27FC236}">
                <a16:creationId xmlns:a16="http://schemas.microsoft.com/office/drawing/2014/main" id="{187CE0FD-2FBF-44A6-8974-94AEB1481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452" y="30054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0" name="Object 90">
            <a:extLst>
              <a:ext uri="{FF2B5EF4-FFF2-40B4-BE49-F238E27FC236}">
                <a16:creationId xmlns:a16="http://schemas.microsoft.com/office/drawing/2014/main" id="{AFE1E9DC-AF60-485C-B259-D5DC25716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639694"/>
              </p:ext>
            </p:extLst>
          </p:nvPr>
        </p:nvGraphicFramePr>
        <p:xfrm>
          <a:off x="2072527" y="3348317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公式" r:id="rId3" imgW="165028" imgH="228501" progId="Equation.3">
                  <p:embed/>
                </p:oleObj>
              </mc:Choice>
              <mc:Fallback>
                <p:oleObj name="公式" r:id="rId3" imgW="165028" imgH="228501" progId="Equation.3">
                  <p:embed/>
                  <p:pic>
                    <p:nvPicPr>
                      <p:cNvPr id="10" name="Object 90">
                        <a:extLst>
                          <a:ext uri="{FF2B5EF4-FFF2-40B4-BE49-F238E27FC236}">
                            <a16:creationId xmlns:a16="http://schemas.microsoft.com/office/drawing/2014/main" id="{AFE1E9DC-AF60-485C-B259-D5DC257166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527" y="3348317"/>
                        <a:ext cx="323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3">
            <a:extLst>
              <a:ext uri="{FF2B5EF4-FFF2-40B4-BE49-F238E27FC236}">
                <a16:creationId xmlns:a16="http://schemas.microsoft.com/office/drawing/2014/main" id="{D0A0AC22-7E48-445F-971C-091515D60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452" y="30054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" name="Object 92">
            <a:extLst>
              <a:ext uri="{FF2B5EF4-FFF2-40B4-BE49-F238E27FC236}">
                <a16:creationId xmlns:a16="http://schemas.microsoft.com/office/drawing/2014/main" id="{1BBFAF00-3E8C-423A-AE3C-D13C652EDC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580531"/>
              </p:ext>
            </p:extLst>
          </p:nvPr>
        </p:nvGraphicFramePr>
        <p:xfrm>
          <a:off x="2091577" y="2586317"/>
          <a:ext cx="285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公式" r:id="rId5" imgW="139700" imgH="228600" progId="Equation.3">
                  <p:embed/>
                </p:oleObj>
              </mc:Choice>
              <mc:Fallback>
                <p:oleObj name="公式" r:id="rId5" imgW="139700" imgH="228600" progId="Equation.3">
                  <p:embed/>
                  <p:pic>
                    <p:nvPicPr>
                      <p:cNvPr id="12" name="Object 92">
                        <a:extLst>
                          <a:ext uri="{FF2B5EF4-FFF2-40B4-BE49-F238E27FC236}">
                            <a16:creationId xmlns:a16="http://schemas.microsoft.com/office/drawing/2014/main" id="{1BBFAF00-3E8C-423A-AE3C-D13C652EDC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577" y="2586317"/>
                        <a:ext cx="285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5">
            <a:extLst>
              <a:ext uri="{FF2B5EF4-FFF2-40B4-BE49-F238E27FC236}">
                <a16:creationId xmlns:a16="http://schemas.microsoft.com/office/drawing/2014/main" id="{176CE964-9D31-4F22-86E6-618AA69C7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452" y="303875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4" name="Object 94">
            <a:extLst>
              <a:ext uri="{FF2B5EF4-FFF2-40B4-BE49-F238E27FC236}">
                <a16:creationId xmlns:a16="http://schemas.microsoft.com/office/drawing/2014/main" id="{E159112C-AABE-483D-B754-229DB372E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142932"/>
              </p:ext>
            </p:extLst>
          </p:nvPr>
        </p:nvGraphicFramePr>
        <p:xfrm>
          <a:off x="2158252" y="1662392"/>
          <a:ext cx="206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公式" r:id="rId7" imgW="88707" imgH="164742" progId="Equation.3">
                  <p:embed/>
                </p:oleObj>
              </mc:Choice>
              <mc:Fallback>
                <p:oleObj name="公式" r:id="rId7" imgW="88707" imgH="164742" progId="Equation.3">
                  <p:embed/>
                  <p:pic>
                    <p:nvPicPr>
                      <p:cNvPr id="14" name="Object 94">
                        <a:extLst>
                          <a:ext uri="{FF2B5EF4-FFF2-40B4-BE49-F238E27FC236}">
                            <a16:creationId xmlns:a16="http://schemas.microsoft.com/office/drawing/2014/main" id="{E159112C-AABE-483D-B754-229DB372E2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252" y="1662392"/>
                        <a:ext cx="206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6">
            <a:extLst>
              <a:ext uri="{FF2B5EF4-FFF2-40B4-BE49-F238E27FC236}">
                <a16:creationId xmlns:a16="http://schemas.microsoft.com/office/drawing/2014/main" id="{45977A3B-0FAF-46F4-AD28-70E55099F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790" y="852767"/>
            <a:ext cx="82296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设待安排的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个活动起止时间按结束时间的非减序排列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Line 103">
            <a:extLst>
              <a:ext uri="{FF2B5EF4-FFF2-40B4-BE49-F238E27FC236}">
                <a16:creationId xmlns:a16="http://schemas.microsoft.com/office/drawing/2014/main" id="{662A576B-12CD-4C28-8376-04E0359303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2652" y="2814917"/>
            <a:ext cx="1905000" cy="7620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04">
            <a:extLst>
              <a:ext uri="{FF2B5EF4-FFF2-40B4-BE49-F238E27FC236}">
                <a16:creationId xmlns:a16="http://schemas.microsoft.com/office/drawing/2014/main" id="{8DACF9EE-E7FA-452A-9B6D-E3A6FB0A9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652" y="2891117"/>
            <a:ext cx="0" cy="609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05">
            <a:extLst>
              <a:ext uri="{FF2B5EF4-FFF2-40B4-BE49-F238E27FC236}">
                <a16:creationId xmlns:a16="http://schemas.microsoft.com/office/drawing/2014/main" id="{8515B0E6-45E2-4BA7-9D32-4577C64CE8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3852" y="2814917"/>
            <a:ext cx="2514600" cy="6858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06">
            <a:extLst>
              <a:ext uri="{FF2B5EF4-FFF2-40B4-BE49-F238E27FC236}">
                <a16:creationId xmlns:a16="http://schemas.microsoft.com/office/drawing/2014/main" id="{3E49F9E4-E75E-4619-8DB0-30E322DB9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4652" y="2891117"/>
            <a:ext cx="0" cy="5334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07">
            <a:extLst>
              <a:ext uri="{FF2B5EF4-FFF2-40B4-BE49-F238E27FC236}">
                <a16:creationId xmlns:a16="http://schemas.microsoft.com/office/drawing/2014/main" id="{2D68360D-12E0-405E-9965-1FDC6D3E1D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0852" y="2738717"/>
            <a:ext cx="1828800" cy="6858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id="{D6E6522C-F344-424A-A848-868943106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5852" y="2891117"/>
            <a:ext cx="0" cy="609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118">
            <a:extLst>
              <a:ext uri="{FF2B5EF4-FFF2-40B4-BE49-F238E27FC236}">
                <a16:creationId xmlns:a16="http://schemas.microsoft.com/office/drawing/2014/main" id="{0B6D518A-BAD7-4BB7-B1A9-9A1879247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852" y="4948517"/>
            <a:ext cx="762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23" name="Group 125">
            <a:extLst>
              <a:ext uri="{FF2B5EF4-FFF2-40B4-BE49-F238E27FC236}">
                <a16:creationId xmlns:a16="http://schemas.microsoft.com/office/drawing/2014/main" id="{B3DF7432-644E-4A5E-9F3B-3B1F5B31D423}"/>
              </a:ext>
            </a:extLst>
          </p:cNvPr>
          <p:cNvGrpSpPr>
            <a:grpSpLocks/>
          </p:cNvGrpSpPr>
          <p:nvPr/>
        </p:nvGrpSpPr>
        <p:grpSpPr bwMode="auto">
          <a:xfrm>
            <a:off x="2691652" y="4643717"/>
            <a:ext cx="1060450" cy="609600"/>
            <a:chOff x="768" y="3264"/>
            <a:chExt cx="668" cy="384"/>
          </a:xfrm>
        </p:grpSpPr>
        <p:sp>
          <p:nvSpPr>
            <p:cNvPr id="24" name="Rectangle 114">
              <a:extLst>
                <a:ext uri="{FF2B5EF4-FFF2-40B4-BE49-F238E27FC236}">
                  <a16:creationId xmlns:a16="http://schemas.microsoft.com/office/drawing/2014/main" id="{D56481C9-8D0E-48CA-9F7B-A52EB65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56"/>
              <a:ext cx="624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" name="Text Box 120">
              <a:extLst>
                <a:ext uri="{FF2B5EF4-FFF2-40B4-BE49-F238E27FC236}">
                  <a16:creationId xmlns:a16="http://schemas.microsoft.com/office/drawing/2014/main" id="{04CBA31A-4E63-4E77-9AED-5F093F24A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26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26" name="Text Box 124">
            <a:extLst>
              <a:ext uri="{FF2B5EF4-FFF2-40B4-BE49-F238E27FC236}">
                <a16:creationId xmlns:a16="http://schemas.microsoft.com/office/drawing/2014/main" id="{6D21BC3F-3249-4846-9B01-8814C4FC5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902" y="4658005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7" name="Text Box 129">
            <a:extLst>
              <a:ext uri="{FF2B5EF4-FFF2-40B4-BE49-F238E27FC236}">
                <a16:creationId xmlns:a16="http://schemas.microsoft.com/office/drawing/2014/main" id="{285C3046-1F34-4001-8691-EF7E9A82C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577" y="464371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28" name="Group 134">
            <a:extLst>
              <a:ext uri="{FF2B5EF4-FFF2-40B4-BE49-F238E27FC236}">
                <a16:creationId xmlns:a16="http://schemas.microsoft.com/office/drawing/2014/main" id="{7744F795-7247-42FE-B862-0935B1A9AEB3}"/>
              </a:ext>
            </a:extLst>
          </p:cNvPr>
          <p:cNvGrpSpPr>
            <a:grpSpLocks/>
          </p:cNvGrpSpPr>
          <p:nvPr/>
        </p:nvGrpSpPr>
        <p:grpSpPr bwMode="auto">
          <a:xfrm>
            <a:off x="4984002" y="4643717"/>
            <a:ext cx="1212850" cy="633413"/>
            <a:chOff x="2212" y="3225"/>
            <a:chExt cx="764" cy="399"/>
          </a:xfrm>
        </p:grpSpPr>
        <p:sp>
          <p:nvSpPr>
            <p:cNvPr id="29" name="Text Box 123">
              <a:extLst>
                <a:ext uri="{FF2B5EF4-FFF2-40B4-BE49-F238E27FC236}">
                  <a16:creationId xmlns:a16="http://schemas.microsoft.com/office/drawing/2014/main" id="{9539696E-7210-428A-A800-ACE380536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" y="324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0" name="Rectangle 117">
              <a:extLst>
                <a:ext uri="{FF2B5EF4-FFF2-40B4-BE49-F238E27FC236}">
                  <a16:creationId xmlns:a16="http://schemas.microsoft.com/office/drawing/2014/main" id="{DE320486-CE01-472F-A999-FE7CE3429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432"/>
              <a:ext cx="624" cy="192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" name="Text Box 122">
              <a:extLst>
                <a:ext uri="{FF2B5EF4-FFF2-40B4-BE49-F238E27FC236}">
                  <a16:creationId xmlns:a16="http://schemas.microsoft.com/office/drawing/2014/main" id="{92E655CE-6C74-487C-8523-1C3DA80B5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322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32" name="Group 133">
            <a:extLst>
              <a:ext uri="{FF2B5EF4-FFF2-40B4-BE49-F238E27FC236}">
                <a16:creationId xmlns:a16="http://schemas.microsoft.com/office/drawing/2014/main" id="{A2B0BADE-5BC3-4C91-B687-BB8500974CF4}"/>
              </a:ext>
            </a:extLst>
          </p:cNvPr>
          <p:cNvGrpSpPr>
            <a:grpSpLocks/>
          </p:cNvGrpSpPr>
          <p:nvPr/>
        </p:nvGrpSpPr>
        <p:grpSpPr bwMode="auto">
          <a:xfrm>
            <a:off x="3818777" y="4643717"/>
            <a:ext cx="1152525" cy="595313"/>
            <a:chOff x="1478" y="3249"/>
            <a:chExt cx="726" cy="375"/>
          </a:xfrm>
        </p:grpSpPr>
        <p:sp>
          <p:nvSpPr>
            <p:cNvPr id="33" name="Rectangle 116">
              <a:extLst>
                <a:ext uri="{FF2B5EF4-FFF2-40B4-BE49-F238E27FC236}">
                  <a16:creationId xmlns:a16="http://schemas.microsoft.com/office/drawing/2014/main" id="{2671C82D-D4A6-4D6C-AAD6-AD34D5548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432"/>
              <a:ext cx="624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" name="Text Box 121">
              <a:extLst>
                <a:ext uri="{FF2B5EF4-FFF2-40B4-BE49-F238E27FC236}">
                  <a16:creationId xmlns:a16="http://schemas.microsoft.com/office/drawing/2014/main" id="{F48A4B85-FD33-40C5-9744-99EDE5A11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324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5" name="Text Box 130">
              <a:extLst>
                <a:ext uri="{FF2B5EF4-FFF2-40B4-BE49-F238E27FC236}">
                  <a16:creationId xmlns:a16="http://schemas.microsoft.com/office/drawing/2014/main" id="{8F1E1C37-A596-4B87-BC6B-8CBB39618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26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36" name="Text Box 131">
            <a:extLst>
              <a:ext uri="{FF2B5EF4-FFF2-40B4-BE49-F238E27FC236}">
                <a16:creationId xmlns:a16="http://schemas.microsoft.com/office/drawing/2014/main" id="{5726BF97-CAFB-47DE-B707-46F824663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052" y="4643717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37" name="Text Box 135">
            <a:extLst>
              <a:ext uri="{FF2B5EF4-FFF2-40B4-BE49-F238E27FC236}">
                <a16:creationId xmlns:a16="http://schemas.microsoft.com/office/drawing/2014/main" id="{ED89D74D-2EEB-49C0-8555-853706E95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4652" y="4719917"/>
            <a:ext cx="222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>
                <a:solidFill>
                  <a:srgbClr val="800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{6,4,7,10}</a:t>
            </a:r>
          </a:p>
        </p:txBody>
      </p:sp>
    </p:spTree>
    <p:extLst>
      <p:ext uri="{BB962C8B-B14F-4D97-AF65-F5344CB8AC3E}">
        <p14:creationId xmlns:p14="http://schemas.microsoft.com/office/powerpoint/2010/main" val="74550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22" grpId="0" animBg="1"/>
      <p:bldP spid="26" grpId="0"/>
      <p:bldP spid="27" grpId="0"/>
      <p:bldP spid="36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BE0BD3B1-B09D-4A65-96FA-E9EF5A17F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2347912"/>
            <a:ext cx="7543800" cy="21621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思考如下具有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个活动安排的问题？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1    2     3     4     5     6     7     8     9     10    11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0    4     4     5     3     1     8     6     8      12    2 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3    6     5     6      8    4    11   10    12    14   13</a:t>
            </a:r>
          </a:p>
        </p:txBody>
      </p:sp>
    </p:spTree>
    <p:extLst>
      <p:ext uri="{BB962C8B-B14F-4D97-AF65-F5344CB8AC3E}">
        <p14:creationId xmlns:p14="http://schemas.microsoft.com/office/powerpoint/2010/main" val="4059070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39E3D8-7C93-4B8E-B778-0A99DA3B8E1B}"/>
              </a:ext>
            </a:extLst>
          </p:cNvPr>
          <p:cNvSpPr txBox="1"/>
          <p:nvPr/>
        </p:nvSpPr>
        <p:spPr>
          <a:xfrm>
            <a:off x="598394" y="497541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最优装载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0F147D-E3BA-4FFB-A286-612695B227C6}"/>
              </a:ext>
            </a:extLst>
          </p:cNvPr>
          <p:cNvSpPr txBox="1"/>
          <p:nvPr/>
        </p:nvSpPr>
        <p:spPr>
          <a:xfrm>
            <a:off x="3106270" y="1516241"/>
            <a:ext cx="5436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贪心策略：重量轻者优先装载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B2B540-9ED5-45C0-81CD-5E260B081C70}"/>
              </a:ext>
            </a:extLst>
          </p:cNvPr>
          <p:cNvSpPr txBox="1"/>
          <p:nvPr/>
        </p:nvSpPr>
        <p:spPr>
          <a:xfrm>
            <a:off x="93272" y="2339959"/>
            <a:ext cx="122584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求解步骤：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按集装箱的重量进行非减排序（从小到大排序）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遍历集装箱，每次选择最轻的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当所有集装箱均装上船或者船上不能再容纳任何一个集装箱时停止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F323BC-83D6-4142-9A6C-2F9EE4B159D5}"/>
              </a:ext>
            </a:extLst>
          </p:cNvPr>
          <p:cNvSpPr txBox="1"/>
          <p:nvPr/>
        </p:nvSpPr>
        <p:spPr>
          <a:xfrm>
            <a:off x="3995937" y="692523"/>
            <a:ext cx="365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“集装箱尽可能多”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482569-54B7-477C-87F6-2592540C5D40}"/>
                  </a:ext>
                </a:extLst>
              </p:cNvPr>
              <p:cNvSpPr txBox="1"/>
              <p:nvPr/>
            </p:nvSpPr>
            <p:spPr>
              <a:xfrm>
                <a:off x="2341670" y="4946877"/>
                <a:ext cx="69653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𝑛𝑙𝑜𝑔𝑛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𝑛𝑙𝑜𝑔𝑛</m:t>
                          </m:r>
                        </m:e>
                      </m:d>
                    </m:oMath>
                  </m:oMathPara>
                </a14:m>
                <a:endParaRPr lang="zh-CN" altLang="en-US" sz="32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482569-54B7-477C-87F6-2592540C5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670" y="4946877"/>
                <a:ext cx="696530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35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C0DAA4-3EC3-42CE-87BD-66FA1ED9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50" y="514058"/>
            <a:ext cx="8529700" cy="30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84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59E42CA2-8DCC-49C8-9741-C1DA42029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388" y="632013"/>
            <a:ext cx="818515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3.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n=8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[w1,…,w8]=[100, 200, 50, 90, 150, 50, 20, 80]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c=400.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16765E-8CE3-4B35-953F-F31CCF326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53" y="2079160"/>
            <a:ext cx="8458200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5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所考察货箱的次序为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b="1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7, 3,  6,  8, 4, 1, 5,  2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79F1ED48-D845-44D8-8B07-BAFA23E22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953" y="5163672"/>
            <a:ext cx="28194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(1, 0, 1, 1,  0, 1, 1, 1)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88738356-AF3A-4DD9-8B68-9D4DB16F6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153" y="3282485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5ACC283E-D11F-44FF-A829-B831A5635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753" y="4263560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4DA23BC6-54BD-4646-A9DC-62D7E369B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203" y="3282485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</a:rPr>
              <a:t>5</a:t>
            </a:r>
          </a:p>
        </p:txBody>
      </p:sp>
      <p:grpSp>
        <p:nvGrpSpPr>
          <p:cNvPr id="10" name="Group 39">
            <a:extLst>
              <a:ext uri="{FF2B5EF4-FFF2-40B4-BE49-F238E27FC236}">
                <a16:creationId xmlns:a16="http://schemas.microsoft.com/office/drawing/2014/main" id="{12DFC331-99C4-40F8-A415-70BBA9C26583}"/>
              </a:ext>
            </a:extLst>
          </p:cNvPr>
          <p:cNvGrpSpPr>
            <a:grpSpLocks/>
          </p:cNvGrpSpPr>
          <p:nvPr/>
        </p:nvGrpSpPr>
        <p:grpSpPr bwMode="auto">
          <a:xfrm>
            <a:off x="3186953" y="3282485"/>
            <a:ext cx="1143000" cy="519112"/>
            <a:chOff x="816" y="2265"/>
            <a:chExt cx="720" cy="327"/>
          </a:xfrm>
        </p:grpSpPr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B5000610-40F6-41A3-B8CD-E45DE4ABB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" y="226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" name="Line 22">
              <a:extLst>
                <a:ext uri="{FF2B5EF4-FFF2-40B4-BE49-F238E27FC236}">
                  <a16:creationId xmlns:a16="http://schemas.microsoft.com/office/drawing/2014/main" id="{69004C50-4FBE-44F3-8D31-65BC85994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4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41">
            <a:extLst>
              <a:ext uri="{FF2B5EF4-FFF2-40B4-BE49-F238E27FC236}">
                <a16:creationId xmlns:a16="http://schemas.microsoft.com/office/drawing/2014/main" id="{07DECB62-4199-42AF-9A14-B17CDDE39E14}"/>
              </a:ext>
            </a:extLst>
          </p:cNvPr>
          <p:cNvGrpSpPr>
            <a:grpSpLocks/>
          </p:cNvGrpSpPr>
          <p:nvPr/>
        </p:nvGrpSpPr>
        <p:grpSpPr bwMode="auto">
          <a:xfrm>
            <a:off x="4288678" y="3282485"/>
            <a:ext cx="1184275" cy="519112"/>
            <a:chOff x="1488" y="2265"/>
            <a:chExt cx="746" cy="327"/>
          </a:xfrm>
        </p:grpSpPr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E2439242-F80F-4C0F-A736-5E316A19E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26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18397C46-C03F-4CCD-BB91-251E6B8D7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43">
            <a:extLst>
              <a:ext uri="{FF2B5EF4-FFF2-40B4-BE49-F238E27FC236}">
                <a16:creationId xmlns:a16="http://schemas.microsoft.com/office/drawing/2014/main" id="{DD7EBA0E-1B0E-40A7-8F19-CC6EC3366547}"/>
              </a:ext>
            </a:extLst>
          </p:cNvPr>
          <p:cNvGrpSpPr>
            <a:grpSpLocks/>
          </p:cNvGrpSpPr>
          <p:nvPr/>
        </p:nvGrpSpPr>
        <p:grpSpPr bwMode="auto">
          <a:xfrm>
            <a:off x="5431678" y="3282485"/>
            <a:ext cx="1184275" cy="519112"/>
            <a:chOff x="2160" y="2265"/>
            <a:chExt cx="746" cy="327"/>
          </a:xfrm>
        </p:grpSpPr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CD11A452-4EF5-4EBA-8D73-A6E7E4525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226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3F8B768B-D151-48EF-823D-06FFF3E0F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47">
            <a:extLst>
              <a:ext uri="{FF2B5EF4-FFF2-40B4-BE49-F238E27FC236}">
                <a16:creationId xmlns:a16="http://schemas.microsoft.com/office/drawing/2014/main" id="{EDB444E9-A138-45D4-8E5D-1EC49BE5FD71}"/>
              </a:ext>
            </a:extLst>
          </p:cNvPr>
          <p:cNvGrpSpPr>
            <a:grpSpLocks/>
          </p:cNvGrpSpPr>
          <p:nvPr/>
        </p:nvGrpSpPr>
        <p:grpSpPr bwMode="auto">
          <a:xfrm>
            <a:off x="6539753" y="3258672"/>
            <a:ext cx="1143000" cy="519113"/>
            <a:chOff x="2832" y="2250"/>
            <a:chExt cx="720" cy="327"/>
          </a:xfrm>
        </p:grpSpPr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26DDDA68-CCB6-4903-A603-8B57BADA4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225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F281AA6E-9B2F-4A94-A0E3-0A41A3200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45">
            <a:extLst>
              <a:ext uri="{FF2B5EF4-FFF2-40B4-BE49-F238E27FC236}">
                <a16:creationId xmlns:a16="http://schemas.microsoft.com/office/drawing/2014/main" id="{4BCBC4C6-6927-41BD-8F48-306CAEB5059B}"/>
              </a:ext>
            </a:extLst>
          </p:cNvPr>
          <p:cNvGrpSpPr>
            <a:grpSpLocks/>
          </p:cNvGrpSpPr>
          <p:nvPr/>
        </p:nvGrpSpPr>
        <p:grpSpPr bwMode="auto">
          <a:xfrm>
            <a:off x="7606553" y="3268197"/>
            <a:ext cx="1143000" cy="519113"/>
            <a:chOff x="3504" y="2250"/>
            <a:chExt cx="720" cy="327"/>
          </a:xfrm>
        </p:grpSpPr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280972F2-2A96-488A-B954-39686D388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225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" name="Line 26">
              <a:extLst>
                <a:ext uri="{FF2B5EF4-FFF2-40B4-BE49-F238E27FC236}">
                  <a16:creationId xmlns:a16="http://schemas.microsoft.com/office/drawing/2014/main" id="{F7B8364B-DFCE-49C8-925C-BFB1E3190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Line 27">
            <a:extLst>
              <a:ext uri="{FF2B5EF4-FFF2-40B4-BE49-F238E27FC236}">
                <a16:creationId xmlns:a16="http://schemas.microsoft.com/office/drawing/2014/main" id="{EBC934F9-B48D-447D-9C31-B7DA6353D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3353" y="3572997"/>
            <a:ext cx="838200" cy="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1C1B6F96-AC61-40C9-AD9B-CCADCA2B8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003" y="4263560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390</a:t>
            </a:r>
          </a:p>
        </p:txBody>
      </p:sp>
      <p:grpSp>
        <p:nvGrpSpPr>
          <p:cNvPr id="27" name="Group 40">
            <a:extLst>
              <a:ext uri="{FF2B5EF4-FFF2-40B4-BE49-F238E27FC236}">
                <a16:creationId xmlns:a16="http://schemas.microsoft.com/office/drawing/2014/main" id="{2D88697A-47E6-48A2-BEBF-7630D0D78666}"/>
              </a:ext>
            </a:extLst>
          </p:cNvPr>
          <p:cNvGrpSpPr>
            <a:grpSpLocks/>
          </p:cNvGrpSpPr>
          <p:nvPr/>
        </p:nvGrpSpPr>
        <p:grpSpPr bwMode="auto">
          <a:xfrm>
            <a:off x="3186953" y="4263560"/>
            <a:ext cx="1225550" cy="519112"/>
            <a:chOff x="720" y="2985"/>
            <a:chExt cx="772" cy="327"/>
          </a:xfrm>
        </p:grpSpPr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13D152ED-0916-48F8-9F4C-53B7D702A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9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1F846F8B-7608-4C1B-B16B-C64A2E9DD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168"/>
              <a:ext cx="528" cy="0"/>
            </a:xfrm>
            <a:prstGeom prst="line">
              <a:avLst/>
            </a:prstGeom>
            <a:noFill/>
            <a:ln w="44450">
              <a:solidFill>
                <a:srgbClr val="D6009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Group 42">
            <a:extLst>
              <a:ext uri="{FF2B5EF4-FFF2-40B4-BE49-F238E27FC236}">
                <a16:creationId xmlns:a16="http://schemas.microsoft.com/office/drawing/2014/main" id="{B37A5E8A-7276-4A99-B61F-9D31F8DD3039}"/>
              </a:ext>
            </a:extLst>
          </p:cNvPr>
          <p:cNvGrpSpPr>
            <a:grpSpLocks/>
          </p:cNvGrpSpPr>
          <p:nvPr/>
        </p:nvGrpSpPr>
        <p:grpSpPr bwMode="auto">
          <a:xfrm>
            <a:off x="4329953" y="4249272"/>
            <a:ext cx="1403350" cy="519113"/>
            <a:chOff x="1440" y="2985"/>
            <a:chExt cx="884" cy="327"/>
          </a:xfrm>
        </p:grpSpPr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8462F55E-610F-4A49-A4F5-F20A96313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985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120</a:t>
              </a:r>
            </a:p>
          </p:txBody>
        </p:sp>
        <p:sp>
          <p:nvSpPr>
            <p:cNvPr id="32" name="Line 34">
              <a:extLst>
                <a:ext uri="{FF2B5EF4-FFF2-40B4-BE49-F238E27FC236}">
                  <a16:creationId xmlns:a16="http://schemas.microsoft.com/office/drawing/2014/main" id="{1564A3D9-E9A6-4221-93BC-C561475E8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168"/>
              <a:ext cx="528" cy="0"/>
            </a:xfrm>
            <a:prstGeom prst="line">
              <a:avLst/>
            </a:prstGeom>
            <a:noFill/>
            <a:ln w="44450">
              <a:solidFill>
                <a:srgbClr val="D6009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Group 44">
            <a:extLst>
              <a:ext uri="{FF2B5EF4-FFF2-40B4-BE49-F238E27FC236}">
                <a16:creationId xmlns:a16="http://schemas.microsoft.com/office/drawing/2014/main" id="{E0976899-9C99-458B-B91F-D32268AF1C8E}"/>
              </a:ext>
            </a:extLst>
          </p:cNvPr>
          <p:cNvGrpSpPr>
            <a:grpSpLocks/>
          </p:cNvGrpSpPr>
          <p:nvPr/>
        </p:nvGrpSpPr>
        <p:grpSpPr bwMode="auto">
          <a:xfrm>
            <a:off x="5658691" y="4249272"/>
            <a:ext cx="1338262" cy="519113"/>
            <a:chOff x="2256" y="2985"/>
            <a:chExt cx="1012" cy="327"/>
          </a:xfrm>
        </p:grpSpPr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73036EA4-3860-4670-9DF2-08D66F75F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2985"/>
              <a:ext cx="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78B198D4-37F0-4A9D-82A9-FEE59FD11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168"/>
              <a:ext cx="528" cy="0"/>
            </a:xfrm>
            <a:prstGeom prst="line">
              <a:avLst/>
            </a:prstGeom>
            <a:noFill/>
            <a:ln w="44450">
              <a:solidFill>
                <a:srgbClr val="D6009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61A265A6-B19F-483F-9642-4C8A4388B745}"/>
              </a:ext>
            </a:extLst>
          </p:cNvPr>
          <p:cNvGrpSpPr>
            <a:grpSpLocks/>
          </p:cNvGrpSpPr>
          <p:nvPr/>
        </p:nvGrpSpPr>
        <p:grpSpPr bwMode="auto">
          <a:xfrm>
            <a:off x="6920753" y="4263560"/>
            <a:ext cx="1158875" cy="519112"/>
            <a:chOff x="3120" y="2985"/>
            <a:chExt cx="730" cy="327"/>
          </a:xfrm>
        </p:grpSpPr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74360A24-E644-44EC-9C26-56E5DCC72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2985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290</a:t>
              </a:r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27B8FD5B-FD21-4471-BEF8-B1987401B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168"/>
              <a:ext cx="384" cy="0"/>
            </a:xfrm>
            <a:prstGeom prst="line">
              <a:avLst/>
            </a:prstGeom>
            <a:noFill/>
            <a:ln w="44450">
              <a:solidFill>
                <a:srgbClr val="D6009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Line 37">
            <a:extLst>
              <a:ext uri="{FF2B5EF4-FFF2-40B4-BE49-F238E27FC236}">
                <a16:creationId xmlns:a16="http://schemas.microsoft.com/office/drawing/2014/main" id="{8D79C058-38BE-44DF-A2E7-FAB1EC68A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7553" y="4477872"/>
            <a:ext cx="914400" cy="0"/>
          </a:xfrm>
          <a:prstGeom prst="line">
            <a:avLst/>
          </a:prstGeom>
          <a:noFill/>
          <a:ln w="44450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8">
            <a:extLst>
              <a:ext uri="{FF2B5EF4-FFF2-40B4-BE49-F238E27FC236}">
                <a16:creationId xmlns:a16="http://schemas.microsoft.com/office/drawing/2014/main" id="{3C13D90A-D4CF-4022-B589-6134DCB38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5953" y="5544672"/>
            <a:ext cx="16002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1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9" grpId="1"/>
      <p:bldP spid="2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extLst>
              <a:ext uri="{FF2B5EF4-FFF2-40B4-BE49-F238E27FC236}">
                <a16:creationId xmlns:a16="http://schemas.microsoft.com/office/drawing/2014/main" id="{8487F612-4D53-481D-8045-29D105092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171" y="864347"/>
            <a:ext cx="8783638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设有编号为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种物品，重量分别为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w1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w2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 err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wn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要将这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种物品装到载重为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个船上。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装载问题要求使装这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种物品的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船数最少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（贪心算法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并分析复杂性）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D47474-9FEB-459E-80C4-6BDA1547581D}"/>
              </a:ext>
            </a:extLst>
          </p:cNvPr>
          <p:cNvSpPr txBox="1"/>
          <p:nvPr/>
        </p:nvSpPr>
        <p:spPr>
          <a:xfrm>
            <a:off x="1765242" y="3376434"/>
            <a:ext cx="83118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船数最少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Wingdings" panose="05000000000000000000" pitchFamily="2" charset="2"/>
              </a:rPr>
              <a:t>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Wingdings" panose="05000000000000000000" pitchFamily="2" charset="2"/>
              </a:rPr>
              <a:t>每艘船货物最重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Wingdings" panose="05000000000000000000" pitchFamily="2" charset="2"/>
            </a:endParaRPr>
          </a:p>
          <a:p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Wingdings" panose="05000000000000000000" pitchFamily="2" charset="2"/>
              </a:rPr>
              <a:t>=&gt;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Wingdings" panose="05000000000000000000" pitchFamily="2" charset="2"/>
              </a:rPr>
              <a:t>按集装箱重量非增序排序（从大到小排序）</a:t>
            </a:r>
            <a:endParaRPr lang="zh-CN" altLang="en-US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28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745E6D-E1FC-4DD3-AD1A-DE6DE10ACF2D}"/>
              </a:ext>
            </a:extLst>
          </p:cNvPr>
          <p:cNvSpPr txBox="1"/>
          <p:nvPr/>
        </p:nvSpPr>
        <p:spPr>
          <a:xfrm>
            <a:off x="524436" y="605117"/>
            <a:ext cx="220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哈夫曼编码</a:t>
            </a:r>
          </a:p>
        </p:txBody>
      </p:sp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id="{547DABCF-9B77-4542-80AC-9DD1C6864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179559"/>
              </p:ext>
            </p:extLst>
          </p:nvPr>
        </p:nvGraphicFramePr>
        <p:xfrm>
          <a:off x="4846798" y="3636122"/>
          <a:ext cx="3810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公式" r:id="rId3" imgW="1320227" imgH="342751" progId="Equation.3">
                  <p:embed/>
                </p:oleObj>
              </mc:Choice>
              <mc:Fallback>
                <p:oleObj name="公式" r:id="rId3" imgW="1320227" imgH="342751" progId="Equation.3">
                  <p:embed/>
                  <p:pic>
                    <p:nvPicPr>
                      <p:cNvPr id="3" name="Object 12">
                        <a:extLst>
                          <a:ext uri="{FF2B5EF4-FFF2-40B4-BE49-F238E27FC236}">
                            <a16:creationId xmlns:a16="http://schemas.microsoft.com/office/drawing/2014/main" id="{547DABCF-9B77-4542-80AC-9DD1C6864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798" y="3636122"/>
                        <a:ext cx="38100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7B16E69-4AEF-494B-BF89-D141E0EF40B7}"/>
              </a:ext>
            </a:extLst>
          </p:cNvPr>
          <p:cNvSpPr txBox="1"/>
          <p:nvPr/>
        </p:nvSpPr>
        <p:spPr>
          <a:xfrm>
            <a:off x="2693027" y="3684494"/>
            <a:ext cx="220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平均码长：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26AFC2-C967-424F-B839-245F26305A7A}"/>
              </a:ext>
            </a:extLst>
          </p:cNvPr>
          <p:cNvSpPr txBox="1"/>
          <p:nvPr/>
        </p:nvSpPr>
        <p:spPr>
          <a:xfrm>
            <a:off x="4158757" y="5015879"/>
            <a:ext cx="3440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注意树的深度</a:t>
            </a:r>
            <a:r>
              <a:rPr lang="en-US" altLang="zh-CN" sz="2800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d</a:t>
            </a:r>
            <a:r>
              <a:rPr lang="zh-CN" altLang="en-US" sz="2800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从</a:t>
            </a:r>
            <a:r>
              <a:rPr lang="en-US" altLang="zh-CN" sz="2800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起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91B63FC6-B0B2-4208-9BB8-E0FB363B4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718" y="1238264"/>
            <a:ext cx="7696200" cy="17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前缀码：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对每一个字符规定一个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0,1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串作为其代码，并要求任一字符的代码都不是其它字符代码的前缀，这种编码称为前缀码。</a:t>
            </a:r>
          </a:p>
        </p:txBody>
      </p:sp>
    </p:spTree>
    <p:extLst>
      <p:ext uri="{BB962C8B-B14F-4D97-AF65-F5344CB8AC3E}">
        <p14:creationId xmlns:p14="http://schemas.microsoft.com/office/powerpoint/2010/main" val="370425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BCF6C2-3F33-497D-9838-73E643B5687F}"/>
              </a:ext>
            </a:extLst>
          </p:cNvPr>
          <p:cNvSpPr txBox="1"/>
          <p:nvPr/>
        </p:nvSpPr>
        <p:spPr>
          <a:xfrm>
            <a:off x="1156186" y="845332"/>
            <a:ext cx="98796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贪心策略：为使平均码长最小，将频率小的字符往深放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algn="ctr"/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（频率小的两个字符优先合并）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16082D-31D2-4B5B-908D-8A273D7B7C30}"/>
              </a:ext>
            </a:extLst>
          </p:cNvPr>
          <p:cNvSpPr txBox="1"/>
          <p:nvPr/>
        </p:nvSpPr>
        <p:spPr>
          <a:xfrm>
            <a:off x="147095" y="2397948"/>
            <a:ext cx="11899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求解步骤：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初始化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以频率</a:t>
            </a:r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f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为键非减序排序（从小到大排序）的优先级队列</a:t>
            </a:r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Q</a:t>
            </a:r>
          </a:p>
          <a:p>
            <a:pPr marL="342900" indent="-342900">
              <a:buAutoNum type="arabicPeriod"/>
            </a:pP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遍历</a:t>
            </a:r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Q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，每次将频率</a:t>
            </a:r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f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最小的两个二叉树合并，然后将新树的频率</a:t>
            </a:r>
            <a:r>
              <a:rPr lang="zh-CN" altLang="en-US" sz="3200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插入</a:t>
            </a:r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Q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当</a:t>
            </a:r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Q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中树不可再合并时（只有一个元素）停止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7A8442-0A7C-4AD2-88B5-C5838031DF6E}"/>
                  </a:ext>
                </a:extLst>
              </p:cNvPr>
              <p:cNvSpPr txBox="1"/>
              <p:nvPr/>
            </p:nvSpPr>
            <p:spPr>
              <a:xfrm>
                <a:off x="2295889" y="5135503"/>
                <a:ext cx="7600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+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𝑙𝑜𝑔𝑛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𝑛𝑙𝑜𝑔𝑛</m:t>
                          </m:r>
                        </m:e>
                      </m:d>
                    </m:oMath>
                  </m:oMathPara>
                </a14:m>
                <a:endParaRPr lang="zh-CN" altLang="en-US" sz="32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7A8442-0A7C-4AD2-88B5-C5838031D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889" y="5135503"/>
                <a:ext cx="760022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24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>
            <a:extLst>
              <a:ext uri="{FF2B5EF4-FFF2-40B4-BE49-F238E27FC236}">
                <a16:creationId xmlns:a16="http://schemas.microsoft.com/office/drawing/2014/main" id="{719FC31A-BF68-4BD4-969C-A72C52381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727" y="544368"/>
            <a:ext cx="7772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设在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1000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个字母的文章中各字母出现的频率为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 b="1" dirty="0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:83, </a:t>
            </a:r>
            <a:r>
              <a:rPr lang="en-US" altLang="zh-CN" sz="2400" b="1" dirty="0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:14,  </a:t>
            </a:r>
            <a:r>
              <a:rPr lang="en-US" altLang="zh-CN" sz="2400" b="1" dirty="0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:28,  </a:t>
            </a:r>
            <a:r>
              <a:rPr lang="en-US" altLang="zh-CN" sz="2400" b="1" dirty="0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:38,  </a:t>
            </a:r>
            <a:r>
              <a:rPr lang="en-US" altLang="zh-CN" sz="2400" b="1" dirty="0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:131,  </a:t>
            </a:r>
            <a:r>
              <a:rPr lang="en-US" altLang="zh-CN" sz="2400" b="1" dirty="0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:29,  </a:t>
            </a:r>
            <a:r>
              <a:rPr lang="en-US" altLang="zh-CN" sz="2400" b="1" dirty="0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:20,  </a:t>
            </a:r>
            <a:r>
              <a:rPr lang="en-US" altLang="zh-CN" sz="2400" b="1" dirty="0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:53......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，求最优编码。</a:t>
            </a:r>
          </a:p>
        </p:txBody>
      </p:sp>
      <p:grpSp>
        <p:nvGrpSpPr>
          <p:cNvPr id="5" name="Group 42">
            <a:extLst>
              <a:ext uri="{FF2B5EF4-FFF2-40B4-BE49-F238E27FC236}">
                <a16:creationId xmlns:a16="http://schemas.microsoft.com/office/drawing/2014/main" id="{5D1A801F-A643-41E9-8606-5956ADFCA3E6}"/>
              </a:ext>
            </a:extLst>
          </p:cNvPr>
          <p:cNvGrpSpPr>
            <a:grpSpLocks/>
          </p:cNvGrpSpPr>
          <p:nvPr/>
        </p:nvGrpSpPr>
        <p:grpSpPr bwMode="auto">
          <a:xfrm>
            <a:off x="1683327" y="1731818"/>
            <a:ext cx="8534400" cy="4572000"/>
            <a:chOff x="288" y="1440"/>
            <a:chExt cx="5376" cy="2880"/>
          </a:xfrm>
        </p:grpSpPr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724CC05B-6AD1-4C95-B989-C40CDA0FD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440"/>
              <a:ext cx="480" cy="3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396</a:t>
              </a:r>
            </a:p>
          </p:txBody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D9A3D553-FF3F-4640-B0B4-BA1DC40A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032"/>
              <a:ext cx="336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8" name="Oval 15">
              <a:extLst>
                <a:ext uri="{FF2B5EF4-FFF2-40B4-BE49-F238E27FC236}">
                  <a16:creationId xmlns:a16="http://schemas.microsoft.com/office/drawing/2014/main" id="{9C0FBD94-D7A2-4926-850C-EFB5EDAF4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4032"/>
              <a:ext cx="336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9" name="Oval 16">
              <a:extLst>
                <a:ext uri="{FF2B5EF4-FFF2-40B4-BE49-F238E27FC236}">
                  <a16:creationId xmlns:a16="http://schemas.microsoft.com/office/drawing/2014/main" id="{15862B56-D758-4E9D-8E1B-3C2C8D6A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312"/>
              <a:ext cx="336" cy="28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34</a:t>
              </a:r>
            </a:p>
          </p:txBody>
        </p:sp>
        <p:sp>
          <p:nvSpPr>
            <p:cNvPr id="10" name="Oval 17">
              <a:extLst>
                <a:ext uri="{FF2B5EF4-FFF2-40B4-BE49-F238E27FC236}">
                  <a16:creationId xmlns:a16="http://schemas.microsoft.com/office/drawing/2014/main" id="{9C42068A-4B81-4D1C-873C-95FB2748A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312"/>
              <a:ext cx="336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4DF8134C-BD78-41F0-960D-66DC4BAE2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40"/>
              <a:ext cx="384" cy="28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72</a:t>
              </a:r>
            </a:p>
          </p:txBody>
        </p:sp>
        <p:sp>
          <p:nvSpPr>
            <p:cNvPr id="12" name="Oval 19">
              <a:extLst>
                <a:ext uri="{FF2B5EF4-FFF2-40B4-BE49-F238E27FC236}">
                  <a16:creationId xmlns:a16="http://schemas.microsoft.com/office/drawing/2014/main" id="{169A08F0-B0B7-4EEE-A824-BBDEF5D07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36"/>
              <a:ext cx="432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83</a:t>
              </a:r>
            </a:p>
          </p:txBody>
        </p:sp>
        <p:sp>
          <p:nvSpPr>
            <p:cNvPr id="13" name="Oval 20">
              <a:extLst>
                <a:ext uri="{FF2B5EF4-FFF2-40B4-BE49-F238E27FC236}">
                  <a16:creationId xmlns:a16="http://schemas.microsoft.com/office/drawing/2014/main" id="{7FA5364B-45CD-418E-AC35-101751361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112"/>
              <a:ext cx="432" cy="28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155</a:t>
              </a:r>
            </a:p>
          </p:txBody>
        </p:sp>
        <p:sp>
          <p:nvSpPr>
            <p:cNvPr id="14" name="Oval 21">
              <a:extLst>
                <a:ext uri="{FF2B5EF4-FFF2-40B4-BE49-F238E27FC236}">
                  <a16:creationId xmlns:a16="http://schemas.microsoft.com/office/drawing/2014/main" id="{FBA29E78-E155-457B-A699-241EBE801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064"/>
              <a:ext cx="528" cy="28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241</a:t>
              </a:r>
            </a:p>
          </p:txBody>
        </p:sp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81FE864A-3685-49FD-B3F5-8822C3999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4032"/>
              <a:ext cx="336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2DED9737-855B-499C-9EE3-429B7A85F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4032"/>
              <a:ext cx="384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17" name="Oval 24">
              <a:extLst>
                <a:ext uri="{FF2B5EF4-FFF2-40B4-BE49-F238E27FC236}">
                  <a16:creationId xmlns:a16="http://schemas.microsoft.com/office/drawing/2014/main" id="{8165FE9B-EA76-4B94-A812-E6A73B2FD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08"/>
              <a:ext cx="384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53</a:t>
              </a:r>
            </a:p>
          </p:txBody>
        </p:sp>
        <p:sp>
          <p:nvSpPr>
            <p:cNvPr id="18" name="Oval 25">
              <a:extLst>
                <a:ext uri="{FF2B5EF4-FFF2-40B4-BE49-F238E27FC236}">
                  <a16:creationId xmlns:a16="http://schemas.microsoft.com/office/drawing/2014/main" id="{65ED9644-DC38-41FF-B909-46CE64E90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08"/>
              <a:ext cx="384" cy="28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57</a:t>
              </a:r>
            </a:p>
          </p:txBody>
        </p:sp>
        <p:sp>
          <p:nvSpPr>
            <p:cNvPr id="19" name="Oval 26">
              <a:extLst>
                <a:ext uri="{FF2B5EF4-FFF2-40B4-BE49-F238E27FC236}">
                  <a16:creationId xmlns:a16="http://schemas.microsoft.com/office/drawing/2014/main" id="{A401DD7A-F870-43D7-8B9A-20B0E89B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640"/>
              <a:ext cx="528" cy="28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110</a:t>
              </a:r>
            </a:p>
          </p:txBody>
        </p:sp>
        <p:sp>
          <p:nvSpPr>
            <p:cNvPr id="20" name="Oval 27">
              <a:extLst>
                <a:ext uri="{FF2B5EF4-FFF2-40B4-BE49-F238E27FC236}">
                  <a16:creationId xmlns:a16="http://schemas.microsoft.com/office/drawing/2014/main" id="{26CDB48E-460E-4783-8057-5EA74D4A3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640"/>
              <a:ext cx="52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131</a:t>
              </a:r>
            </a:p>
          </p:txBody>
        </p:sp>
        <p:sp>
          <p:nvSpPr>
            <p:cNvPr id="21" name="Line 28">
              <a:extLst>
                <a:ext uri="{FF2B5EF4-FFF2-40B4-BE49-F238E27FC236}">
                  <a16:creationId xmlns:a16="http://schemas.microsoft.com/office/drawing/2014/main" id="{895FCA31-2F27-48AB-9783-7E4E5F2C1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680"/>
              <a:ext cx="624" cy="48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D9554E28-3DF3-408B-974B-B61203143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32"/>
              <a:ext cx="1440" cy="52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0">
              <a:extLst>
                <a:ext uri="{FF2B5EF4-FFF2-40B4-BE49-F238E27FC236}">
                  <a16:creationId xmlns:a16="http://schemas.microsoft.com/office/drawing/2014/main" id="{A6FD8D00-4DE8-463E-B13B-1E7CD27BC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352"/>
              <a:ext cx="336" cy="28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1">
              <a:extLst>
                <a:ext uri="{FF2B5EF4-FFF2-40B4-BE49-F238E27FC236}">
                  <a16:creationId xmlns:a16="http://schemas.microsoft.com/office/drawing/2014/main" id="{62B32F96-4EC7-437B-B740-92CA88A3C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352"/>
              <a:ext cx="432" cy="38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2">
              <a:extLst>
                <a:ext uri="{FF2B5EF4-FFF2-40B4-BE49-F238E27FC236}">
                  <a16:creationId xmlns:a16="http://schemas.microsoft.com/office/drawing/2014/main" id="{41B7F962-0A60-4112-AA73-DF9128953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304"/>
              <a:ext cx="576" cy="3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3">
              <a:extLst>
                <a:ext uri="{FF2B5EF4-FFF2-40B4-BE49-F238E27FC236}">
                  <a16:creationId xmlns:a16="http://schemas.microsoft.com/office/drawing/2014/main" id="{9725F260-A0E1-4622-B543-073AB5700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04"/>
              <a:ext cx="384" cy="3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B11242E9-FA30-4970-904E-28A7215A1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928"/>
              <a:ext cx="336" cy="38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E046C95C-BC04-4112-BABB-18725E2BA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28"/>
              <a:ext cx="192" cy="38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D554E5D0-61C8-4DDD-88D9-406529C96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928"/>
              <a:ext cx="288" cy="48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9B4C423C-5A8C-486F-9B68-FD9F4E43F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240" cy="48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8">
              <a:extLst>
                <a:ext uri="{FF2B5EF4-FFF2-40B4-BE49-F238E27FC236}">
                  <a16:creationId xmlns:a16="http://schemas.microsoft.com/office/drawing/2014/main" id="{F988338B-387E-477F-BD74-B6F8C0590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3552"/>
              <a:ext cx="240" cy="48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9">
              <a:extLst>
                <a:ext uri="{FF2B5EF4-FFF2-40B4-BE49-F238E27FC236}">
                  <a16:creationId xmlns:a16="http://schemas.microsoft.com/office/drawing/2014/main" id="{CBC5897B-2B56-4B88-88DE-3E53C9C6A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600"/>
              <a:ext cx="192" cy="43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40">
              <a:extLst>
                <a:ext uri="{FF2B5EF4-FFF2-40B4-BE49-F238E27FC236}">
                  <a16:creationId xmlns:a16="http://schemas.microsoft.com/office/drawing/2014/main" id="{A2C6816C-63C4-4027-8CDE-0956BEE29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696"/>
              <a:ext cx="240" cy="3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1">
              <a:extLst>
                <a:ext uri="{FF2B5EF4-FFF2-40B4-BE49-F238E27FC236}">
                  <a16:creationId xmlns:a16="http://schemas.microsoft.com/office/drawing/2014/main" id="{FF82AC74-3316-4E24-B18F-5BFFAD5B6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96"/>
              <a:ext cx="240" cy="3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Group 57">
            <a:extLst>
              <a:ext uri="{FF2B5EF4-FFF2-40B4-BE49-F238E27FC236}">
                <a16:creationId xmlns:a16="http://schemas.microsoft.com/office/drawing/2014/main" id="{92581A08-ACC9-4E90-B408-62B85139F99E}"/>
              </a:ext>
            </a:extLst>
          </p:cNvPr>
          <p:cNvGrpSpPr>
            <a:grpSpLocks/>
          </p:cNvGrpSpPr>
          <p:nvPr/>
        </p:nvGrpSpPr>
        <p:grpSpPr bwMode="auto">
          <a:xfrm>
            <a:off x="1772227" y="2189018"/>
            <a:ext cx="7835900" cy="3581400"/>
            <a:chOff x="364" y="1728"/>
            <a:chExt cx="4936" cy="2256"/>
          </a:xfrm>
        </p:grpSpPr>
        <p:sp>
          <p:nvSpPr>
            <p:cNvPr id="36" name="Text Box 43">
              <a:extLst>
                <a:ext uri="{FF2B5EF4-FFF2-40B4-BE49-F238E27FC236}">
                  <a16:creationId xmlns:a16="http://schemas.microsoft.com/office/drawing/2014/main" id="{033D1502-B479-4BD5-826A-5632A69C8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D6009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" name="Text Box 44">
              <a:extLst>
                <a:ext uri="{FF2B5EF4-FFF2-40B4-BE49-F238E27FC236}">
                  <a16:creationId xmlns:a16="http://schemas.microsoft.com/office/drawing/2014/main" id="{AC718084-9E6C-4624-94A6-A0D70C601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D6009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" name="Text Box 45">
              <a:extLst>
                <a:ext uri="{FF2B5EF4-FFF2-40B4-BE49-F238E27FC236}">
                  <a16:creationId xmlns:a16="http://schemas.microsoft.com/office/drawing/2014/main" id="{854359EF-7085-4147-8A91-F25A39481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D6009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" name="Text Box 46">
              <a:extLst>
                <a:ext uri="{FF2B5EF4-FFF2-40B4-BE49-F238E27FC236}">
                  <a16:creationId xmlns:a16="http://schemas.microsoft.com/office/drawing/2014/main" id="{D7F5D894-0ED9-4B41-B432-5DDEBF2DA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36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D6009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" name="Text Box 47">
              <a:extLst>
                <a:ext uri="{FF2B5EF4-FFF2-40B4-BE49-F238E27FC236}">
                  <a16:creationId xmlns:a16="http://schemas.microsoft.com/office/drawing/2014/main" id="{A358FB55-AA5B-4511-BE80-9549DA6F8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0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D6009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" name="Text Box 48">
              <a:extLst>
                <a:ext uri="{FF2B5EF4-FFF2-40B4-BE49-F238E27FC236}">
                  <a16:creationId xmlns:a16="http://schemas.microsoft.com/office/drawing/2014/main" id="{ECE53B26-1791-4EDB-A328-E6A3B477B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D6009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" name="Text Box 49">
              <a:extLst>
                <a:ext uri="{FF2B5EF4-FFF2-40B4-BE49-F238E27FC236}">
                  <a16:creationId xmlns:a16="http://schemas.microsoft.com/office/drawing/2014/main" id="{B7729F76-1883-48C6-AA82-9C218B606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D6009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" name="Text Box 50">
              <a:extLst>
                <a:ext uri="{FF2B5EF4-FFF2-40B4-BE49-F238E27FC236}">
                  <a16:creationId xmlns:a16="http://schemas.microsoft.com/office/drawing/2014/main" id="{79230709-A027-4BE5-B093-1D4DE4789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3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" name="Text Box 52">
              <a:extLst>
                <a:ext uri="{FF2B5EF4-FFF2-40B4-BE49-F238E27FC236}">
                  <a16:creationId xmlns:a16="http://schemas.microsoft.com/office/drawing/2014/main" id="{15D15108-3BB1-471D-85C4-3C703FCEA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28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" name="Text Box 53">
              <a:extLst>
                <a:ext uri="{FF2B5EF4-FFF2-40B4-BE49-F238E27FC236}">
                  <a16:creationId xmlns:a16="http://schemas.microsoft.com/office/drawing/2014/main" id="{4AABA913-6953-4C95-96B7-1187A7D50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3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" name="Text Box 54">
              <a:extLst>
                <a:ext uri="{FF2B5EF4-FFF2-40B4-BE49-F238E27FC236}">
                  <a16:creationId xmlns:a16="http://schemas.microsoft.com/office/drawing/2014/main" id="{1C4DABAE-6C4B-46D1-B60C-7D7A122BC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" name="Text Box 55">
              <a:extLst>
                <a:ext uri="{FF2B5EF4-FFF2-40B4-BE49-F238E27FC236}">
                  <a16:creationId xmlns:a16="http://schemas.microsoft.com/office/drawing/2014/main" id="{CFBE3170-30FD-4C06-B688-0D008593A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" y="36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" name="Text Box 56">
              <a:extLst>
                <a:ext uri="{FF2B5EF4-FFF2-40B4-BE49-F238E27FC236}">
                  <a16:creationId xmlns:a16="http://schemas.microsoft.com/office/drawing/2014/main" id="{1AF7E811-858C-4B58-974D-04C761F35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9" name="Text Box 58">
            <a:extLst>
              <a:ext uri="{FF2B5EF4-FFF2-40B4-BE49-F238E27FC236}">
                <a16:creationId xmlns:a16="http://schemas.microsoft.com/office/drawing/2014/main" id="{C7F4FC10-4919-4707-B0E8-5E4684D42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727" y="5618018"/>
            <a:ext cx="3759200" cy="904875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>
                <a:latin typeface="Times New Roman" panose="02020603050405020304" pitchFamily="18" charset="0"/>
              </a:rPr>
              <a:t>a:01 ;  b:0000;  c:1010;  d:001;  </a:t>
            </a:r>
          </a:p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>
                <a:latin typeface="Times New Roman" panose="02020603050405020304" pitchFamily="18" charset="0"/>
              </a:rPr>
              <a:t>e:11;   f:1011;  g:0001;   h:100</a:t>
            </a:r>
          </a:p>
        </p:txBody>
      </p:sp>
      <p:sp>
        <p:nvSpPr>
          <p:cNvPr id="50" name="Text Box 59">
            <a:extLst>
              <a:ext uri="{FF2B5EF4-FFF2-40B4-BE49-F238E27FC236}">
                <a16:creationId xmlns:a16="http://schemas.microsoft.com/office/drawing/2014/main" id="{206DF897-9F1B-4DD4-99A0-7210775B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927" y="203661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366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">
            <a:extLst>
              <a:ext uri="{FF2B5EF4-FFF2-40B4-BE49-F238E27FC236}">
                <a16:creationId xmlns:a16="http://schemas.microsoft.com/office/drawing/2014/main" id="{C3DB0C60-BA55-4D3D-8F03-070E738422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603820"/>
              </p:ext>
            </p:extLst>
          </p:nvPr>
        </p:nvGraphicFramePr>
        <p:xfrm>
          <a:off x="2070473" y="1066801"/>
          <a:ext cx="74390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文档" r:id="rId3" imgW="3391454" imgH="396791" progId="Word.Document.8">
                  <p:embed/>
                </p:oleObj>
              </mc:Choice>
              <mc:Fallback>
                <p:oleObj name="文档" r:id="rId3" imgW="3391454" imgH="396791" progId="Word.Document.8">
                  <p:embed/>
                  <p:pic>
                    <p:nvPicPr>
                      <p:cNvPr id="2" name="Object 12">
                        <a:extLst>
                          <a:ext uri="{FF2B5EF4-FFF2-40B4-BE49-F238E27FC236}">
                            <a16:creationId xmlns:a16="http://schemas.microsoft.com/office/drawing/2014/main" id="{C3DB0C60-BA55-4D3D-8F03-070E738422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473" y="1066801"/>
                        <a:ext cx="743902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>
            <a:extLst>
              <a:ext uri="{FF2B5EF4-FFF2-40B4-BE49-F238E27FC236}">
                <a16:creationId xmlns:a16="http://schemas.microsoft.com/office/drawing/2014/main" id="{B7CEEDDC-C9FF-4E38-A34F-B4586CFAC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8247" y="2839570"/>
            <a:ext cx="748347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对字符集合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M={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a,b,c,d,e,f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，已知这些字符在文本中出现的频率分别为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18, 10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62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35.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1)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画出字符集合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M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的最优前缀编码树。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2)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写出最优前缀编码</a:t>
            </a:r>
          </a:p>
        </p:txBody>
      </p:sp>
    </p:spTree>
    <p:extLst>
      <p:ext uri="{BB962C8B-B14F-4D97-AF65-F5344CB8AC3E}">
        <p14:creationId xmlns:p14="http://schemas.microsoft.com/office/powerpoint/2010/main" val="2886277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318A39-CB73-4B18-9E25-E60FA30C2DE1}"/>
              </a:ext>
            </a:extLst>
          </p:cNvPr>
          <p:cNvSpPr txBox="1"/>
          <p:nvPr/>
        </p:nvSpPr>
        <p:spPr>
          <a:xfrm>
            <a:off x="69069" y="349582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单源最短路径</a:t>
            </a:r>
          </a:p>
        </p:txBody>
      </p:sp>
      <p:graphicFrame>
        <p:nvGraphicFramePr>
          <p:cNvPr id="3" name="Object 29">
            <a:extLst>
              <a:ext uri="{FF2B5EF4-FFF2-40B4-BE49-F238E27FC236}">
                <a16:creationId xmlns:a16="http://schemas.microsoft.com/office/drawing/2014/main" id="{E3855B3E-6A6C-46B7-891B-6A6997F85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484699"/>
              </p:ext>
            </p:extLst>
          </p:nvPr>
        </p:nvGraphicFramePr>
        <p:xfrm>
          <a:off x="2843646" y="499171"/>
          <a:ext cx="6934200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文档" r:id="rId3" imgW="3654122" imgH="792141" progId="Word.Document.8">
                  <p:embed/>
                </p:oleObj>
              </mc:Choice>
              <mc:Fallback>
                <p:oleObj name="文档" r:id="rId3" imgW="3654122" imgH="792141" progId="Word.Document.8">
                  <p:embed/>
                  <p:pic>
                    <p:nvPicPr>
                      <p:cNvPr id="3" name="Object 29">
                        <a:extLst>
                          <a:ext uri="{FF2B5EF4-FFF2-40B4-BE49-F238E27FC236}">
                            <a16:creationId xmlns:a16="http://schemas.microsoft.com/office/drawing/2014/main" id="{E3855B3E-6A6C-46B7-891B-6A6997F85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646" y="499171"/>
                        <a:ext cx="6934200" cy="1538288"/>
                      </a:xfrm>
                      <a:prstGeom prst="rect">
                        <a:avLst/>
                      </a:prstGeom>
                      <a:pattFill prst="plaid">
                        <a:fgClr>
                          <a:srgbClr val="FFFF00"/>
                        </a:fgClr>
                        <a:bgClr>
                          <a:schemeClr val="bg1"/>
                        </a:bgClr>
                      </a:patt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F2C461-B1BE-46CA-AA3D-9DD19988089F}"/>
                  </a:ext>
                </a:extLst>
              </p:cNvPr>
              <p:cNvSpPr txBox="1"/>
              <p:nvPr/>
            </p:nvSpPr>
            <p:spPr>
              <a:xfrm>
                <a:off x="1084118" y="2341419"/>
                <a:ext cx="1045325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rPr>
                  <a:t>贪心策略：顶点集</a:t>
                </a:r>
                <a:r>
                  <a:rPr lang="en-US" altLang="zh-CN" sz="3200" dirty="0"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rPr>
                  <a:t>S</a:t>
                </a:r>
                <a:r>
                  <a:rPr lang="zh-CN" altLang="en-US" sz="3200" dirty="0"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rPr>
                  <a:t>的贪婪扩充，具有最短特殊路径长度的顶点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3200" dirty="0"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rPr>
                  <a:t>优先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F2C461-B1BE-46CA-AA3D-9DD19988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8" y="2341419"/>
                <a:ext cx="10453255" cy="1077218"/>
              </a:xfrm>
              <a:prstGeom prst="rect">
                <a:avLst/>
              </a:prstGeom>
              <a:blipFill>
                <a:blip r:embed="rId5"/>
                <a:stretch>
                  <a:fillRect l="-1516" t="-6780" r="-1224" b="-18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E93F86-007F-4C39-A117-4F77C4B57331}"/>
                  </a:ext>
                </a:extLst>
              </p:cNvPr>
              <p:cNvSpPr txBox="1"/>
              <p:nvPr/>
            </p:nvSpPr>
            <p:spPr>
              <a:xfrm>
                <a:off x="2517174" y="3439364"/>
                <a:ext cx="7587142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rPr>
                  <a:t>求解步骤：</a:t>
                </a:r>
                <a:endParaRPr lang="en-US" altLang="zh-CN" sz="32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3200" dirty="0"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3200" dirty="0"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rPr>
                  <a:t>集非减序排序（从小到大排序）</a:t>
                </a:r>
                <a:endParaRPr lang="en-US" altLang="zh-CN" sz="32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3200" dirty="0"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rPr>
                  <a:t>选第一个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3200" dirty="0"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rPr>
                  <a:t>加入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3200" dirty="0"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rPr>
                  <a:t>，</a:t>
                </a:r>
                <a:r>
                  <a:rPr lang="en-US" altLang="zh-CN" sz="3200" dirty="0" err="1"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rPr>
                  <a:t>goto</a:t>
                </a:r>
                <a:r>
                  <a:rPr lang="en-US" altLang="zh-CN" sz="3200" dirty="0"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rPr>
                  <a:t> 1</a:t>
                </a:r>
              </a:p>
              <a:p>
                <a:pPr marL="342900" indent="-342900">
                  <a:buAutoNum type="arabicPeriod"/>
                </a:pPr>
                <a:r>
                  <a:rPr lang="zh-CN" altLang="en-US" sz="3200" dirty="0"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3200" dirty="0"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rPr>
                  <a:t>时停止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E93F86-007F-4C39-A117-4F77C4B57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174" y="3439364"/>
                <a:ext cx="7587142" cy="2062103"/>
              </a:xfrm>
              <a:prstGeom prst="rect">
                <a:avLst/>
              </a:prstGeom>
              <a:blipFill>
                <a:blip r:embed="rId6"/>
                <a:stretch>
                  <a:fillRect l="-2651" t="-3550" r="-1205" b="-12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F50F43-8F16-4057-BFFB-FF97D1E37C07}"/>
                  </a:ext>
                </a:extLst>
              </p:cNvPr>
              <p:cNvSpPr txBox="1"/>
              <p:nvPr/>
            </p:nvSpPr>
            <p:spPr>
              <a:xfrm>
                <a:off x="4732902" y="5715000"/>
                <a:ext cx="2726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F50F43-8F16-4057-BFFB-FF97D1E37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902" y="5715000"/>
                <a:ext cx="27261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41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95">
            <a:extLst>
              <a:ext uri="{FF2B5EF4-FFF2-40B4-BE49-F238E27FC236}">
                <a16:creationId xmlns:a16="http://schemas.microsoft.com/office/drawing/2014/main" id="{904C068A-3650-422B-960E-FEE00FC97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509" y="3927764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3315B402-0347-4875-9347-7E27944E0A48}"/>
              </a:ext>
            </a:extLst>
          </p:cNvPr>
          <p:cNvGrpSpPr>
            <a:grpSpLocks/>
          </p:cNvGrpSpPr>
          <p:nvPr/>
        </p:nvGrpSpPr>
        <p:grpSpPr bwMode="auto">
          <a:xfrm>
            <a:off x="4164734" y="122526"/>
            <a:ext cx="3232150" cy="3005138"/>
            <a:chOff x="864" y="864"/>
            <a:chExt cx="2036" cy="2039"/>
          </a:xfrm>
        </p:grpSpPr>
        <p:sp>
          <p:nvSpPr>
            <p:cNvPr id="4" name="Line 8">
              <a:extLst>
                <a:ext uri="{FF2B5EF4-FFF2-40B4-BE49-F238E27FC236}">
                  <a16:creationId xmlns:a16="http://schemas.microsoft.com/office/drawing/2014/main" id="{CA9949EB-224F-429B-AD52-CBAE24DFF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640"/>
              <a:ext cx="1104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id="{407F2184-09F2-47BB-AEB6-A86E3713BA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864"/>
              <a:ext cx="2036" cy="2039"/>
              <a:chOff x="864" y="864"/>
              <a:chExt cx="2036" cy="2039"/>
            </a:xfrm>
          </p:grpSpPr>
          <p:sp>
            <p:nvSpPr>
              <p:cNvPr id="6" name="Oval 10">
                <a:extLst>
                  <a:ext uri="{FF2B5EF4-FFF2-40B4-BE49-F238E27FC236}">
                    <a16:creationId xmlns:a16="http://schemas.microsoft.com/office/drawing/2014/main" id="{7BC2EE15-0299-4459-8CA7-AC0F58870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" name="Oval 11">
                <a:extLst>
                  <a:ext uri="{FF2B5EF4-FFF2-40B4-BE49-F238E27FC236}">
                    <a16:creationId xmlns:a16="http://schemas.microsoft.com/office/drawing/2014/main" id="{D6D5FAEA-EAF7-4174-B674-063644D8B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336" cy="33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" name="Oval 12">
                <a:extLst>
                  <a:ext uri="{FF2B5EF4-FFF2-40B4-BE49-F238E27FC236}">
                    <a16:creationId xmlns:a16="http://schemas.microsoft.com/office/drawing/2014/main" id="{8B05F29C-2C66-40A9-8B2A-B4598D025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336" cy="33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9" name="Oval 13">
                <a:extLst>
                  <a:ext uri="{FF2B5EF4-FFF2-40B4-BE49-F238E27FC236}">
                    <a16:creationId xmlns:a16="http://schemas.microsoft.com/office/drawing/2014/main" id="{BA3842B3-3121-43FB-A037-7C003FB43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496"/>
                <a:ext cx="336" cy="33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0" name="Oval 14">
                <a:extLst>
                  <a:ext uri="{FF2B5EF4-FFF2-40B4-BE49-F238E27FC236}">
                    <a16:creationId xmlns:a16="http://schemas.microsoft.com/office/drawing/2014/main" id="{AEFEE845-CF26-45F9-A1BE-BEABC9369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96"/>
                <a:ext cx="336" cy="33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1" name="Line 15">
                <a:extLst>
                  <a:ext uri="{FF2B5EF4-FFF2-40B4-BE49-F238E27FC236}">
                    <a16:creationId xmlns:a16="http://schemas.microsoft.com/office/drawing/2014/main" id="{F3E50EB6-99E3-4DFB-BAE7-4676CC8CE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6" y="1056"/>
                <a:ext cx="528" cy="576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5F223F1E-6C22-491D-B8EE-A66D8FF23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056"/>
                <a:ext cx="432" cy="528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71634AF5-67A4-4E41-9C30-32C03DCCB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920"/>
                <a:ext cx="0" cy="576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8">
                <a:extLst>
                  <a:ext uri="{FF2B5EF4-FFF2-40B4-BE49-F238E27FC236}">
                    <a16:creationId xmlns:a16="http://schemas.microsoft.com/office/drawing/2014/main" id="{41508575-4814-438F-8086-51B8C5568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1920"/>
                <a:ext cx="0" cy="576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9">
                <a:extLst>
                  <a:ext uri="{FF2B5EF4-FFF2-40B4-BE49-F238E27FC236}">
                    <a16:creationId xmlns:a16="http://schemas.microsoft.com/office/drawing/2014/main" id="{C4B9D3B3-C615-4D34-8EB0-7C0791E4E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1776"/>
                <a:ext cx="1152" cy="768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0">
                <a:extLst>
                  <a:ext uri="{FF2B5EF4-FFF2-40B4-BE49-F238E27FC236}">
                    <a16:creationId xmlns:a16="http://schemas.microsoft.com/office/drawing/2014/main" id="{3BE2609D-252E-4EF7-9C98-4BC9D9AA3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200"/>
                <a:ext cx="480" cy="1344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21">
                <a:extLst>
                  <a:ext uri="{FF2B5EF4-FFF2-40B4-BE49-F238E27FC236}">
                    <a16:creationId xmlns:a16="http://schemas.microsoft.com/office/drawing/2014/main" id="{052F267E-FFF9-49CA-B67C-946EB8373D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082"/>
                <a:ext cx="308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18" name="Text Box 22">
                <a:extLst>
                  <a:ext uri="{FF2B5EF4-FFF2-40B4-BE49-F238E27FC236}">
                    <a16:creationId xmlns:a16="http://schemas.microsoft.com/office/drawing/2014/main" id="{0F3F9482-2F12-4FE4-94D1-4F4EA6A32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104"/>
                <a:ext cx="404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100</a:t>
                </a:r>
              </a:p>
            </p:txBody>
          </p:sp>
          <p:sp>
            <p:nvSpPr>
              <p:cNvPr id="19" name="Text Box 23">
                <a:extLst>
                  <a:ext uri="{FF2B5EF4-FFF2-40B4-BE49-F238E27FC236}">
                    <a16:creationId xmlns:a16="http://schemas.microsoft.com/office/drawing/2014/main" id="{0FA21F0D-F212-462A-9BEC-9E0B54B2D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947"/>
                <a:ext cx="308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20" name="Text Box 24">
                <a:extLst>
                  <a:ext uri="{FF2B5EF4-FFF2-40B4-BE49-F238E27FC236}">
                    <a16:creationId xmlns:a16="http://schemas.microsoft.com/office/drawing/2014/main" id="{FB4D5B53-F8BE-48E7-A576-E109FC561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994"/>
                <a:ext cx="308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50</a:t>
                </a:r>
              </a:p>
            </p:txBody>
          </p:sp>
          <p:sp>
            <p:nvSpPr>
              <p:cNvPr id="21" name="Text Box 25">
                <a:extLst>
                  <a:ext uri="{FF2B5EF4-FFF2-40B4-BE49-F238E27FC236}">
                    <a16:creationId xmlns:a16="http://schemas.microsoft.com/office/drawing/2014/main" id="{3AF24570-4CB6-4843-B65A-222A94F905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6" y="2592"/>
                <a:ext cx="308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22" name="Text Box 26">
                <a:extLst>
                  <a:ext uri="{FF2B5EF4-FFF2-40B4-BE49-F238E27FC236}">
                    <a16:creationId xmlns:a16="http://schemas.microsoft.com/office/drawing/2014/main" id="{8E14207A-0781-4CC5-B65A-5ADBBAC75B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308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60</a:t>
                </a:r>
              </a:p>
            </p:txBody>
          </p:sp>
          <p:sp>
            <p:nvSpPr>
              <p:cNvPr id="23" name="Text Box 27">
                <a:extLst>
                  <a:ext uri="{FF2B5EF4-FFF2-40B4-BE49-F238E27FC236}">
                    <a16:creationId xmlns:a16="http://schemas.microsoft.com/office/drawing/2014/main" id="{0FE43E3D-CD7B-4BD1-B318-BF151579D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308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30</a:t>
                </a:r>
              </a:p>
            </p:txBody>
          </p:sp>
        </p:grpSp>
      </p:grpSp>
      <p:graphicFrame>
        <p:nvGraphicFramePr>
          <p:cNvPr id="24" name="Group 201">
            <a:extLst>
              <a:ext uri="{FF2B5EF4-FFF2-40B4-BE49-F238E27FC236}">
                <a16:creationId xmlns:a16="http://schemas.microsoft.com/office/drawing/2014/main" id="{E8247235-C15B-4606-8BB3-7B75898D2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357240"/>
              </p:ext>
            </p:extLst>
          </p:nvPr>
        </p:nvGraphicFramePr>
        <p:xfrm>
          <a:off x="2770909" y="3394364"/>
          <a:ext cx="7543800" cy="1050967"/>
        </p:xfrm>
        <a:graphic>
          <a:graphicData uri="http://schemas.openxmlformats.org/drawingml/2006/table">
            <a:tbl>
              <a:tblPr/>
              <a:tblGrid>
                <a:gridCol w="107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7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8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迭代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dist[2]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dist[3]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dist[4]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dist[5]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初始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{1}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∞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5" name="Group 173">
            <a:extLst>
              <a:ext uri="{FF2B5EF4-FFF2-40B4-BE49-F238E27FC236}">
                <a16:creationId xmlns:a16="http://schemas.microsoft.com/office/drawing/2014/main" id="{060094A8-01BD-49A0-9BB8-D0E771B2943B}"/>
              </a:ext>
            </a:extLst>
          </p:cNvPr>
          <p:cNvGrpSpPr>
            <a:grpSpLocks/>
          </p:cNvGrpSpPr>
          <p:nvPr/>
        </p:nvGrpSpPr>
        <p:grpSpPr bwMode="auto">
          <a:xfrm>
            <a:off x="2815359" y="4461164"/>
            <a:ext cx="2425700" cy="533400"/>
            <a:chOff x="892" y="2736"/>
            <a:chExt cx="1528" cy="336"/>
          </a:xfrm>
        </p:grpSpPr>
        <p:sp>
          <p:nvSpPr>
            <p:cNvPr id="26" name="Text Box 166">
              <a:extLst>
                <a:ext uri="{FF2B5EF4-FFF2-40B4-BE49-F238E27FC236}">
                  <a16:creationId xmlns:a16="http://schemas.microsoft.com/office/drawing/2014/main" id="{98458BBD-5961-442B-BF4F-1571ED91C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2736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    </a:t>
              </a:r>
            </a:p>
          </p:txBody>
        </p:sp>
        <p:sp>
          <p:nvSpPr>
            <p:cNvPr id="27" name="Text Box 167">
              <a:extLst>
                <a:ext uri="{FF2B5EF4-FFF2-40B4-BE49-F238E27FC236}">
                  <a16:creationId xmlns:a16="http://schemas.microsoft.com/office/drawing/2014/main" id="{9E633D78-AFB0-4A63-ABFD-D63821928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736"/>
              <a:ext cx="5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{1,2}</a:t>
              </a:r>
            </a:p>
          </p:txBody>
        </p:sp>
        <p:sp>
          <p:nvSpPr>
            <p:cNvPr id="28" name="Text Box 168">
              <a:extLst>
                <a:ext uri="{FF2B5EF4-FFF2-40B4-BE49-F238E27FC236}">
                  <a16:creationId xmlns:a16="http://schemas.microsoft.com/office/drawing/2014/main" id="{A3130293-7583-4774-955A-D48EB13F6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9" name="Text Box 169">
            <a:extLst>
              <a:ext uri="{FF2B5EF4-FFF2-40B4-BE49-F238E27FC236}">
                <a16:creationId xmlns:a16="http://schemas.microsoft.com/office/drawing/2014/main" id="{559CB5F5-CB96-4198-8CC0-8294E286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509" y="4537364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0" name="Text Box 170">
            <a:extLst>
              <a:ext uri="{FF2B5EF4-FFF2-40B4-BE49-F238E27FC236}">
                <a16:creationId xmlns:a16="http://schemas.microsoft.com/office/drawing/2014/main" id="{997585AE-69D5-4CDF-8CC2-5047DC356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8759" y="4537364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1" name="Text Box 172">
            <a:extLst>
              <a:ext uri="{FF2B5EF4-FFF2-40B4-BE49-F238E27FC236}">
                <a16:creationId xmlns:a16="http://schemas.microsoft.com/office/drawing/2014/main" id="{3399C989-8E5C-4F47-B706-CF28477A9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909" y="4461164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47" name="Oval 202">
            <a:extLst>
              <a:ext uri="{FF2B5EF4-FFF2-40B4-BE49-F238E27FC236}">
                <a16:creationId xmlns:a16="http://schemas.microsoft.com/office/drawing/2014/main" id="{673FDC08-B453-408B-A006-D3BDC572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109" y="4537364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" name="Text Box 171">
            <a:extLst>
              <a:ext uri="{FF2B5EF4-FFF2-40B4-BE49-F238E27FC236}">
                <a16:creationId xmlns:a16="http://schemas.microsoft.com/office/drawing/2014/main" id="{EDC73AD6-BB0C-4A29-81BD-33B996DBB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109" y="4537364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30</a:t>
            </a:r>
          </a:p>
        </p:txBody>
      </p:sp>
      <p:grpSp>
        <p:nvGrpSpPr>
          <p:cNvPr id="49" name="Group 232">
            <a:extLst>
              <a:ext uri="{FF2B5EF4-FFF2-40B4-BE49-F238E27FC236}">
                <a16:creationId xmlns:a16="http://schemas.microsoft.com/office/drawing/2014/main" id="{014AD973-60E4-4A97-BD4B-8555FF412F17}"/>
              </a:ext>
            </a:extLst>
          </p:cNvPr>
          <p:cNvGrpSpPr>
            <a:grpSpLocks/>
          </p:cNvGrpSpPr>
          <p:nvPr/>
        </p:nvGrpSpPr>
        <p:grpSpPr bwMode="auto">
          <a:xfrm>
            <a:off x="2770909" y="4994564"/>
            <a:ext cx="7162800" cy="1752600"/>
            <a:chOff x="864" y="3072"/>
            <a:chExt cx="4512" cy="1104"/>
          </a:xfrm>
        </p:grpSpPr>
        <p:sp>
          <p:nvSpPr>
            <p:cNvPr id="50" name="Text Box 220">
              <a:extLst>
                <a:ext uri="{FF2B5EF4-FFF2-40B4-BE49-F238E27FC236}">
                  <a16:creationId xmlns:a16="http://schemas.microsoft.com/office/drawing/2014/main" id="{064A92AF-FFE6-4B86-AF39-09400E5E8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0" y="38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" name="Text Box 204">
              <a:extLst>
                <a:ext uri="{FF2B5EF4-FFF2-40B4-BE49-F238E27FC236}">
                  <a16:creationId xmlns:a16="http://schemas.microsoft.com/office/drawing/2014/main" id="{594B9FDF-1AD1-4B9A-99DB-00C57F688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3072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    </a:t>
              </a:r>
            </a:p>
          </p:txBody>
        </p:sp>
        <p:sp>
          <p:nvSpPr>
            <p:cNvPr id="52" name="Text Box 205">
              <a:extLst>
                <a:ext uri="{FF2B5EF4-FFF2-40B4-BE49-F238E27FC236}">
                  <a16:creationId xmlns:a16="http://schemas.microsoft.com/office/drawing/2014/main" id="{DEAF890D-DEC1-48FA-927D-759075F7D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3072"/>
              <a:ext cx="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{1,2,4}</a:t>
              </a:r>
            </a:p>
          </p:txBody>
        </p:sp>
        <p:sp>
          <p:nvSpPr>
            <p:cNvPr id="53" name="Text Box 206">
              <a:extLst>
                <a:ext uri="{FF2B5EF4-FFF2-40B4-BE49-F238E27FC236}">
                  <a16:creationId xmlns:a16="http://schemas.microsoft.com/office/drawing/2014/main" id="{ADB6D96B-3695-4170-800C-C91CB2AB9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" y="3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Text Box 207">
              <a:extLst>
                <a:ext uri="{FF2B5EF4-FFF2-40B4-BE49-F238E27FC236}">
                  <a16:creationId xmlns:a16="http://schemas.microsoft.com/office/drawing/2014/main" id="{DBF77BE2-B510-4803-9BF9-5406132F8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312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5" name="Text Box 209">
              <a:extLst>
                <a:ext uri="{FF2B5EF4-FFF2-40B4-BE49-F238E27FC236}">
                  <a16:creationId xmlns:a16="http://schemas.microsoft.com/office/drawing/2014/main" id="{A038AD7C-1791-4F5E-A8A2-F1D56E435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" y="307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56" name="Text Box 210">
              <a:extLst>
                <a:ext uri="{FF2B5EF4-FFF2-40B4-BE49-F238E27FC236}">
                  <a16:creationId xmlns:a16="http://schemas.microsoft.com/office/drawing/2014/main" id="{50203B18-2EF0-4A11-97E0-A81325FCA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312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57" name="Text Box 211">
              <a:extLst>
                <a:ext uri="{FF2B5EF4-FFF2-40B4-BE49-F238E27FC236}">
                  <a16:creationId xmlns:a16="http://schemas.microsoft.com/office/drawing/2014/main" id="{EAB351EF-F3E8-455C-8129-423BD12C4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456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    </a:t>
              </a:r>
            </a:p>
          </p:txBody>
        </p:sp>
        <p:sp>
          <p:nvSpPr>
            <p:cNvPr id="58" name="Text Box 212">
              <a:extLst>
                <a:ext uri="{FF2B5EF4-FFF2-40B4-BE49-F238E27FC236}">
                  <a16:creationId xmlns:a16="http://schemas.microsoft.com/office/drawing/2014/main" id="{C60B7B2D-E630-489F-B337-902597741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456"/>
              <a:ext cx="7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{1,2,4,3}</a:t>
              </a:r>
            </a:p>
          </p:txBody>
        </p:sp>
        <p:sp>
          <p:nvSpPr>
            <p:cNvPr id="59" name="Text Box 213">
              <a:extLst>
                <a:ext uri="{FF2B5EF4-FFF2-40B4-BE49-F238E27FC236}">
                  <a16:creationId xmlns:a16="http://schemas.microsoft.com/office/drawing/2014/main" id="{B987DE96-44EC-4114-9DEA-73D1F4830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0" y="34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" name="Text Box 214">
              <a:extLst>
                <a:ext uri="{FF2B5EF4-FFF2-40B4-BE49-F238E27FC236}">
                  <a16:creationId xmlns:a16="http://schemas.microsoft.com/office/drawing/2014/main" id="{46378789-69FC-4244-88E7-F42139B89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0" y="350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1" name="Text Box 215">
              <a:extLst>
                <a:ext uri="{FF2B5EF4-FFF2-40B4-BE49-F238E27FC236}">
                  <a16:creationId xmlns:a16="http://schemas.microsoft.com/office/drawing/2014/main" id="{79B8D367-EB76-4E99-BA80-561A94DF7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50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62" name="Text Box 217">
              <a:extLst>
                <a:ext uri="{FF2B5EF4-FFF2-40B4-BE49-F238E27FC236}">
                  <a16:creationId xmlns:a16="http://schemas.microsoft.com/office/drawing/2014/main" id="{D91D84C0-9327-4D8B-9759-50E8180ED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4" y="350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63" name="Text Box 218">
              <a:extLst>
                <a:ext uri="{FF2B5EF4-FFF2-40B4-BE49-F238E27FC236}">
                  <a16:creationId xmlns:a16="http://schemas.microsoft.com/office/drawing/2014/main" id="{76A5B2D6-F808-42B7-A7CD-074DF51FC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840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    </a:t>
              </a:r>
            </a:p>
          </p:txBody>
        </p:sp>
        <p:sp>
          <p:nvSpPr>
            <p:cNvPr id="64" name="Text Box 219">
              <a:extLst>
                <a:ext uri="{FF2B5EF4-FFF2-40B4-BE49-F238E27FC236}">
                  <a16:creationId xmlns:a16="http://schemas.microsoft.com/office/drawing/2014/main" id="{3693D47F-3018-4D10-B625-3AD391B53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840"/>
              <a:ext cx="9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{1,2,4,3,5}</a:t>
              </a:r>
            </a:p>
          </p:txBody>
        </p:sp>
        <p:sp>
          <p:nvSpPr>
            <p:cNvPr id="65" name="Text Box 221">
              <a:extLst>
                <a:ext uri="{FF2B5EF4-FFF2-40B4-BE49-F238E27FC236}">
                  <a16:creationId xmlns:a16="http://schemas.microsoft.com/office/drawing/2014/main" id="{8F43CB46-DF28-42FB-A4D2-32E332662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0" y="388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6" name="Text Box 222">
              <a:extLst>
                <a:ext uri="{FF2B5EF4-FFF2-40B4-BE49-F238E27FC236}">
                  <a16:creationId xmlns:a16="http://schemas.microsoft.com/office/drawing/2014/main" id="{1C139668-D978-4E4E-B503-07D239F29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88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67" name="Text Box 223">
              <a:extLst>
                <a:ext uri="{FF2B5EF4-FFF2-40B4-BE49-F238E27FC236}">
                  <a16:creationId xmlns:a16="http://schemas.microsoft.com/office/drawing/2014/main" id="{C6EC1BE5-B359-4E3A-86AE-CFAA2C3F4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" y="388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68" name="Text Box 224">
              <a:extLst>
                <a:ext uri="{FF2B5EF4-FFF2-40B4-BE49-F238E27FC236}">
                  <a16:creationId xmlns:a16="http://schemas.microsoft.com/office/drawing/2014/main" id="{72F9ED85-B5F9-4F51-8485-061BF3027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4" y="388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30</a:t>
              </a:r>
            </a:p>
          </p:txBody>
        </p:sp>
        <p:grpSp>
          <p:nvGrpSpPr>
            <p:cNvPr id="69" name="Group 230">
              <a:extLst>
                <a:ext uri="{FF2B5EF4-FFF2-40B4-BE49-F238E27FC236}">
                  <a16:creationId xmlns:a16="http://schemas.microsoft.com/office/drawing/2014/main" id="{D7A71E9E-0DDD-49A9-8CB6-475B98B50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072"/>
              <a:ext cx="384" cy="384"/>
              <a:chOff x="3600" y="3072"/>
              <a:chExt cx="384" cy="384"/>
            </a:xfrm>
          </p:grpSpPr>
          <p:sp>
            <p:nvSpPr>
              <p:cNvPr id="73" name="Oval 226">
                <a:extLst>
                  <a:ext uri="{FF2B5EF4-FFF2-40B4-BE49-F238E27FC236}">
                    <a16:creationId xmlns:a16="http://schemas.microsoft.com/office/drawing/2014/main" id="{1C156736-C8F8-4806-81C2-B4737C8C3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384" cy="38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4" name="Text Box 208">
                <a:extLst>
                  <a:ext uri="{FF2B5EF4-FFF2-40B4-BE49-F238E27FC236}">
                    <a16:creationId xmlns:a16="http://schemas.microsoft.com/office/drawing/2014/main" id="{35383D19-BFFE-4A46-B69B-BD76D2A5F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8" y="312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50</a:t>
                </a:r>
              </a:p>
            </p:txBody>
          </p:sp>
        </p:grpSp>
        <p:grpSp>
          <p:nvGrpSpPr>
            <p:cNvPr id="70" name="Group 231">
              <a:extLst>
                <a:ext uri="{FF2B5EF4-FFF2-40B4-BE49-F238E27FC236}">
                  <a16:creationId xmlns:a16="http://schemas.microsoft.com/office/drawing/2014/main" id="{2F19E2AC-7AA1-4672-B4D4-38CEE009D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408"/>
              <a:ext cx="384" cy="384"/>
              <a:chOff x="4992" y="3408"/>
              <a:chExt cx="384" cy="384"/>
            </a:xfrm>
          </p:grpSpPr>
          <p:sp>
            <p:nvSpPr>
              <p:cNvPr id="71" name="Oval 227">
                <a:extLst>
                  <a:ext uri="{FF2B5EF4-FFF2-40B4-BE49-F238E27FC236}">
                    <a16:creationId xmlns:a16="http://schemas.microsoft.com/office/drawing/2014/main" id="{F4C3BE57-4006-426B-93D3-BCE07BB16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3408"/>
                <a:ext cx="384" cy="38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2" name="Text Box 216">
                <a:extLst>
                  <a:ext uri="{FF2B5EF4-FFF2-40B4-BE49-F238E27FC236}">
                    <a16:creationId xmlns:a16="http://schemas.microsoft.com/office/drawing/2014/main" id="{59EC16B5-68E6-448F-A78D-472676C57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340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60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545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/>
      <p:bldP spid="30" grpId="0"/>
      <p:bldP spid="31" grpId="0"/>
      <p:bldP spid="47" grpId="0" animBg="1"/>
      <p:bldP spid="4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8">
            <a:extLst>
              <a:ext uri="{FF2B5EF4-FFF2-40B4-BE49-F238E27FC236}">
                <a16:creationId xmlns:a16="http://schemas.microsoft.com/office/drawing/2014/main" id="{72C71837-2FFF-49C1-A497-DFF349D8E8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0159" y="1100418"/>
            <a:ext cx="1524000" cy="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19">
            <a:extLst>
              <a:ext uri="{FF2B5EF4-FFF2-40B4-BE49-F238E27FC236}">
                <a16:creationId xmlns:a16="http://schemas.microsoft.com/office/drawing/2014/main" id="{4D50FAB5-5DBA-4FE0-B9C3-DBA3A8D5CE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959" y="1176618"/>
            <a:ext cx="0" cy="12954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DA9EEAA4-32D0-46AD-8B3B-070D6474B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0159" y="1100418"/>
            <a:ext cx="1600200" cy="14478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22">
            <a:extLst>
              <a:ext uri="{FF2B5EF4-FFF2-40B4-BE49-F238E27FC236}">
                <a16:creationId xmlns:a16="http://schemas.microsoft.com/office/drawing/2014/main" id="{FAEF0164-D551-42E6-BF3D-EA8803795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0159" y="2624418"/>
            <a:ext cx="1447800" cy="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95C2E279-9742-4DD2-B256-01826A879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0159" y="1100418"/>
            <a:ext cx="1524000" cy="13716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id="{F228863C-C669-419D-AD56-1CBDF30F7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0359" y="1176618"/>
            <a:ext cx="0" cy="13716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25">
            <a:extLst>
              <a:ext uri="{FF2B5EF4-FFF2-40B4-BE49-F238E27FC236}">
                <a16:creationId xmlns:a16="http://schemas.microsoft.com/office/drawing/2014/main" id="{DCDBD565-5350-468B-833E-A063F909E1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6559" y="1100418"/>
            <a:ext cx="990600" cy="6096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26">
            <a:extLst>
              <a:ext uri="{FF2B5EF4-FFF2-40B4-BE49-F238E27FC236}">
                <a16:creationId xmlns:a16="http://schemas.microsoft.com/office/drawing/2014/main" id="{2492EB02-ED9E-4E70-BBEC-89DE9790BB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2759" y="1862418"/>
            <a:ext cx="914400" cy="7620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51">
            <a:extLst>
              <a:ext uri="{FF2B5EF4-FFF2-40B4-BE49-F238E27FC236}">
                <a16:creationId xmlns:a16="http://schemas.microsoft.com/office/drawing/2014/main" id="{866C5A7B-C15F-4693-AE62-0E17B4AD22D5}"/>
              </a:ext>
            </a:extLst>
          </p:cNvPr>
          <p:cNvGrpSpPr>
            <a:grpSpLocks/>
          </p:cNvGrpSpPr>
          <p:nvPr/>
        </p:nvGrpSpPr>
        <p:grpSpPr bwMode="auto">
          <a:xfrm>
            <a:off x="3579159" y="643218"/>
            <a:ext cx="3352800" cy="2362200"/>
            <a:chOff x="1344" y="1488"/>
            <a:chExt cx="2112" cy="14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BA2ACF-AF83-49E1-B8AB-410F886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63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1ADEF8E-07A5-4C47-B5C3-3D632851A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584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33A5D7-1490-495D-95BB-ED1E5F720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640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FA3FED-F0F7-4264-A714-A56A67F7E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640"/>
              <a:ext cx="192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911694-0DE0-4FDB-B48F-CB2B0BD3A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64"/>
              <a:ext cx="192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" name="Text Box 27">
              <a:extLst>
                <a:ext uri="{FF2B5EF4-FFF2-40B4-BE49-F238E27FC236}">
                  <a16:creationId xmlns:a16="http://schemas.microsoft.com/office/drawing/2014/main" id="{F0E23110-2DE0-44BC-B6BF-B4C557AAA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Text Box 28">
              <a:extLst>
                <a:ext uri="{FF2B5EF4-FFF2-40B4-BE49-F238E27FC236}">
                  <a16:creationId xmlns:a16="http://schemas.microsoft.com/office/drawing/2014/main" id="{15F88AC8-CB23-44A0-BFBA-D47F1279F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6" y="205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15EAA096-D5D0-4B43-92C1-80E079862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81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1" name="Text Box 30">
              <a:extLst>
                <a:ext uri="{FF2B5EF4-FFF2-40B4-BE49-F238E27FC236}">
                  <a16:creationId xmlns:a16="http://schemas.microsoft.com/office/drawing/2014/main" id="{949CDB22-9CFD-4434-98F2-B883159CE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73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" name="Text Box 31">
              <a:extLst>
                <a:ext uri="{FF2B5EF4-FFF2-40B4-BE49-F238E27FC236}">
                  <a16:creationId xmlns:a16="http://schemas.microsoft.com/office/drawing/2014/main" id="{CB920FBB-24C6-404D-8174-20D5D174A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Text Box 32">
              <a:extLst>
                <a:ext uri="{FF2B5EF4-FFF2-40B4-BE49-F238E27FC236}">
                  <a16:creationId xmlns:a16="http://schemas.microsoft.com/office/drawing/2014/main" id="{B31CF3CC-24A5-448D-8118-A55244140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0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" name="Text Box 33">
              <a:extLst>
                <a:ext uri="{FF2B5EF4-FFF2-40B4-BE49-F238E27FC236}">
                  <a16:creationId xmlns:a16="http://schemas.microsoft.com/office/drawing/2014/main" id="{E9852C53-4877-4B5C-BB51-20B52EE36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07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" name="Text Box 34">
              <a:extLst>
                <a:ext uri="{FF2B5EF4-FFF2-40B4-BE49-F238E27FC236}">
                  <a16:creationId xmlns:a16="http://schemas.microsoft.com/office/drawing/2014/main" id="{BBBF6C7C-E64B-4C16-9862-CE340100B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26" name="Group 74">
            <a:extLst>
              <a:ext uri="{FF2B5EF4-FFF2-40B4-BE49-F238E27FC236}">
                <a16:creationId xmlns:a16="http://schemas.microsoft.com/office/drawing/2014/main" id="{7BD1F04F-F73D-4EC8-BCA5-B689F254ECF6}"/>
              </a:ext>
            </a:extLst>
          </p:cNvPr>
          <p:cNvGrpSpPr>
            <a:grpSpLocks/>
          </p:cNvGrpSpPr>
          <p:nvPr/>
        </p:nvGrpSpPr>
        <p:grpSpPr bwMode="auto">
          <a:xfrm>
            <a:off x="3502959" y="3538818"/>
            <a:ext cx="2130425" cy="519113"/>
            <a:chOff x="1392" y="2442"/>
            <a:chExt cx="1342" cy="327"/>
          </a:xfrm>
        </p:grpSpPr>
        <p:sp>
          <p:nvSpPr>
            <p:cNvPr id="27" name="Text Box 52">
              <a:extLst>
                <a:ext uri="{FF2B5EF4-FFF2-40B4-BE49-F238E27FC236}">
                  <a16:creationId xmlns:a16="http://schemas.microsoft.com/office/drawing/2014/main" id="{09EA6623-326B-4B83-91A4-F8E203CDD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" name="Text Box 53">
              <a:extLst>
                <a:ext uri="{FF2B5EF4-FFF2-40B4-BE49-F238E27FC236}">
                  <a16:creationId xmlns:a16="http://schemas.microsoft.com/office/drawing/2014/main" id="{5CEFF825-7828-44BC-8AA7-0512B4746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24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" name="Line 54">
              <a:extLst>
                <a:ext uri="{FF2B5EF4-FFF2-40B4-BE49-F238E27FC236}">
                  <a16:creationId xmlns:a16="http://schemas.microsoft.com/office/drawing/2014/main" id="{E7177090-096A-481B-8DD7-3CB0BE813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2640"/>
              <a:ext cx="960" cy="0"/>
            </a:xfrm>
            <a:prstGeom prst="line">
              <a:avLst/>
            </a:prstGeom>
            <a:noFill/>
            <a:ln w="476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Text Box 55">
            <a:extLst>
              <a:ext uri="{FF2B5EF4-FFF2-40B4-BE49-F238E27FC236}">
                <a16:creationId xmlns:a16="http://schemas.microsoft.com/office/drawing/2014/main" id="{681E8447-4104-4A1B-9F63-ECC7AA8FC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084" y="401824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1" name="Text Box 58">
            <a:extLst>
              <a:ext uri="{FF2B5EF4-FFF2-40B4-BE49-F238E27FC236}">
                <a16:creationId xmlns:a16="http://schemas.microsoft.com/office/drawing/2014/main" id="{36646B0F-7B43-412E-B4D4-A4C74E935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534" y="4103968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32" name="Group 75">
            <a:extLst>
              <a:ext uri="{FF2B5EF4-FFF2-40B4-BE49-F238E27FC236}">
                <a16:creationId xmlns:a16="http://schemas.microsoft.com/office/drawing/2014/main" id="{B6E3C957-4C70-4A10-B753-BD1E98D84BB2}"/>
              </a:ext>
            </a:extLst>
          </p:cNvPr>
          <p:cNvGrpSpPr>
            <a:grpSpLocks/>
          </p:cNvGrpSpPr>
          <p:nvPr/>
        </p:nvGrpSpPr>
        <p:grpSpPr bwMode="auto">
          <a:xfrm>
            <a:off x="3474384" y="6139143"/>
            <a:ext cx="2038350" cy="533400"/>
            <a:chOff x="3264" y="2496"/>
            <a:chExt cx="1284" cy="336"/>
          </a:xfrm>
        </p:grpSpPr>
        <p:sp>
          <p:nvSpPr>
            <p:cNvPr id="33" name="Text Box 56">
              <a:extLst>
                <a:ext uri="{FF2B5EF4-FFF2-40B4-BE49-F238E27FC236}">
                  <a16:creationId xmlns:a16="http://schemas.microsoft.com/office/drawing/2014/main" id="{E15BEE3D-510E-4D52-B110-B8C512DD2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4" name="Line 57">
              <a:extLst>
                <a:ext uri="{FF2B5EF4-FFF2-40B4-BE49-F238E27FC236}">
                  <a16:creationId xmlns:a16="http://schemas.microsoft.com/office/drawing/2014/main" id="{E473EB7E-860F-433A-9693-41B7B0A1C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688"/>
              <a:ext cx="972" cy="6"/>
            </a:xfrm>
            <a:prstGeom prst="line">
              <a:avLst/>
            </a:prstGeom>
            <a:noFill/>
            <a:ln w="476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60">
              <a:extLst>
                <a:ext uri="{FF2B5EF4-FFF2-40B4-BE49-F238E27FC236}">
                  <a16:creationId xmlns:a16="http://schemas.microsoft.com/office/drawing/2014/main" id="{245D96BF-1C0C-4D04-8183-7E506D609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50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6" name="Group 76">
            <a:extLst>
              <a:ext uri="{FF2B5EF4-FFF2-40B4-BE49-F238E27FC236}">
                <a16:creationId xmlns:a16="http://schemas.microsoft.com/office/drawing/2014/main" id="{A6C2799F-91D2-4E27-981D-02F0E394EFEB}"/>
              </a:ext>
            </a:extLst>
          </p:cNvPr>
          <p:cNvGrpSpPr>
            <a:grpSpLocks/>
          </p:cNvGrpSpPr>
          <p:nvPr/>
        </p:nvGrpSpPr>
        <p:grpSpPr bwMode="auto">
          <a:xfrm>
            <a:off x="3502959" y="5443817"/>
            <a:ext cx="3714750" cy="533400"/>
            <a:chOff x="1404" y="3120"/>
            <a:chExt cx="2340" cy="336"/>
          </a:xfrm>
        </p:grpSpPr>
        <p:sp>
          <p:nvSpPr>
            <p:cNvPr id="37" name="Text Box 62">
              <a:extLst>
                <a:ext uri="{FF2B5EF4-FFF2-40B4-BE49-F238E27FC236}">
                  <a16:creationId xmlns:a16="http://schemas.microsoft.com/office/drawing/2014/main" id="{CCAAE985-AB48-4861-849D-494F2D8B3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31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8" name="Line 63">
              <a:extLst>
                <a:ext uri="{FF2B5EF4-FFF2-40B4-BE49-F238E27FC236}">
                  <a16:creationId xmlns:a16="http://schemas.microsoft.com/office/drawing/2014/main" id="{FEA001A8-96A4-440B-957A-96E14070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3312"/>
              <a:ext cx="972" cy="6"/>
            </a:xfrm>
            <a:prstGeom prst="line">
              <a:avLst/>
            </a:prstGeom>
            <a:noFill/>
            <a:ln w="476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64">
              <a:extLst>
                <a:ext uri="{FF2B5EF4-FFF2-40B4-BE49-F238E27FC236}">
                  <a16:creationId xmlns:a16="http://schemas.microsoft.com/office/drawing/2014/main" id="{4116755B-A4B5-4C9D-943D-ACC0C7A2B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" y="312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Text Box 65">
              <a:extLst>
                <a:ext uri="{FF2B5EF4-FFF2-40B4-BE49-F238E27FC236}">
                  <a16:creationId xmlns:a16="http://schemas.microsoft.com/office/drawing/2014/main" id="{2BA0ABCC-A515-477C-826E-5314255E3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31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1" name="Line 66">
              <a:extLst>
                <a:ext uri="{FF2B5EF4-FFF2-40B4-BE49-F238E27FC236}">
                  <a16:creationId xmlns:a16="http://schemas.microsoft.com/office/drawing/2014/main" id="{9CEDB496-5899-4099-A659-5388FDD95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4" y="3312"/>
              <a:ext cx="972" cy="6"/>
            </a:xfrm>
            <a:prstGeom prst="line">
              <a:avLst/>
            </a:prstGeom>
            <a:noFill/>
            <a:ln w="476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77">
            <a:extLst>
              <a:ext uri="{FF2B5EF4-FFF2-40B4-BE49-F238E27FC236}">
                <a16:creationId xmlns:a16="http://schemas.microsoft.com/office/drawing/2014/main" id="{87F665CA-72BC-421C-97F6-78BB12D74ACA}"/>
              </a:ext>
            </a:extLst>
          </p:cNvPr>
          <p:cNvGrpSpPr>
            <a:grpSpLocks/>
          </p:cNvGrpSpPr>
          <p:nvPr/>
        </p:nvGrpSpPr>
        <p:grpSpPr bwMode="auto">
          <a:xfrm>
            <a:off x="3474384" y="4434168"/>
            <a:ext cx="5391150" cy="533400"/>
            <a:chOff x="1392" y="3600"/>
            <a:chExt cx="3396" cy="336"/>
          </a:xfrm>
        </p:grpSpPr>
        <p:sp>
          <p:nvSpPr>
            <p:cNvPr id="43" name="Text Box 67">
              <a:extLst>
                <a:ext uri="{FF2B5EF4-FFF2-40B4-BE49-F238E27FC236}">
                  <a16:creationId xmlns:a16="http://schemas.microsoft.com/office/drawing/2014/main" id="{1FF0F8BC-DA2D-4720-B076-ED117AFC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6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" name="Line 68">
              <a:extLst>
                <a:ext uri="{FF2B5EF4-FFF2-40B4-BE49-F238E27FC236}">
                  <a16:creationId xmlns:a16="http://schemas.microsoft.com/office/drawing/2014/main" id="{778F29D8-ECCA-440D-895E-15E5B0595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792"/>
              <a:ext cx="972" cy="6"/>
            </a:xfrm>
            <a:prstGeom prst="line">
              <a:avLst/>
            </a:prstGeom>
            <a:noFill/>
            <a:ln w="476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69">
              <a:extLst>
                <a:ext uri="{FF2B5EF4-FFF2-40B4-BE49-F238E27FC236}">
                  <a16:creationId xmlns:a16="http://schemas.microsoft.com/office/drawing/2014/main" id="{6C6A8923-D064-4B88-8804-F027F8E63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6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" name="Text Box 70">
              <a:extLst>
                <a:ext uri="{FF2B5EF4-FFF2-40B4-BE49-F238E27FC236}">
                  <a16:creationId xmlns:a16="http://schemas.microsoft.com/office/drawing/2014/main" id="{3BC2E45A-ADF6-490A-B224-87B7779CC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6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" name="Line 71">
              <a:extLst>
                <a:ext uri="{FF2B5EF4-FFF2-40B4-BE49-F238E27FC236}">
                  <a16:creationId xmlns:a16="http://schemas.microsoft.com/office/drawing/2014/main" id="{804CB5A8-FF98-4393-ADE4-0B9DFA90F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792"/>
              <a:ext cx="972" cy="6"/>
            </a:xfrm>
            <a:prstGeom prst="line">
              <a:avLst/>
            </a:prstGeom>
            <a:noFill/>
            <a:ln w="476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72">
              <a:extLst>
                <a:ext uri="{FF2B5EF4-FFF2-40B4-BE49-F238E27FC236}">
                  <a16:creationId xmlns:a16="http://schemas.microsoft.com/office/drawing/2014/main" id="{577B0593-51D1-4CE9-A0E7-485402BBF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6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9" name="Line 73">
              <a:extLst>
                <a:ext uri="{FF2B5EF4-FFF2-40B4-BE49-F238E27FC236}">
                  <a16:creationId xmlns:a16="http://schemas.microsoft.com/office/drawing/2014/main" id="{45723557-24E7-4D41-9B0E-6C60337A9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792"/>
              <a:ext cx="972" cy="6"/>
            </a:xfrm>
            <a:prstGeom prst="line">
              <a:avLst/>
            </a:prstGeom>
            <a:noFill/>
            <a:ln w="476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1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D1608C-978E-4491-AF8F-F029A63AB169}"/>
              </a:ext>
            </a:extLst>
          </p:cNvPr>
          <p:cNvSpPr txBox="1"/>
          <p:nvPr/>
        </p:nvSpPr>
        <p:spPr>
          <a:xfrm>
            <a:off x="490818" y="497542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背包问题</a:t>
            </a: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BAF53E97-EA25-4139-948C-71F1653C4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782127"/>
              </p:ext>
            </p:extLst>
          </p:nvPr>
        </p:nvGraphicFramePr>
        <p:xfrm>
          <a:off x="2401129" y="2667915"/>
          <a:ext cx="4953000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文档" r:id="rId3" imgW="2277217" imgH="594106" progId="Word.Document.8">
                  <p:embed/>
                </p:oleObj>
              </mc:Choice>
              <mc:Fallback>
                <p:oleObj name="文档" r:id="rId3" imgW="2277217" imgH="594106" progId="Word.Document.8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BAF53E97-EA25-4139-948C-71F1653C4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129" y="2667915"/>
                        <a:ext cx="4953000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3">
            <a:extLst>
              <a:ext uri="{FF2B5EF4-FFF2-40B4-BE49-F238E27FC236}">
                <a16:creationId xmlns:a16="http://schemas.microsoft.com/office/drawing/2014/main" id="{A8B7593C-8DA9-4B42-911E-593264621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311" y="3728731"/>
            <a:ext cx="6346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2) 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按物品的单价，从大到小排序；</a:t>
            </a: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7E33BFB5-95E6-4EA0-AE10-488BCD859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311" y="4590455"/>
            <a:ext cx="71545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3) 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单价高的物品优先装包，直至装满。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C8A103-412A-4AA5-8894-103F31F682BD}"/>
              </a:ext>
            </a:extLst>
          </p:cNvPr>
          <p:cNvSpPr txBox="1"/>
          <p:nvPr/>
        </p:nvSpPr>
        <p:spPr>
          <a:xfrm>
            <a:off x="1560143" y="1492623"/>
            <a:ext cx="907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贪心策略：性价比（单位重量价值）高的优先装包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7066FF-878C-4A1B-8608-7FE588A3AD48}"/>
              </a:ext>
            </a:extLst>
          </p:cNvPr>
          <p:cNvSpPr txBox="1"/>
          <p:nvPr/>
        </p:nvSpPr>
        <p:spPr>
          <a:xfrm>
            <a:off x="1560143" y="2252107"/>
            <a:ext cx="220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求解步骤：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2046FAD-B9AF-4254-AE30-46959B4837E0}"/>
                  </a:ext>
                </a:extLst>
              </p:cNvPr>
              <p:cNvSpPr txBox="1"/>
              <p:nvPr/>
            </p:nvSpPr>
            <p:spPr>
              <a:xfrm>
                <a:off x="2032388" y="5545271"/>
                <a:ext cx="69653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+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𝑛𝑙𝑜𝑔𝑛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𝑛𝑙𝑜𝑔𝑛</m:t>
                          </m:r>
                        </m:e>
                      </m:d>
                    </m:oMath>
                  </m:oMathPara>
                </a14:m>
                <a:endParaRPr lang="zh-CN" altLang="en-US" sz="32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2046FAD-B9AF-4254-AE30-46959B483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388" y="5545271"/>
                <a:ext cx="69653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1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70B93-86C4-4F65-ABC9-13670DB5B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Chap2 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递归与分治策略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136EEE-049B-4459-B74F-3BEDD3745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20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B09823D9-AD0D-4D50-BB05-4CFD4B64F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486180"/>
              </p:ext>
            </p:extLst>
          </p:nvPr>
        </p:nvGraphicFramePr>
        <p:xfrm>
          <a:off x="1642782" y="643217"/>
          <a:ext cx="601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文档" r:id="rId3" imgW="3061374" imgH="396071" progId="Word.Document.8">
                  <p:embed/>
                </p:oleObj>
              </mc:Choice>
              <mc:Fallback>
                <p:oleObj name="文档" r:id="rId3" imgW="3061374" imgH="396071" progId="Word.Document.8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B09823D9-AD0D-4D50-BB05-4CFD4B64F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782" y="643217"/>
                        <a:ext cx="6019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>
            <a:extLst>
              <a:ext uri="{FF2B5EF4-FFF2-40B4-BE49-F238E27FC236}">
                <a16:creationId xmlns:a16="http://schemas.microsoft.com/office/drawing/2014/main" id="{587A213C-4CBA-4BE6-AF1B-37D92F5FC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507" y="1776692"/>
            <a:ext cx="1195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解：</a:t>
            </a:r>
            <a:r>
              <a:rPr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1)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3876AC9-53E2-46EE-918F-82FE56573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29" y="32253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173AA34C-19FB-46BF-B069-9D3157C9B3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347073"/>
              </p:ext>
            </p:extLst>
          </p:nvPr>
        </p:nvGraphicFramePr>
        <p:xfrm>
          <a:off x="2861982" y="1551267"/>
          <a:ext cx="24384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公式" r:id="rId5" imgW="977476" imgH="444307" progId="Equation.3">
                  <p:embed/>
                </p:oleObj>
              </mc:Choice>
              <mc:Fallback>
                <p:oleObj name="公式" r:id="rId5" imgW="977476" imgH="444307" progId="Equation.3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173AA34C-19FB-46BF-B069-9D3157C9B3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982" y="1551267"/>
                        <a:ext cx="24384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5090F710-27F2-4B50-BEF3-0DD5B2DBE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008474"/>
              </p:ext>
            </p:extLst>
          </p:nvPr>
        </p:nvGraphicFramePr>
        <p:xfrm>
          <a:off x="5833782" y="1517930"/>
          <a:ext cx="2209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公式" r:id="rId7" imgW="914400" imgH="444500" progId="Equation.3">
                  <p:embed/>
                </p:oleObj>
              </mc:Choice>
              <mc:Fallback>
                <p:oleObj name="公式" r:id="rId7" imgW="914400" imgH="444500" progId="Equation.3">
                  <p:embed/>
                  <p:pic>
                    <p:nvPicPr>
                      <p:cNvPr id="9" name="Object 12">
                        <a:extLst>
                          <a:ext uri="{FF2B5EF4-FFF2-40B4-BE49-F238E27FC236}">
                            <a16:creationId xmlns:a16="http://schemas.microsoft.com/office/drawing/2014/main" id="{5090F710-27F2-4B50-BEF3-0DD5B2DBE1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782" y="1517930"/>
                        <a:ext cx="2209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26EB18D7-FEEA-48DE-B700-3F7D8E84B1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372279"/>
              </p:ext>
            </p:extLst>
          </p:nvPr>
        </p:nvGraphicFramePr>
        <p:xfrm>
          <a:off x="2785782" y="2700617"/>
          <a:ext cx="21336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公式" r:id="rId9" imgW="888614" imgH="444307" progId="Equation.3">
                  <p:embed/>
                </p:oleObj>
              </mc:Choice>
              <mc:Fallback>
                <p:oleObj name="公式" r:id="rId9" imgW="888614" imgH="444307" progId="Equation.3">
                  <p:embed/>
                  <p:pic>
                    <p:nvPicPr>
                      <p:cNvPr id="11" name="Object 14">
                        <a:extLst>
                          <a:ext uri="{FF2B5EF4-FFF2-40B4-BE49-F238E27FC236}">
                            <a16:creationId xmlns:a16="http://schemas.microsoft.com/office/drawing/2014/main" id="{26EB18D7-FEEA-48DE-B700-3F7D8E84B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782" y="2700617"/>
                        <a:ext cx="21336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6">
            <a:extLst>
              <a:ext uri="{FF2B5EF4-FFF2-40B4-BE49-F238E27FC236}">
                <a16:creationId xmlns:a16="http://schemas.microsoft.com/office/drawing/2014/main" id="{CF25E695-B2BE-43B8-9B0B-7FA6F3CEC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798" y="3850062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2)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在背包中放入物品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，重量为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15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，价值为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24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r>
              <a:rPr lang="zh-CN" altLang="en-US" sz="28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5413DA66-7E9C-42F2-8B41-62E933363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798" y="4635780"/>
            <a:ext cx="8615083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3) </a:t>
            </a:r>
            <a:r>
              <a:rPr lang="zh-CN" altLang="en-US" sz="24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在背包中放入一半物品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，此时背包重量为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20</a:t>
            </a:r>
            <a:r>
              <a:rPr lang="zh-CN" altLang="en-US" sz="24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，价值为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31.5</a:t>
            </a:r>
            <a:r>
              <a:rPr lang="en-US" altLang="zh-CN" sz="24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95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3">
            <a:extLst>
              <a:ext uri="{FF2B5EF4-FFF2-40B4-BE49-F238E27FC236}">
                <a16:creationId xmlns:a16="http://schemas.microsoft.com/office/drawing/2014/main" id="{82923A22-5F5E-4087-959E-9F262982E6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524925"/>
              </p:ext>
            </p:extLst>
          </p:nvPr>
        </p:nvGraphicFramePr>
        <p:xfrm>
          <a:off x="3404347" y="2731994"/>
          <a:ext cx="563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公式" r:id="rId3" imgW="2463800" imgH="203200" progId="Equation.3">
                  <p:embed/>
                </p:oleObj>
              </mc:Choice>
              <mc:Fallback>
                <p:oleObj name="公式" r:id="rId3" imgW="2463800" imgH="203200" progId="Equation.3">
                  <p:embed/>
                  <p:pic>
                    <p:nvPicPr>
                      <p:cNvPr id="2" name="Object 23">
                        <a:extLst>
                          <a:ext uri="{FF2B5EF4-FFF2-40B4-BE49-F238E27FC236}">
                            <a16:creationId xmlns:a16="http://schemas.microsoft.com/office/drawing/2014/main" id="{82923A22-5F5E-4087-959E-9F262982E6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347" y="2731994"/>
                        <a:ext cx="563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4154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588C5A-0FB7-4018-97D5-AB24BEBB33CC}"/>
              </a:ext>
            </a:extLst>
          </p:cNvPr>
          <p:cNvSpPr txBox="1"/>
          <p:nvPr/>
        </p:nvSpPr>
        <p:spPr>
          <a:xfrm>
            <a:off x="336177" y="584947"/>
            <a:ext cx="3820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带时间窗的贪心算法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4B61011-B3CB-45FD-96ED-AA2FCFB36402}"/>
              </a:ext>
            </a:extLst>
          </p:cNvPr>
          <p:cNvSpPr txBox="1"/>
          <p:nvPr/>
        </p:nvSpPr>
        <p:spPr>
          <a:xfrm>
            <a:off x="2246315" y="1303524"/>
            <a:ext cx="5445125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个任务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，期限为</a:t>
            </a:r>
            <a:endParaRPr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2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个单位时间，利润</a:t>
            </a:r>
            <a:endParaRPr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分别为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150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200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250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应如何安排加工顺序，使得收益最多。</a:t>
            </a:r>
            <a:endParaRPr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796A771-CBEA-4B6A-918E-51F0D634F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90" y="3970524"/>
            <a:ext cx="5781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解：按照利益降序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J4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J3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J2</a:t>
            </a:r>
            <a:endParaRPr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A559FFFB-1B3E-4C0E-88DB-66F37A3E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90" y="4961124"/>
            <a:ext cx="470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加工顺序：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J3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J4</a:t>
            </a:r>
            <a:endParaRPr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云形标注 9">
            <a:extLst>
              <a:ext uri="{FF2B5EF4-FFF2-40B4-BE49-F238E27FC236}">
                <a16:creationId xmlns:a16="http://schemas.microsoft.com/office/drawing/2014/main" id="{59227B4D-0E90-437A-B718-36E6B21C4D11}"/>
              </a:ext>
            </a:extLst>
          </p:cNvPr>
          <p:cNvSpPr/>
          <p:nvPr/>
        </p:nvSpPr>
        <p:spPr>
          <a:xfrm>
            <a:off x="8459790" y="5418324"/>
            <a:ext cx="1685925" cy="1143000"/>
          </a:xfrm>
          <a:prstGeom prst="cloudCallout">
            <a:avLst>
              <a:gd name="adj1" fmla="val -72832"/>
              <a:gd name="adj2" fmla="val -6416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750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0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6D41757-7B1B-4FF7-B7FF-CA3DCA999EB5}"/>
              </a:ext>
            </a:extLst>
          </p:cNvPr>
          <p:cNvSpPr txBox="1"/>
          <p:nvPr/>
        </p:nvSpPr>
        <p:spPr>
          <a:xfrm>
            <a:off x="2681755" y="1201270"/>
            <a:ext cx="6670675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个任务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，期限为</a:t>
            </a:r>
            <a:endParaRPr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2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个单位时间，利润</a:t>
            </a:r>
            <a:endParaRPr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分别为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700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600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500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350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300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200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应如何安排加工顺序，使得收益最多。</a:t>
            </a:r>
            <a:endParaRPr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6B2166EF-6388-4C8F-8774-12B8216C0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2230" y="4249270"/>
            <a:ext cx="2890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J1,J3,J2,J5,J7,J4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云形标注 8">
            <a:extLst>
              <a:ext uri="{FF2B5EF4-FFF2-40B4-BE49-F238E27FC236}">
                <a16:creationId xmlns:a16="http://schemas.microsoft.com/office/drawing/2014/main" id="{0123A345-E614-4544-BDD8-C858D7463A3C}"/>
              </a:ext>
            </a:extLst>
          </p:cNvPr>
          <p:cNvSpPr/>
          <p:nvPr/>
        </p:nvSpPr>
        <p:spPr>
          <a:xfrm>
            <a:off x="8285630" y="5316070"/>
            <a:ext cx="1685925" cy="1143000"/>
          </a:xfrm>
          <a:prstGeom prst="cloudCallout">
            <a:avLst>
              <a:gd name="adj1" fmla="val -193785"/>
              <a:gd name="adj2" fmla="val -110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2550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70B93-86C4-4F65-ABC9-13670DB5B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Chap5 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回溯法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136EEE-049B-4459-B74F-3BEDD3745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751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2F3E89-873E-47A0-AFA9-C90963F45642}"/>
              </a:ext>
            </a:extLst>
          </p:cNvPr>
          <p:cNvSpPr txBox="1"/>
          <p:nvPr/>
        </p:nvSpPr>
        <p:spPr>
          <a:xfrm>
            <a:off x="571499" y="551330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装载问题</a:t>
            </a: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FC5C2D52-1CD2-4537-921E-A00282DDC4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05079"/>
              </p:ext>
            </p:extLst>
          </p:nvPr>
        </p:nvGraphicFramePr>
        <p:xfrm>
          <a:off x="2654300" y="315834"/>
          <a:ext cx="6883400" cy="355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3" imgW="3157036" imgH="1981073" progId="Word.Document.8">
                  <p:embed/>
                </p:oleObj>
              </mc:Choice>
              <mc:Fallback>
                <p:oleObj name="Document" r:id="rId3" imgW="3157036" imgH="1981073" progId="Word.Document.8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FC5C2D52-1CD2-4537-921E-A00282DDC4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315834"/>
                        <a:ext cx="6883400" cy="35544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22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A088F0B4-85BB-4F25-AD9C-533E4FDA75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256318"/>
              </p:ext>
            </p:extLst>
          </p:nvPr>
        </p:nvGraphicFramePr>
        <p:xfrm>
          <a:off x="2265362" y="4057074"/>
          <a:ext cx="76612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文档" r:id="rId5" imgW="3718601" imgH="990537" progId="Word.Document.8">
                  <p:embed/>
                </p:oleObj>
              </mc:Choice>
              <mc:Fallback>
                <p:oleObj name="文档" r:id="rId5" imgW="3718601" imgH="990537" progId="Word.Document.8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A088F0B4-85BB-4F25-AD9C-533E4FDA75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2" y="4057074"/>
                        <a:ext cx="7661275" cy="168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FA317B9-B93F-404B-B567-548469CE86D6}"/>
                  </a:ext>
                </a:extLst>
              </p:cNvPr>
              <p:cNvSpPr txBox="1"/>
              <p:nvPr/>
            </p:nvSpPr>
            <p:spPr>
              <a:xfrm>
                <a:off x="3240274" y="5957391"/>
                <a:ext cx="54899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(2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)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2.0 55 Regular" panose="00020600040101010101" pitchFamily="18" charset="-122"/>
                        </a:rPr>
                        <m:t>∙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(2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FA317B9-B93F-404B-B567-548469CE8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74" y="5957391"/>
                <a:ext cx="548996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83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">
            <a:extLst>
              <a:ext uri="{FF2B5EF4-FFF2-40B4-BE49-F238E27FC236}">
                <a16:creationId xmlns:a16="http://schemas.microsoft.com/office/drawing/2014/main" id="{9883146A-8471-4D52-BDE1-1BE0B1C4C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484173"/>
              </p:ext>
            </p:extLst>
          </p:nvPr>
        </p:nvGraphicFramePr>
        <p:xfrm>
          <a:off x="376517" y="275664"/>
          <a:ext cx="3711389" cy="47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公式" r:id="rId3" imgW="1701800" imgH="215900" progId="Equation.3">
                  <p:embed/>
                </p:oleObj>
              </mc:Choice>
              <mc:Fallback>
                <p:oleObj name="公式" r:id="rId3" imgW="1701800" imgH="215900" progId="Equation.3">
                  <p:embed/>
                  <p:pic>
                    <p:nvPicPr>
                      <p:cNvPr id="2" name="Object 12">
                        <a:extLst>
                          <a:ext uri="{FF2B5EF4-FFF2-40B4-BE49-F238E27FC236}">
                            <a16:creationId xmlns:a16="http://schemas.microsoft.com/office/drawing/2014/main" id="{9883146A-8471-4D52-BDE1-1BE0B1C4C7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17" y="275664"/>
                        <a:ext cx="3711389" cy="47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Oval 12">
            <a:extLst>
              <a:ext uri="{FF2B5EF4-FFF2-40B4-BE49-F238E27FC236}">
                <a16:creationId xmlns:a16="http://schemas.microsoft.com/office/drawing/2014/main" id="{93E5EB22-94B4-453E-83A8-B9FF345D0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143065"/>
            <a:ext cx="609600" cy="762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" name="Oval 13">
            <a:extLst>
              <a:ext uri="{FF2B5EF4-FFF2-40B4-BE49-F238E27FC236}">
                <a16:creationId xmlns:a16="http://schemas.microsoft.com/office/drawing/2014/main" id="{2BEA5B36-89B7-4262-BDD6-A8B936C60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390465"/>
            <a:ext cx="8382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" name="Oval 14">
            <a:extLst>
              <a:ext uri="{FF2B5EF4-FFF2-40B4-BE49-F238E27FC236}">
                <a16:creationId xmlns:a16="http://schemas.microsoft.com/office/drawing/2014/main" id="{D5D02BE3-2E04-4CEF-AA58-7EDE1F7C1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914465"/>
            <a:ext cx="609600" cy="914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" name="Oval 15">
            <a:extLst>
              <a:ext uri="{FF2B5EF4-FFF2-40B4-BE49-F238E27FC236}">
                <a16:creationId xmlns:a16="http://schemas.microsoft.com/office/drawing/2014/main" id="{7A710103-B08C-4711-A1CE-4DC68ACC1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066865"/>
            <a:ext cx="6096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" name="Oval 20">
            <a:extLst>
              <a:ext uri="{FF2B5EF4-FFF2-40B4-BE49-F238E27FC236}">
                <a16:creationId xmlns:a16="http://schemas.microsoft.com/office/drawing/2014/main" id="{6386D1C2-DD94-42A3-8CDD-1B4E263A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637865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" name="Oval 27">
            <a:extLst>
              <a:ext uri="{FF2B5EF4-FFF2-40B4-BE49-F238E27FC236}">
                <a16:creationId xmlns:a16="http://schemas.microsoft.com/office/drawing/2014/main" id="{A6C2088D-A026-40E7-9716-895B0FCC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190065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" name="Oval 28">
            <a:extLst>
              <a:ext uri="{FF2B5EF4-FFF2-40B4-BE49-F238E27FC236}">
                <a16:creationId xmlns:a16="http://schemas.microsoft.com/office/drawing/2014/main" id="{26A7C54A-0D91-450A-8F1A-E8D6AF4EC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38065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" name="Oval 29">
            <a:extLst>
              <a:ext uri="{FF2B5EF4-FFF2-40B4-BE49-F238E27FC236}">
                <a16:creationId xmlns:a16="http://schemas.microsoft.com/office/drawing/2014/main" id="{49A4D871-316B-4992-B566-A36F05324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14065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" name="Oval 30">
            <a:extLst>
              <a:ext uri="{FF2B5EF4-FFF2-40B4-BE49-F238E27FC236}">
                <a16:creationId xmlns:a16="http://schemas.microsoft.com/office/drawing/2014/main" id="{665DA668-7C89-40BA-8273-242FA72E0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342465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" name="Oval 31">
            <a:extLst>
              <a:ext uri="{FF2B5EF4-FFF2-40B4-BE49-F238E27FC236}">
                <a16:creationId xmlns:a16="http://schemas.microsoft.com/office/drawing/2014/main" id="{40ED1E40-A510-4FC8-9F9E-747CBF84D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065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" name="Oval 32">
            <a:extLst>
              <a:ext uri="{FF2B5EF4-FFF2-40B4-BE49-F238E27FC236}">
                <a16:creationId xmlns:a16="http://schemas.microsoft.com/office/drawing/2014/main" id="{7830BD6F-A45A-4D9A-88C0-55912AFA9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18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22" name="Oval 33">
            <a:extLst>
              <a:ext uri="{FF2B5EF4-FFF2-40B4-BE49-F238E27FC236}">
                <a16:creationId xmlns:a16="http://schemas.microsoft.com/office/drawing/2014/main" id="{79F96F9B-933E-43B9-8699-E0592A6FD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472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3" name="Oval 34">
            <a:extLst>
              <a:ext uri="{FF2B5EF4-FFF2-40B4-BE49-F238E27FC236}">
                <a16:creationId xmlns:a16="http://schemas.microsoft.com/office/drawing/2014/main" id="{07EFCDBF-B7DD-43B3-91B0-3B76D3E30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4948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24" name="Oval 35">
            <a:extLst>
              <a:ext uri="{FF2B5EF4-FFF2-40B4-BE49-F238E27FC236}">
                <a16:creationId xmlns:a16="http://schemas.microsoft.com/office/drawing/2014/main" id="{A59C9E0A-0BEA-4F91-8139-757DA9B6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950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25" name="Oval 36">
            <a:extLst>
              <a:ext uri="{FF2B5EF4-FFF2-40B4-BE49-F238E27FC236}">
                <a16:creationId xmlns:a16="http://schemas.microsoft.com/office/drawing/2014/main" id="{EF8C91E6-0CE7-44CE-BC5F-C604A767A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1712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6" name="Oval 37">
            <a:extLst>
              <a:ext uri="{FF2B5EF4-FFF2-40B4-BE49-F238E27FC236}">
                <a16:creationId xmlns:a16="http://schemas.microsoft.com/office/drawing/2014/main" id="{FE7A24E6-BCE6-45B8-AD31-688BC5C45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950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27" name="Oval 38">
            <a:extLst>
              <a:ext uri="{FF2B5EF4-FFF2-40B4-BE49-F238E27FC236}">
                <a16:creationId xmlns:a16="http://schemas.microsoft.com/office/drawing/2014/main" id="{D8D26B08-A47B-4139-B402-E833A3F11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0950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128" name="Oval 39">
            <a:extLst>
              <a:ext uri="{FF2B5EF4-FFF2-40B4-BE49-F238E27FC236}">
                <a16:creationId xmlns:a16="http://schemas.microsoft.com/office/drawing/2014/main" id="{40971D76-0862-4AEE-87AB-9F59FAE5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428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29" name="Oval 40">
            <a:extLst>
              <a:ext uri="{FF2B5EF4-FFF2-40B4-BE49-F238E27FC236}">
                <a16:creationId xmlns:a16="http://schemas.microsoft.com/office/drawing/2014/main" id="{D5152DB6-CBB5-4E49-9503-C24DE81FD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428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30" name="Oval 41">
            <a:extLst>
              <a:ext uri="{FF2B5EF4-FFF2-40B4-BE49-F238E27FC236}">
                <a16:creationId xmlns:a16="http://schemas.microsoft.com/office/drawing/2014/main" id="{6093B6D1-59F7-4644-B549-5D445C83E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6190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131" name="Oval 42">
            <a:extLst>
              <a:ext uri="{FF2B5EF4-FFF2-40B4-BE49-F238E27FC236}">
                <a16:creationId xmlns:a16="http://schemas.microsoft.com/office/drawing/2014/main" id="{F54C88C6-ABBD-47B0-BD66-F29D638D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6190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132" name="Oval 43">
            <a:extLst>
              <a:ext uri="{FF2B5EF4-FFF2-40B4-BE49-F238E27FC236}">
                <a16:creationId xmlns:a16="http://schemas.microsoft.com/office/drawing/2014/main" id="{2DEF838F-AAEA-443F-93D7-A630E4A96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5428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33" name="Oval 44">
            <a:extLst>
              <a:ext uri="{FF2B5EF4-FFF2-40B4-BE49-F238E27FC236}">
                <a16:creationId xmlns:a16="http://schemas.microsoft.com/office/drawing/2014/main" id="{949484C2-60F2-4178-935D-26BC0C513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666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134" name="Oval 45">
            <a:extLst>
              <a:ext uri="{FF2B5EF4-FFF2-40B4-BE49-F238E27FC236}">
                <a16:creationId xmlns:a16="http://schemas.microsoft.com/office/drawing/2014/main" id="{B15241A5-38BF-41CB-8CDA-7ECDC0EA8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5428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35" name="Oval 46">
            <a:extLst>
              <a:ext uri="{FF2B5EF4-FFF2-40B4-BE49-F238E27FC236}">
                <a16:creationId xmlns:a16="http://schemas.microsoft.com/office/drawing/2014/main" id="{E6141B0C-60AB-44DA-BF40-A468BFB0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3904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36" name="Line 47">
            <a:extLst>
              <a:ext uri="{FF2B5EF4-FFF2-40B4-BE49-F238E27FC236}">
                <a16:creationId xmlns:a16="http://schemas.microsoft.com/office/drawing/2014/main" id="{F37EA4D0-1DDE-430D-BFE5-3C57DE4B4B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732865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Line 48">
            <a:extLst>
              <a:ext uri="{FF2B5EF4-FFF2-40B4-BE49-F238E27FC236}">
                <a16:creationId xmlns:a16="http://schemas.microsoft.com/office/drawing/2014/main" id="{504CCA6B-1501-4A2B-9F22-C085630A4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656665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" name="Line 49">
            <a:extLst>
              <a:ext uri="{FF2B5EF4-FFF2-40B4-BE49-F238E27FC236}">
                <a16:creationId xmlns:a16="http://schemas.microsoft.com/office/drawing/2014/main" id="{21E8227D-A3F8-4D27-A4BF-9BF143BB5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028265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Line 50">
            <a:extLst>
              <a:ext uri="{FF2B5EF4-FFF2-40B4-BE49-F238E27FC236}">
                <a16:creationId xmlns:a16="http://schemas.microsoft.com/office/drawing/2014/main" id="{6BD46A19-EF85-4090-995D-D917266A5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952065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" name="Line 51">
            <a:extLst>
              <a:ext uri="{FF2B5EF4-FFF2-40B4-BE49-F238E27FC236}">
                <a16:creationId xmlns:a16="http://schemas.microsoft.com/office/drawing/2014/main" id="{BF499EC1-DA6D-41EB-96C5-FFD3E33E0A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2028265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Line 52">
            <a:extLst>
              <a:ext uri="{FF2B5EF4-FFF2-40B4-BE49-F238E27FC236}">
                <a16:creationId xmlns:a16="http://schemas.microsoft.com/office/drawing/2014/main" id="{F158A83F-FA4E-43C6-976C-3132CBF57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875865"/>
            <a:ext cx="838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Line 53">
            <a:extLst>
              <a:ext uri="{FF2B5EF4-FFF2-40B4-BE49-F238E27FC236}">
                <a16:creationId xmlns:a16="http://schemas.microsoft.com/office/drawing/2014/main" id="{1F00D2F2-5F1A-45D5-B41A-590F8F4FF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99865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Line 54">
            <a:extLst>
              <a:ext uri="{FF2B5EF4-FFF2-40B4-BE49-F238E27FC236}">
                <a16:creationId xmlns:a16="http://schemas.microsoft.com/office/drawing/2014/main" id="{2D9FB0A9-DF51-4C9C-92EE-553C8836B6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476065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Line 55">
            <a:extLst>
              <a:ext uri="{FF2B5EF4-FFF2-40B4-BE49-F238E27FC236}">
                <a16:creationId xmlns:a16="http://schemas.microsoft.com/office/drawing/2014/main" id="{44623DEF-4B49-443A-B211-1CEE5E09E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399865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Line 56">
            <a:extLst>
              <a:ext uri="{FF2B5EF4-FFF2-40B4-BE49-F238E27FC236}">
                <a16:creationId xmlns:a16="http://schemas.microsoft.com/office/drawing/2014/main" id="{C8A54E86-02E3-49B1-B960-1C19D451D1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476065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" name="Line 57">
            <a:extLst>
              <a:ext uri="{FF2B5EF4-FFF2-40B4-BE49-F238E27FC236}">
                <a16:creationId xmlns:a16="http://schemas.microsoft.com/office/drawing/2014/main" id="{4EB39E12-D4AB-4A04-8756-EE7722C21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476065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Line 58">
            <a:extLst>
              <a:ext uri="{FF2B5EF4-FFF2-40B4-BE49-F238E27FC236}">
                <a16:creationId xmlns:a16="http://schemas.microsoft.com/office/drawing/2014/main" id="{493EF0F5-CAE5-413D-9F8D-80E3187B49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3552265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" name="Line 59">
            <a:extLst>
              <a:ext uri="{FF2B5EF4-FFF2-40B4-BE49-F238E27FC236}">
                <a16:creationId xmlns:a16="http://schemas.microsoft.com/office/drawing/2014/main" id="{8EF38F1D-615C-41AE-B4BD-E268F17C1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399865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" name="Text Box 60">
            <a:extLst>
              <a:ext uri="{FF2B5EF4-FFF2-40B4-BE49-F238E27FC236}">
                <a16:creationId xmlns:a16="http://schemas.microsoft.com/office/drawing/2014/main" id="{44D71B42-9C90-4F4D-9EB1-A94185015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73286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0" name="Text Box 61">
            <a:extLst>
              <a:ext uri="{FF2B5EF4-FFF2-40B4-BE49-F238E27FC236}">
                <a16:creationId xmlns:a16="http://schemas.microsoft.com/office/drawing/2014/main" id="{A1E8987D-83BD-4569-A27C-465C450EA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80906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1" name="Text Box 62">
            <a:extLst>
              <a:ext uri="{FF2B5EF4-FFF2-40B4-BE49-F238E27FC236}">
                <a16:creationId xmlns:a16="http://schemas.microsoft.com/office/drawing/2014/main" id="{1854A2DE-1BDD-413B-BAB1-4F46D1E2F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9495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2" name="Text Box 63">
            <a:extLst>
              <a:ext uri="{FF2B5EF4-FFF2-40B4-BE49-F238E27FC236}">
                <a16:creationId xmlns:a16="http://schemas.microsoft.com/office/drawing/2014/main" id="{50F96E73-125E-4801-9844-CDBEFDDA9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227115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3" name="Text Box 64">
            <a:extLst>
              <a:ext uri="{FF2B5EF4-FFF2-40B4-BE49-F238E27FC236}">
                <a16:creationId xmlns:a16="http://schemas.microsoft.com/office/drawing/2014/main" id="{ECFFEFB0-7659-4E7E-88E9-047A63426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71895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4" name="Text Box 65">
            <a:extLst>
              <a:ext uri="{FF2B5EF4-FFF2-40B4-BE49-F238E27FC236}">
                <a16:creationId xmlns:a16="http://schemas.microsoft.com/office/drawing/2014/main" id="{4BEECED3-022D-4351-87D1-D96242AB8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78086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5" name="Text Box 66">
            <a:extLst>
              <a:ext uri="{FF2B5EF4-FFF2-40B4-BE49-F238E27FC236}">
                <a16:creationId xmlns:a16="http://schemas.microsoft.com/office/drawing/2014/main" id="{6461C96F-1EB1-43F3-900D-932CCE507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378086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6" name="Text Box 67">
            <a:extLst>
              <a:ext uri="{FF2B5EF4-FFF2-40B4-BE49-F238E27FC236}">
                <a16:creationId xmlns:a16="http://schemas.microsoft.com/office/drawing/2014/main" id="{BAECF7BE-CE4F-4E03-828A-392FCA8D4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18066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7" name="Text Box 68">
            <a:extLst>
              <a:ext uri="{FF2B5EF4-FFF2-40B4-BE49-F238E27FC236}">
                <a16:creationId xmlns:a16="http://schemas.microsoft.com/office/drawing/2014/main" id="{62AC7D6B-0AF3-4BFA-A35A-12FD670B9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10446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8" name="Text Box 69">
            <a:extLst>
              <a:ext uri="{FF2B5EF4-FFF2-40B4-BE49-F238E27FC236}">
                <a16:creationId xmlns:a16="http://schemas.microsoft.com/office/drawing/2014/main" id="{2A2FEFDF-9BF9-4E63-8A73-36CB36F4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0" y="371895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9" name="Text Box 70">
            <a:extLst>
              <a:ext uri="{FF2B5EF4-FFF2-40B4-BE49-F238E27FC236}">
                <a16:creationId xmlns:a16="http://schemas.microsoft.com/office/drawing/2014/main" id="{1FDAB370-23AB-4F06-BAA2-2ADE50DBA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71895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0" name="Text Box 71">
            <a:extLst>
              <a:ext uri="{FF2B5EF4-FFF2-40B4-BE49-F238E27FC236}">
                <a16:creationId xmlns:a16="http://schemas.microsoft.com/office/drawing/2014/main" id="{65CD497A-A409-4826-969C-7C96062C1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78086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" name="Text Box 72">
            <a:extLst>
              <a:ext uri="{FF2B5EF4-FFF2-40B4-BE49-F238E27FC236}">
                <a16:creationId xmlns:a16="http://schemas.microsoft.com/office/drawing/2014/main" id="{4DCEBB35-7120-4F53-AADA-F3417E487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8086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" name="Rectangle 73">
            <a:extLst>
              <a:ext uri="{FF2B5EF4-FFF2-40B4-BE49-F238E27FC236}">
                <a16:creationId xmlns:a16="http://schemas.microsoft.com/office/drawing/2014/main" id="{9411A952-367B-4ACA-B5F1-062733F51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950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" name="Rectangle 74">
            <a:extLst>
              <a:ext uri="{FF2B5EF4-FFF2-40B4-BE49-F238E27FC236}">
                <a16:creationId xmlns:a16="http://schemas.microsoft.com/office/drawing/2014/main" id="{CF3E0C56-4CC6-480C-AB0F-F845CA943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950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" name="Rectangle 75">
            <a:extLst>
              <a:ext uri="{FF2B5EF4-FFF2-40B4-BE49-F238E27FC236}">
                <a16:creationId xmlns:a16="http://schemas.microsoft.com/office/drawing/2014/main" id="{6A7427E5-7F37-4844-9166-25C91455D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522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" name="Oval 76">
            <a:extLst>
              <a:ext uri="{FF2B5EF4-FFF2-40B4-BE49-F238E27FC236}">
                <a16:creationId xmlns:a16="http://schemas.microsoft.com/office/drawing/2014/main" id="{85B6FF3E-4FEA-4A20-AE11-262BD9F09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1430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66" name="Oval 77">
            <a:extLst>
              <a:ext uri="{FF2B5EF4-FFF2-40B4-BE49-F238E27FC236}">
                <a16:creationId xmlns:a16="http://schemas.microsoft.com/office/drawing/2014/main" id="{678D598E-E35E-4BE0-9210-C09085CC1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61430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67" name="Oval 78">
            <a:extLst>
              <a:ext uri="{FF2B5EF4-FFF2-40B4-BE49-F238E27FC236}">
                <a16:creationId xmlns:a16="http://schemas.microsoft.com/office/drawing/2014/main" id="{1D3FDABD-6BA3-414C-9E99-50F49D86B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1430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68" name="Oval 79">
            <a:extLst>
              <a:ext uri="{FF2B5EF4-FFF2-40B4-BE49-F238E27FC236}">
                <a16:creationId xmlns:a16="http://schemas.microsoft.com/office/drawing/2014/main" id="{B0F38322-36ED-4551-9555-32869FA7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2192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169" name="Oval 80">
            <a:extLst>
              <a:ext uri="{FF2B5EF4-FFF2-40B4-BE49-F238E27FC236}">
                <a16:creationId xmlns:a16="http://schemas.microsoft.com/office/drawing/2014/main" id="{8380F813-36AD-420E-8970-4D0363B8A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2192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170" name="Oval 81">
            <a:extLst>
              <a:ext uri="{FF2B5EF4-FFF2-40B4-BE49-F238E27FC236}">
                <a16:creationId xmlns:a16="http://schemas.microsoft.com/office/drawing/2014/main" id="{36FFCD55-9644-444C-A93C-C23F4E0BF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2192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171" name="Oval 82">
            <a:extLst>
              <a:ext uri="{FF2B5EF4-FFF2-40B4-BE49-F238E27FC236}">
                <a16:creationId xmlns:a16="http://schemas.microsoft.com/office/drawing/2014/main" id="{6D039FF8-2E06-4908-AFF9-313D25A83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62192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3200" b="1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" name="Oval 83">
            <a:extLst>
              <a:ext uri="{FF2B5EF4-FFF2-40B4-BE49-F238E27FC236}">
                <a16:creationId xmlns:a16="http://schemas.microsoft.com/office/drawing/2014/main" id="{DF058EA1-FA07-4704-8ACA-EB92DE528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2192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3200" b="1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" name="Oval 84">
            <a:extLst>
              <a:ext uri="{FF2B5EF4-FFF2-40B4-BE49-F238E27FC236}">
                <a16:creationId xmlns:a16="http://schemas.microsoft.com/office/drawing/2014/main" id="{55072C04-67D2-4067-9E45-699CE3889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2954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3200" b="1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" name="Oval 85">
            <a:extLst>
              <a:ext uri="{FF2B5EF4-FFF2-40B4-BE49-F238E27FC236}">
                <a16:creationId xmlns:a16="http://schemas.microsoft.com/office/drawing/2014/main" id="{94CD7291-57C7-487A-B126-A650967A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2954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3200" b="1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" name="Oval 86">
            <a:extLst>
              <a:ext uri="{FF2B5EF4-FFF2-40B4-BE49-F238E27FC236}">
                <a16:creationId xmlns:a16="http://schemas.microsoft.com/office/drawing/2014/main" id="{AFEBAE93-1947-4C87-9A67-8A73CD544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2954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3200" b="1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" name="Oval 87">
            <a:extLst>
              <a:ext uri="{FF2B5EF4-FFF2-40B4-BE49-F238E27FC236}">
                <a16:creationId xmlns:a16="http://schemas.microsoft.com/office/drawing/2014/main" id="{5E80AC1E-9A87-4E49-BCD4-127E56D52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2954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3200" b="1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" name="Oval 88">
            <a:extLst>
              <a:ext uri="{FF2B5EF4-FFF2-40B4-BE49-F238E27FC236}">
                <a16:creationId xmlns:a16="http://schemas.microsoft.com/office/drawing/2014/main" id="{C2C3F2BC-CA65-4486-ACF3-CC8621379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62954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3200" b="1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" name="Oval 89">
            <a:extLst>
              <a:ext uri="{FF2B5EF4-FFF2-40B4-BE49-F238E27FC236}">
                <a16:creationId xmlns:a16="http://schemas.microsoft.com/office/drawing/2014/main" id="{8281C627-2F15-48C7-8A9A-B3AA61079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62954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3200" b="1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9" name="Line 90">
            <a:extLst>
              <a:ext uri="{FF2B5EF4-FFF2-40B4-BE49-F238E27FC236}">
                <a16:creationId xmlns:a16="http://schemas.microsoft.com/office/drawing/2014/main" id="{8C1F0D4F-BAA6-4FBF-8A50-27F92DCF5C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4923865"/>
            <a:ext cx="457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" name="Line 91">
            <a:extLst>
              <a:ext uri="{FF2B5EF4-FFF2-40B4-BE49-F238E27FC236}">
                <a16:creationId xmlns:a16="http://schemas.microsoft.com/office/drawing/2014/main" id="{0FA474D4-75B3-4081-97C8-A0D836E3B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076265"/>
            <a:ext cx="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" name="Line 92">
            <a:extLst>
              <a:ext uri="{FF2B5EF4-FFF2-40B4-BE49-F238E27FC236}">
                <a16:creationId xmlns:a16="http://schemas.microsoft.com/office/drawing/2014/main" id="{3AD0ADAE-68B7-40F2-AEA6-BCED4475D7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5076265"/>
            <a:ext cx="1524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" name="Line 93">
            <a:extLst>
              <a:ext uri="{FF2B5EF4-FFF2-40B4-BE49-F238E27FC236}">
                <a16:creationId xmlns:a16="http://schemas.microsoft.com/office/drawing/2014/main" id="{A300A7E9-A657-454B-A144-E9CAA08D2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076265"/>
            <a:ext cx="76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" name="Line 94">
            <a:extLst>
              <a:ext uri="{FF2B5EF4-FFF2-40B4-BE49-F238E27FC236}">
                <a16:creationId xmlns:a16="http://schemas.microsoft.com/office/drawing/2014/main" id="{C2A77890-F4A4-4789-BFD8-569AC9903B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5000065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Line 95">
            <a:extLst>
              <a:ext uri="{FF2B5EF4-FFF2-40B4-BE49-F238E27FC236}">
                <a16:creationId xmlns:a16="http://schemas.microsoft.com/office/drawing/2014/main" id="{248E7230-6F3B-482C-91C4-17574EB516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152465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" name="Line 96">
            <a:extLst>
              <a:ext uri="{FF2B5EF4-FFF2-40B4-BE49-F238E27FC236}">
                <a16:creationId xmlns:a16="http://schemas.microsoft.com/office/drawing/2014/main" id="{2BAB880B-FEAD-463B-BD24-75F3F745F5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000065"/>
            <a:ext cx="1524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" name="Line 97">
            <a:extLst>
              <a:ext uri="{FF2B5EF4-FFF2-40B4-BE49-F238E27FC236}">
                <a16:creationId xmlns:a16="http://schemas.microsoft.com/office/drawing/2014/main" id="{2D10CB59-B345-4D51-AE4F-0955A064C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000065"/>
            <a:ext cx="3048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" name="Line 98">
            <a:extLst>
              <a:ext uri="{FF2B5EF4-FFF2-40B4-BE49-F238E27FC236}">
                <a16:creationId xmlns:a16="http://schemas.microsoft.com/office/drawing/2014/main" id="{89B51AD4-4B7E-4AFE-9FB5-50BF7DB10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923865"/>
            <a:ext cx="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" name="Line 99">
            <a:extLst>
              <a:ext uri="{FF2B5EF4-FFF2-40B4-BE49-F238E27FC236}">
                <a16:creationId xmlns:a16="http://schemas.microsoft.com/office/drawing/2014/main" id="{0C0F7A7C-EFEE-417F-A698-CB87ECB29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923865"/>
            <a:ext cx="3048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" name="Line 100">
            <a:extLst>
              <a:ext uri="{FF2B5EF4-FFF2-40B4-BE49-F238E27FC236}">
                <a16:creationId xmlns:a16="http://schemas.microsoft.com/office/drawing/2014/main" id="{87D9ED21-863E-420E-83D2-4E69F96D23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5076265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" name="Line 101">
            <a:extLst>
              <a:ext uri="{FF2B5EF4-FFF2-40B4-BE49-F238E27FC236}">
                <a16:creationId xmlns:a16="http://schemas.microsoft.com/office/drawing/2014/main" id="{EA05C584-2FE7-49D1-99E4-AD54ADBA0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5000065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" name="Line 102">
            <a:extLst>
              <a:ext uri="{FF2B5EF4-FFF2-40B4-BE49-F238E27FC236}">
                <a16:creationId xmlns:a16="http://schemas.microsoft.com/office/drawing/2014/main" id="{9EEDFFAA-EDE8-4F45-B3BA-1AFCB4F21C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6400" y="4923865"/>
            <a:ext cx="762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2" name="Line 103">
            <a:extLst>
              <a:ext uri="{FF2B5EF4-FFF2-40B4-BE49-F238E27FC236}">
                <a16:creationId xmlns:a16="http://schemas.microsoft.com/office/drawing/2014/main" id="{E333C1AD-2FC1-491F-8A4A-DA3DBE8D1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4695265"/>
            <a:ext cx="381000" cy="1600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" name="Line 104">
            <a:extLst>
              <a:ext uri="{FF2B5EF4-FFF2-40B4-BE49-F238E27FC236}">
                <a16:creationId xmlns:a16="http://schemas.microsoft.com/office/drawing/2014/main" id="{06567FB8-42C6-490B-8DD7-E53417604A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476065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" name="Text Box 105">
            <a:extLst>
              <a:ext uri="{FF2B5EF4-FFF2-40B4-BE49-F238E27FC236}">
                <a16:creationId xmlns:a16="http://schemas.microsoft.com/office/drawing/2014/main" id="{F3371620-8858-4C77-8AB5-90B9BE3D7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70466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5" name="Oval 106">
            <a:extLst>
              <a:ext uri="{FF2B5EF4-FFF2-40B4-BE49-F238E27FC236}">
                <a16:creationId xmlns:a16="http://schemas.microsoft.com/office/drawing/2014/main" id="{A907F176-426E-4CAE-B957-4A17D6918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668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96" name="Oval 107">
            <a:extLst>
              <a:ext uri="{FF2B5EF4-FFF2-40B4-BE49-F238E27FC236}">
                <a16:creationId xmlns:a16="http://schemas.microsoft.com/office/drawing/2014/main" id="{FF917DEF-ED8D-42D2-94F7-DF6A9ED1C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066865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97" name="Line 108">
            <a:extLst>
              <a:ext uri="{FF2B5EF4-FFF2-40B4-BE49-F238E27FC236}">
                <a16:creationId xmlns:a16="http://schemas.microsoft.com/office/drawing/2014/main" id="{3924C7AC-7BBC-4677-A36C-1194FDEED6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4923865"/>
            <a:ext cx="457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" name="Line 109">
            <a:extLst>
              <a:ext uri="{FF2B5EF4-FFF2-40B4-BE49-F238E27FC236}">
                <a16:creationId xmlns:a16="http://schemas.microsoft.com/office/drawing/2014/main" id="{8C8F13A6-223F-4345-9A8A-BBD2507243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5076265"/>
            <a:ext cx="76200" cy="990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" name="Text Box 110">
            <a:extLst>
              <a:ext uri="{FF2B5EF4-FFF2-40B4-BE49-F238E27FC236}">
                <a16:creationId xmlns:a16="http://schemas.microsoft.com/office/drawing/2014/main" id="{436F6398-2140-4340-809F-6E2F4E6E1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1915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0" name="Text Box 111">
            <a:extLst>
              <a:ext uri="{FF2B5EF4-FFF2-40B4-BE49-F238E27FC236}">
                <a16:creationId xmlns:a16="http://schemas.microsoft.com/office/drawing/2014/main" id="{1AC8F447-26B5-40B2-AD15-E51A45C01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538106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1" name="Text Box 112">
            <a:extLst>
              <a:ext uri="{FF2B5EF4-FFF2-40B4-BE49-F238E27FC236}">
                <a16:creationId xmlns:a16="http://schemas.microsoft.com/office/drawing/2014/main" id="{ADED4A5F-46EA-42B9-AED4-D467F56AD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7155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2" name="Text Box 113">
            <a:extLst>
              <a:ext uri="{FF2B5EF4-FFF2-40B4-BE49-F238E27FC236}">
                <a16:creationId xmlns:a16="http://schemas.microsoft.com/office/drawing/2014/main" id="{0C59BB1A-A6B1-49E7-804F-BB0AA81A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553346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3" name="Text Box 114">
            <a:extLst>
              <a:ext uri="{FF2B5EF4-FFF2-40B4-BE49-F238E27FC236}">
                <a16:creationId xmlns:a16="http://schemas.microsoft.com/office/drawing/2014/main" id="{09C98E58-C609-47C6-90D7-84748BD1D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53346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4" name="Text Box 115">
            <a:extLst>
              <a:ext uri="{FF2B5EF4-FFF2-40B4-BE49-F238E27FC236}">
                <a16:creationId xmlns:a16="http://schemas.microsoft.com/office/drawing/2014/main" id="{ECD4CACD-F5E1-4B45-B583-A7391FA2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59537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5" name="Text Box 116">
            <a:extLst>
              <a:ext uri="{FF2B5EF4-FFF2-40B4-BE49-F238E27FC236}">
                <a16:creationId xmlns:a16="http://schemas.microsoft.com/office/drawing/2014/main" id="{FB1968D6-A771-48D2-A812-035183F09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0" y="545726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6" name="Text Box 117">
            <a:extLst>
              <a:ext uri="{FF2B5EF4-FFF2-40B4-BE49-F238E27FC236}">
                <a16:creationId xmlns:a16="http://schemas.microsoft.com/office/drawing/2014/main" id="{95AD5A14-8CEE-4714-BF4A-EEF9F446B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50" y="551917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7" name="Text Box 118">
            <a:extLst>
              <a:ext uri="{FF2B5EF4-FFF2-40B4-BE49-F238E27FC236}">
                <a16:creationId xmlns:a16="http://schemas.microsoft.com/office/drawing/2014/main" id="{C63A9BC9-1AFD-49C1-A1CA-210AF83B2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950" y="553346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8" name="Text Box 119">
            <a:extLst>
              <a:ext uri="{FF2B5EF4-FFF2-40B4-BE49-F238E27FC236}">
                <a16:creationId xmlns:a16="http://schemas.microsoft.com/office/drawing/2014/main" id="{640D5EE7-6C82-45FC-A044-CAC006085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554775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9" name="Text Box 120">
            <a:extLst>
              <a:ext uri="{FF2B5EF4-FFF2-40B4-BE49-F238E27FC236}">
                <a16:creationId xmlns:a16="http://schemas.microsoft.com/office/drawing/2014/main" id="{FF7AC98A-E681-475D-BB53-8990CF450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568586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0" name="Text Box 121">
            <a:extLst>
              <a:ext uri="{FF2B5EF4-FFF2-40B4-BE49-F238E27FC236}">
                <a16:creationId xmlns:a16="http://schemas.microsoft.com/office/drawing/2014/main" id="{716C405F-CAE2-4597-A2AD-67B47FA7B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60966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11" name="Text Box 122">
            <a:extLst>
              <a:ext uri="{FF2B5EF4-FFF2-40B4-BE49-F238E27FC236}">
                <a16:creationId xmlns:a16="http://schemas.microsoft.com/office/drawing/2014/main" id="{C68B1856-44EA-4734-87DA-70B871E62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68586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2" name="Text Box 123">
            <a:extLst>
              <a:ext uri="{FF2B5EF4-FFF2-40B4-BE49-F238E27FC236}">
                <a16:creationId xmlns:a16="http://schemas.microsoft.com/office/drawing/2014/main" id="{20C0F634-D84F-45C5-AA37-18ABCC934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3150" y="568586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13" name="Text Box 124">
            <a:extLst>
              <a:ext uri="{FF2B5EF4-FFF2-40B4-BE49-F238E27FC236}">
                <a16:creationId xmlns:a16="http://schemas.microsoft.com/office/drawing/2014/main" id="{523BACF2-DADE-47F4-AD6C-505855194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560966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4" name="Text Box 125">
            <a:extLst>
              <a:ext uri="{FF2B5EF4-FFF2-40B4-BE49-F238E27FC236}">
                <a16:creationId xmlns:a16="http://schemas.microsoft.com/office/drawing/2014/main" id="{BF68460B-5E0A-471B-A347-4FAC9B63F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562395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15" name="Line 150">
            <a:extLst>
              <a:ext uri="{FF2B5EF4-FFF2-40B4-BE49-F238E27FC236}">
                <a16:creationId xmlns:a16="http://schemas.microsoft.com/office/drawing/2014/main" id="{10962693-2238-4FF5-9F9A-61D52E175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247465"/>
            <a:ext cx="2590800" cy="2971800"/>
          </a:xfrm>
          <a:prstGeom prst="line">
            <a:avLst/>
          </a:prstGeom>
          <a:noFill/>
          <a:ln w="412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" name="Text Box 151">
            <a:extLst>
              <a:ext uri="{FF2B5EF4-FFF2-40B4-BE49-F238E27FC236}">
                <a16:creationId xmlns:a16="http://schemas.microsoft.com/office/drawing/2014/main" id="{24CB1E4F-381C-4829-B63C-FB6793823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904565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Bestw=10</a:t>
            </a:r>
          </a:p>
        </p:txBody>
      </p:sp>
      <p:sp>
        <p:nvSpPr>
          <p:cNvPr id="217" name="Line 155">
            <a:extLst>
              <a:ext uri="{FF2B5EF4-FFF2-40B4-BE49-F238E27FC236}">
                <a16:creationId xmlns:a16="http://schemas.microsoft.com/office/drawing/2014/main" id="{A99B87E9-A2C4-469C-BA30-C38262E21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28365"/>
            <a:ext cx="2667000" cy="3314700"/>
          </a:xfrm>
          <a:prstGeom prst="line">
            <a:avLst/>
          </a:prstGeom>
          <a:noFill/>
          <a:ln w="412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" name="Text Box 156">
            <a:extLst>
              <a:ext uri="{FF2B5EF4-FFF2-40B4-BE49-F238E27FC236}">
                <a16:creationId xmlns:a16="http://schemas.microsoft.com/office/drawing/2014/main" id="{604DE79B-4375-4EAA-82D8-2E1CD669E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333065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Bestw=11</a:t>
            </a:r>
          </a:p>
        </p:txBody>
      </p:sp>
    </p:spTree>
    <p:extLst>
      <p:ext uri="{BB962C8B-B14F-4D97-AF65-F5344CB8AC3E}">
        <p14:creationId xmlns:p14="http://schemas.microsoft.com/office/powerpoint/2010/main" val="68978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6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1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6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5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5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20" grpId="0" animBg="1"/>
      <p:bldP spid="124" grpId="0" animBg="1"/>
      <p:bldP spid="127" grpId="0" animBg="1"/>
      <p:bldP spid="128" grpId="0" animBg="1"/>
      <p:bldP spid="129" grpId="0" animBg="1"/>
      <p:bldP spid="134" grpId="0" animBg="1"/>
      <p:bldP spid="135" grpId="0" animBg="1"/>
      <p:bldP spid="151" grpId="0"/>
      <p:bldP spid="154" grpId="0"/>
      <p:bldP spid="157" grpId="0"/>
      <p:bldP spid="158" grpId="0"/>
      <p:bldP spid="161" grpId="0"/>
      <p:bldP spid="165" grpId="0" animBg="1"/>
      <p:bldP spid="166" grpId="0" animBg="1"/>
      <p:bldP spid="167" grpId="0" animBg="1"/>
      <p:bldP spid="175" grpId="0" animBg="1"/>
      <p:bldP spid="176" grpId="0" animBg="1"/>
      <p:bldP spid="177" grpId="0" animBg="1"/>
      <p:bldP spid="178" grpId="0" animBg="1"/>
      <p:bldP spid="194" grpId="0"/>
      <p:bldP spid="195" grpId="0" animBg="1"/>
      <p:bldP spid="196" grpId="0" animBg="1"/>
      <p:bldP spid="199" grpId="0"/>
      <p:bldP spid="200" grpId="0"/>
      <p:bldP spid="201" grpId="0"/>
      <p:bldP spid="202" grpId="0"/>
      <p:bldP spid="203" grpId="0"/>
      <p:bldP spid="211" grpId="0"/>
      <p:bldP spid="212" grpId="0"/>
      <p:bldP spid="213" grpId="0"/>
      <p:bldP spid="214" grpId="0"/>
      <p:bldP spid="216" grpId="0"/>
      <p:bldP spid="2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0ABCB5-8102-4E30-BDD5-DD55CE5C77E2}"/>
              </a:ext>
            </a:extLst>
          </p:cNvPr>
          <p:cNvSpPr txBox="1"/>
          <p:nvPr/>
        </p:nvSpPr>
        <p:spPr>
          <a:xfrm>
            <a:off x="443753" y="369794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0-1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背包问题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EFE0B1-6261-4E2A-8AFA-BFB5D33B71C8}"/>
              </a:ext>
            </a:extLst>
          </p:cNvPr>
          <p:cNvSpPr txBox="1"/>
          <p:nvPr/>
        </p:nvSpPr>
        <p:spPr>
          <a:xfrm>
            <a:off x="4625786" y="1551682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符号说明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5E4899-AE0B-4FB9-8515-C1B1156F8CA8}"/>
              </a:ext>
            </a:extLst>
          </p:cNvPr>
          <p:cNvSpPr txBox="1"/>
          <p:nvPr/>
        </p:nvSpPr>
        <p:spPr>
          <a:xfrm>
            <a:off x="4625787" y="2351782"/>
            <a:ext cx="18004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约束剪枝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限界剪枝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ED141A-F16F-4ED6-9D62-0A266CBE35B4}"/>
                  </a:ext>
                </a:extLst>
              </p:cNvPr>
              <p:cNvSpPr txBox="1"/>
              <p:nvPr/>
            </p:nvSpPr>
            <p:spPr>
              <a:xfrm>
                <a:off x="3085633" y="5036096"/>
                <a:ext cx="5740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(2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)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2.0 55 Regular" panose="00020600040101010101" pitchFamily="18" charset="-122"/>
                        </a:rPr>
                        <m:t>∙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𝑂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阿里巴巴普惠体 2.0 55 Regular" panose="00020600040101010101" pitchFamily="18" charset="-122"/>
                              <a:cs typeface="阿里巴巴普惠体 2.0 55 Regular" panose="00020600040101010101" pitchFamily="18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  <a:ea typeface="阿里巴巴普惠体 2.0 55 Regular" panose="00020600040101010101" pitchFamily="18" charset="-122"/>
                          <a:cs typeface="阿里巴巴普惠体 2.0 55 Regula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ED141A-F16F-4ED6-9D62-0A266CBE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633" y="5036096"/>
                <a:ext cx="574061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027F2765-BCCC-4595-BEAA-D48672DD5C68}"/>
              </a:ext>
            </a:extLst>
          </p:cNvPr>
          <p:cNvSpPr txBox="1"/>
          <p:nvPr/>
        </p:nvSpPr>
        <p:spPr>
          <a:xfrm>
            <a:off x="3334871" y="4020671"/>
            <a:ext cx="5032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嵌入的贪心算法的贪心策略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A0894B-D7AF-441D-8B2A-A2C90D557E8F}"/>
              </a:ext>
            </a:extLst>
          </p:cNvPr>
          <p:cNvSpPr txBox="1"/>
          <p:nvPr/>
        </p:nvSpPr>
        <p:spPr>
          <a:xfrm>
            <a:off x="2639518" y="877507"/>
            <a:ext cx="6045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通过解的形式说明子集数</a:t>
            </a:r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/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排列树</a:t>
            </a:r>
          </a:p>
        </p:txBody>
      </p:sp>
    </p:spTree>
    <p:extLst>
      <p:ext uri="{BB962C8B-B14F-4D97-AF65-F5344CB8AC3E}">
        <p14:creationId xmlns:p14="http://schemas.microsoft.com/office/powerpoint/2010/main" val="18837258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4">
            <a:extLst>
              <a:ext uri="{FF2B5EF4-FFF2-40B4-BE49-F238E27FC236}">
                <a16:creationId xmlns:a16="http://schemas.microsoft.com/office/drawing/2014/main" id="{82B2A1A1-B7EF-47ED-9EF4-551B16936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41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Oval 130">
            <a:extLst>
              <a:ext uri="{FF2B5EF4-FFF2-40B4-BE49-F238E27FC236}">
                <a16:creationId xmlns:a16="http://schemas.microsoft.com/office/drawing/2014/main" id="{2417B993-87C6-4DF6-96B7-45012A894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241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Oval 15">
            <a:extLst>
              <a:ext uri="{FF2B5EF4-FFF2-40B4-BE49-F238E27FC236}">
                <a16:creationId xmlns:a16="http://schemas.microsoft.com/office/drawing/2014/main" id="{D072A3ED-A697-4149-B6AA-381E29D2A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2241" y="13716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16">
            <a:extLst>
              <a:ext uri="{FF2B5EF4-FFF2-40B4-BE49-F238E27FC236}">
                <a16:creationId xmlns:a16="http://schemas.microsoft.com/office/drawing/2014/main" id="{31FEF2FC-8D74-41F0-95EA-581224A1E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641" y="762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9B8C2531-AF0C-4377-975E-464C698D9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441" y="381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id="{2DCC856C-DA84-4FF7-8415-FDE3DD7E3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041" y="1676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BE364657-C469-43AC-94DE-C6A19EBB3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041" y="1524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0F2DFF0C-E3DF-4AEF-8A04-040599B5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041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AA52D7B8-2FC0-4E42-9A36-1C80D34D8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041" y="3200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1" name="Oval 24">
            <a:extLst>
              <a:ext uri="{FF2B5EF4-FFF2-40B4-BE49-F238E27FC236}">
                <a16:creationId xmlns:a16="http://schemas.microsoft.com/office/drawing/2014/main" id="{D2159F55-9E9D-44DE-B6CB-92DC89C73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041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A1A1D226-2E57-45B7-A677-71289779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041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1151E88D-380B-411E-A1BD-A310DD9D6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041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4" name="Oval 27">
            <a:extLst>
              <a:ext uri="{FF2B5EF4-FFF2-40B4-BE49-F238E27FC236}">
                <a16:creationId xmlns:a16="http://schemas.microsoft.com/office/drawing/2014/main" id="{19F2333E-EB93-4799-899E-C80583A2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241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6EED1480-8060-4FE5-9007-C4FCF609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441" y="4648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16" name="Oval 29">
            <a:extLst>
              <a:ext uri="{FF2B5EF4-FFF2-40B4-BE49-F238E27FC236}">
                <a16:creationId xmlns:a16="http://schemas.microsoft.com/office/drawing/2014/main" id="{58C7A942-7C55-4474-86AD-4DAA361A0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641" y="4648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A9AD1B78-FB77-4251-8B27-D2B4E319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641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65BF4669-4D2C-41A8-8928-9978BC342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841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49B7CB22-0C3D-493B-A8E7-0641C3AF4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641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0" name="Oval 33">
            <a:extLst>
              <a:ext uri="{FF2B5EF4-FFF2-40B4-BE49-F238E27FC236}">
                <a16:creationId xmlns:a16="http://schemas.microsoft.com/office/drawing/2014/main" id="{B8A5AA10-97B6-4664-8575-6EBAC042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441" y="4419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5F8CAE89-4B16-435E-BCBF-EA4053F987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041" y="7620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35">
            <a:extLst>
              <a:ext uri="{FF2B5EF4-FFF2-40B4-BE49-F238E27FC236}">
                <a16:creationId xmlns:a16="http://schemas.microsoft.com/office/drawing/2014/main" id="{4958725D-2EC1-4D8E-AFBE-39844390F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0641" y="685800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B3C98526-B2FA-4AF7-A0C9-319C86959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5041" y="20574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7">
            <a:extLst>
              <a:ext uri="{FF2B5EF4-FFF2-40B4-BE49-F238E27FC236}">
                <a16:creationId xmlns:a16="http://schemas.microsoft.com/office/drawing/2014/main" id="{5A41564F-868D-4749-BA82-FD0095DA6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4241" y="1981200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8">
            <a:extLst>
              <a:ext uri="{FF2B5EF4-FFF2-40B4-BE49-F238E27FC236}">
                <a16:creationId xmlns:a16="http://schemas.microsoft.com/office/drawing/2014/main" id="{9F762001-3848-4108-B794-8281B619F9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2641" y="2057400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39">
            <a:extLst>
              <a:ext uri="{FF2B5EF4-FFF2-40B4-BE49-F238E27FC236}">
                <a16:creationId xmlns:a16="http://schemas.microsoft.com/office/drawing/2014/main" id="{DF8E60B4-AB1C-47A4-98DE-2E6050E82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3241" y="1905000"/>
            <a:ext cx="838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41">
            <a:extLst>
              <a:ext uri="{FF2B5EF4-FFF2-40B4-BE49-F238E27FC236}">
                <a16:creationId xmlns:a16="http://schemas.microsoft.com/office/drawing/2014/main" id="{21AB7E0A-C28E-4860-93F0-F02F2A3B9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1241" y="34290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42">
            <a:extLst>
              <a:ext uri="{FF2B5EF4-FFF2-40B4-BE49-F238E27FC236}">
                <a16:creationId xmlns:a16="http://schemas.microsoft.com/office/drawing/2014/main" id="{CE1289C6-694B-477C-A8AB-77434E10B2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4241" y="35052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43">
            <a:extLst>
              <a:ext uri="{FF2B5EF4-FFF2-40B4-BE49-F238E27FC236}">
                <a16:creationId xmlns:a16="http://schemas.microsoft.com/office/drawing/2014/main" id="{DE511D81-7B42-46CB-8543-029DE7DE0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6241" y="3429000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44">
            <a:extLst>
              <a:ext uri="{FF2B5EF4-FFF2-40B4-BE49-F238E27FC236}">
                <a16:creationId xmlns:a16="http://schemas.microsoft.com/office/drawing/2014/main" id="{149CD07C-F49A-4F1C-99F6-8C67769501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9241" y="35052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45">
            <a:extLst>
              <a:ext uri="{FF2B5EF4-FFF2-40B4-BE49-F238E27FC236}">
                <a16:creationId xmlns:a16="http://schemas.microsoft.com/office/drawing/2014/main" id="{980BF072-2784-454F-A7BC-113D3A014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1241" y="35052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46">
            <a:extLst>
              <a:ext uri="{FF2B5EF4-FFF2-40B4-BE49-F238E27FC236}">
                <a16:creationId xmlns:a16="http://schemas.microsoft.com/office/drawing/2014/main" id="{8170DB1C-5342-4B61-8EE5-9D25BFE47A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9041" y="35814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47">
            <a:extLst>
              <a:ext uri="{FF2B5EF4-FFF2-40B4-BE49-F238E27FC236}">
                <a16:creationId xmlns:a16="http://schemas.microsoft.com/office/drawing/2014/main" id="{44626D46-1ABC-4DCD-873D-D6FD9A05F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6241" y="34290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48">
            <a:extLst>
              <a:ext uri="{FF2B5EF4-FFF2-40B4-BE49-F238E27FC236}">
                <a16:creationId xmlns:a16="http://schemas.microsoft.com/office/drawing/2014/main" id="{37AF7F66-B64E-460E-94F0-D4470AE25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891" y="76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" name="Text Box 49">
            <a:extLst>
              <a:ext uri="{FF2B5EF4-FFF2-40B4-BE49-F238E27FC236}">
                <a16:creationId xmlns:a16="http://schemas.microsoft.com/office/drawing/2014/main" id="{1A125B8B-AB5B-4EEF-BBF4-B743F83E1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291" y="838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6" name="Text Box 50">
            <a:extLst>
              <a:ext uri="{FF2B5EF4-FFF2-40B4-BE49-F238E27FC236}">
                <a16:creationId xmlns:a16="http://schemas.microsoft.com/office/drawing/2014/main" id="{185E4FAD-B16C-4ADC-BB33-6976E3F2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441" y="2224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" name="Text Box 51">
            <a:extLst>
              <a:ext uri="{FF2B5EF4-FFF2-40B4-BE49-F238E27FC236}">
                <a16:creationId xmlns:a16="http://schemas.microsoft.com/office/drawing/2014/main" id="{BDF91B32-877B-460A-B7ED-ABB9F62EF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091" y="2300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8" name="Text Box 52">
            <a:extLst>
              <a:ext uri="{FF2B5EF4-FFF2-40B4-BE49-F238E27FC236}">
                <a16:creationId xmlns:a16="http://schemas.microsoft.com/office/drawing/2014/main" id="{16A56341-9DF3-4CF3-9934-48CC5D96D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841" y="3748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" name="Text Box 53">
            <a:extLst>
              <a:ext uri="{FF2B5EF4-FFF2-40B4-BE49-F238E27FC236}">
                <a16:creationId xmlns:a16="http://schemas.microsoft.com/office/drawing/2014/main" id="{8FEE94DC-045F-4C27-A30D-42606F01D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441" y="3810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" name="Text Box 54">
            <a:extLst>
              <a:ext uri="{FF2B5EF4-FFF2-40B4-BE49-F238E27FC236}">
                <a16:creationId xmlns:a16="http://schemas.microsoft.com/office/drawing/2014/main" id="{E3959375-E84B-4BCD-BE02-435AC071A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891" y="3810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" name="Text Box 56">
            <a:extLst>
              <a:ext uri="{FF2B5EF4-FFF2-40B4-BE49-F238E27FC236}">
                <a16:creationId xmlns:a16="http://schemas.microsoft.com/office/drawing/2014/main" id="{4543FA49-744E-4B1E-AD97-A7C30FB0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841" y="220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2" name="Text Box 57">
            <a:extLst>
              <a:ext uri="{FF2B5EF4-FFF2-40B4-BE49-F238E27FC236}">
                <a16:creationId xmlns:a16="http://schemas.microsoft.com/office/drawing/2014/main" id="{A30A6231-8FEA-4081-942D-C13856D61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041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" name="Text Box 58">
            <a:extLst>
              <a:ext uri="{FF2B5EF4-FFF2-40B4-BE49-F238E27FC236}">
                <a16:creationId xmlns:a16="http://schemas.microsoft.com/office/drawing/2014/main" id="{F84159F9-9C6C-4C8C-BFCA-68F3241A8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0091" y="3748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4" name="Text Box 59">
            <a:extLst>
              <a:ext uri="{FF2B5EF4-FFF2-40B4-BE49-F238E27FC236}">
                <a16:creationId xmlns:a16="http://schemas.microsoft.com/office/drawing/2014/main" id="{EB9E7303-AD54-4ABF-9F16-3BCFD242A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7441" y="3748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5" name="Text Box 60">
            <a:extLst>
              <a:ext uri="{FF2B5EF4-FFF2-40B4-BE49-F238E27FC236}">
                <a16:creationId xmlns:a16="http://schemas.microsoft.com/office/drawing/2014/main" id="{10814D11-FB4B-44F8-B333-207763E17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8641" y="3810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6" name="Text Box 61">
            <a:extLst>
              <a:ext uri="{FF2B5EF4-FFF2-40B4-BE49-F238E27FC236}">
                <a16:creationId xmlns:a16="http://schemas.microsoft.com/office/drawing/2014/main" id="{9A23C224-76DF-4C04-9C1C-880C88B9B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1241" y="3810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" name="Rectangle 62">
            <a:extLst>
              <a:ext uri="{FF2B5EF4-FFF2-40B4-BE49-F238E27FC236}">
                <a16:creationId xmlns:a16="http://schemas.microsoft.com/office/drawing/2014/main" id="{B68322E5-0F20-460F-A2D6-B228C1482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241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Rectangle 63">
            <a:extLst>
              <a:ext uri="{FF2B5EF4-FFF2-40B4-BE49-F238E27FC236}">
                <a16:creationId xmlns:a16="http://schemas.microsoft.com/office/drawing/2014/main" id="{A7CFB718-281B-4256-9682-8E92563AC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241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Rectangle 64">
            <a:extLst>
              <a:ext uri="{FF2B5EF4-FFF2-40B4-BE49-F238E27FC236}">
                <a16:creationId xmlns:a16="http://schemas.microsoft.com/office/drawing/2014/main" id="{D06D703D-908B-483D-ADD9-AD74F018B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241" y="3581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Oval 84">
            <a:extLst>
              <a:ext uri="{FF2B5EF4-FFF2-40B4-BE49-F238E27FC236}">
                <a16:creationId xmlns:a16="http://schemas.microsoft.com/office/drawing/2014/main" id="{AA08A06B-775B-4C73-8C7D-1DF29BAF6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5441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1" name="Oval 85">
            <a:extLst>
              <a:ext uri="{FF2B5EF4-FFF2-40B4-BE49-F238E27FC236}">
                <a16:creationId xmlns:a16="http://schemas.microsoft.com/office/drawing/2014/main" id="{B897FCF1-965F-4138-8488-73C0F4E5D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241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2" name="Oval 86">
            <a:extLst>
              <a:ext uri="{FF2B5EF4-FFF2-40B4-BE49-F238E27FC236}">
                <a16:creationId xmlns:a16="http://schemas.microsoft.com/office/drawing/2014/main" id="{3DA51CF2-1FAE-4835-B064-0CEC769FB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641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53" name="Oval 87">
            <a:extLst>
              <a:ext uri="{FF2B5EF4-FFF2-40B4-BE49-F238E27FC236}">
                <a16:creationId xmlns:a16="http://schemas.microsoft.com/office/drawing/2014/main" id="{47FD4A2F-9E12-459B-B3E5-9E0CB49BD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041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54" name="Oval 88">
            <a:extLst>
              <a:ext uri="{FF2B5EF4-FFF2-40B4-BE49-F238E27FC236}">
                <a16:creationId xmlns:a16="http://schemas.microsoft.com/office/drawing/2014/main" id="{6835FF55-8440-498B-B1E3-F65B64A58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1441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55" name="Oval 89">
            <a:extLst>
              <a:ext uri="{FF2B5EF4-FFF2-40B4-BE49-F238E27FC236}">
                <a16:creationId xmlns:a16="http://schemas.microsoft.com/office/drawing/2014/main" id="{48CD5D15-94B6-4485-B7B0-52A25833F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641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56" name="Oval 90">
            <a:extLst>
              <a:ext uri="{FF2B5EF4-FFF2-40B4-BE49-F238E27FC236}">
                <a16:creationId xmlns:a16="http://schemas.microsoft.com/office/drawing/2014/main" id="{A4A5316C-DE9D-4A1E-9B80-9EA965C1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041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57" name="Oval 91">
            <a:extLst>
              <a:ext uri="{FF2B5EF4-FFF2-40B4-BE49-F238E27FC236}">
                <a16:creationId xmlns:a16="http://schemas.microsoft.com/office/drawing/2014/main" id="{D9204353-B290-4587-8106-B48830B2C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841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58" name="Oval 92">
            <a:extLst>
              <a:ext uri="{FF2B5EF4-FFF2-40B4-BE49-F238E27FC236}">
                <a16:creationId xmlns:a16="http://schemas.microsoft.com/office/drawing/2014/main" id="{B30AC6CE-C1CF-4839-92AE-EF05CCB4B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641" y="6324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59" name="Oval 93">
            <a:extLst>
              <a:ext uri="{FF2B5EF4-FFF2-40B4-BE49-F238E27FC236}">
                <a16:creationId xmlns:a16="http://schemas.microsoft.com/office/drawing/2014/main" id="{C5649B0E-874C-4518-A156-A1817D9B4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241" y="6324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60" name="Oval 94">
            <a:extLst>
              <a:ext uri="{FF2B5EF4-FFF2-40B4-BE49-F238E27FC236}">
                <a16:creationId xmlns:a16="http://schemas.microsoft.com/office/drawing/2014/main" id="{5E97DED3-6085-4A12-8315-A9CB52DF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641" y="6324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61" name="Oval 95">
            <a:extLst>
              <a:ext uri="{FF2B5EF4-FFF2-40B4-BE49-F238E27FC236}">
                <a16:creationId xmlns:a16="http://schemas.microsoft.com/office/drawing/2014/main" id="{EB05C207-2019-473B-AE8E-7C79BF31D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6241" y="6324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62" name="Oval 96">
            <a:extLst>
              <a:ext uri="{FF2B5EF4-FFF2-40B4-BE49-F238E27FC236}">
                <a16:creationId xmlns:a16="http://schemas.microsoft.com/office/drawing/2014/main" id="{06E30894-3CF3-4C69-B73B-A12F890AD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441" y="6324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63" name="Oval 97">
            <a:extLst>
              <a:ext uri="{FF2B5EF4-FFF2-40B4-BE49-F238E27FC236}">
                <a16:creationId xmlns:a16="http://schemas.microsoft.com/office/drawing/2014/main" id="{FA874048-FE36-4B68-895B-647ED38E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041" y="6324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64" name="Line 100">
            <a:extLst>
              <a:ext uri="{FF2B5EF4-FFF2-40B4-BE49-F238E27FC236}">
                <a16:creationId xmlns:a16="http://schemas.microsoft.com/office/drawing/2014/main" id="{EA018EEA-5ACF-45E1-AAA7-CF1CCD5DF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4041" y="4953000"/>
            <a:ext cx="457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101">
            <a:extLst>
              <a:ext uri="{FF2B5EF4-FFF2-40B4-BE49-F238E27FC236}">
                <a16:creationId xmlns:a16="http://schemas.microsoft.com/office/drawing/2014/main" id="{7F73C75C-192E-41F3-8201-9E93AB94F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9841" y="5105400"/>
            <a:ext cx="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102">
            <a:extLst>
              <a:ext uri="{FF2B5EF4-FFF2-40B4-BE49-F238E27FC236}">
                <a16:creationId xmlns:a16="http://schemas.microsoft.com/office/drawing/2014/main" id="{C678844B-BE8B-4491-9D96-29596F66E7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3241" y="5105400"/>
            <a:ext cx="1524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103">
            <a:extLst>
              <a:ext uri="{FF2B5EF4-FFF2-40B4-BE49-F238E27FC236}">
                <a16:creationId xmlns:a16="http://schemas.microsoft.com/office/drawing/2014/main" id="{41193BFB-C8E5-432A-B492-DC0EE8539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0441" y="5105400"/>
            <a:ext cx="76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104">
            <a:extLst>
              <a:ext uri="{FF2B5EF4-FFF2-40B4-BE49-F238E27FC236}">
                <a16:creationId xmlns:a16="http://schemas.microsoft.com/office/drawing/2014/main" id="{F365ABDC-B2B9-4329-945C-54E100B35C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0041" y="5029200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105">
            <a:extLst>
              <a:ext uri="{FF2B5EF4-FFF2-40B4-BE49-F238E27FC236}">
                <a16:creationId xmlns:a16="http://schemas.microsoft.com/office/drawing/2014/main" id="{9E8ADFFF-476E-4952-8DA4-3864A5DEB3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7241" y="5181600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106">
            <a:extLst>
              <a:ext uri="{FF2B5EF4-FFF2-40B4-BE49-F238E27FC236}">
                <a16:creationId xmlns:a16="http://schemas.microsoft.com/office/drawing/2014/main" id="{B4607675-6C24-4D6C-ABED-56089DE5B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4441" y="5029200"/>
            <a:ext cx="1524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07">
            <a:extLst>
              <a:ext uri="{FF2B5EF4-FFF2-40B4-BE49-F238E27FC236}">
                <a16:creationId xmlns:a16="http://schemas.microsoft.com/office/drawing/2014/main" id="{60993C01-7120-4ADD-ADB3-A20CE551E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1641" y="5029200"/>
            <a:ext cx="3048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108">
            <a:extLst>
              <a:ext uri="{FF2B5EF4-FFF2-40B4-BE49-F238E27FC236}">
                <a16:creationId xmlns:a16="http://schemas.microsoft.com/office/drawing/2014/main" id="{92ACF6A0-1B58-43D0-BD54-7FE9AE1E9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041" y="4953000"/>
            <a:ext cx="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109">
            <a:extLst>
              <a:ext uri="{FF2B5EF4-FFF2-40B4-BE49-F238E27FC236}">
                <a16:creationId xmlns:a16="http://schemas.microsoft.com/office/drawing/2014/main" id="{9F37D14A-417A-4037-9AAA-435631D5F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0841" y="4953000"/>
            <a:ext cx="3048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110">
            <a:extLst>
              <a:ext uri="{FF2B5EF4-FFF2-40B4-BE49-F238E27FC236}">
                <a16:creationId xmlns:a16="http://schemas.microsoft.com/office/drawing/2014/main" id="{BF4AAF9E-D5E6-40B3-A70A-F77C24709F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9041" y="5105400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11">
            <a:extLst>
              <a:ext uri="{FF2B5EF4-FFF2-40B4-BE49-F238E27FC236}">
                <a16:creationId xmlns:a16="http://schemas.microsoft.com/office/drawing/2014/main" id="{D5C477C7-92A9-4E9E-9A13-853F403B5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7641" y="5029200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112">
            <a:extLst>
              <a:ext uri="{FF2B5EF4-FFF2-40B4-BE49-F238E27FC236}">
                <a16:creationId xmlns:a16="http://schemas.microsoft.com/office/drawing/2014/main" id="{6297D1B8-1A46-4AA4-A698-3652518B4D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55841" y="4953000"/>
            <a:ext cx="762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113">
            <a:extLst>
              <a:ext uri="{FF2B5EF4-FFF2-40B4-BE49-F238E27FC236}">
                <a16:creationId xmlns:a16="http://schemas.microsoft.com/office/drawing/2014/main" id="{DEF2AD40-81A6-4ABE-9861-B3803E8E7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0641" y="4724400"/>
            <a:ext cx="381000" cy="1600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40">
            <a:extLst>
              <a:ext uri="{FF2B5EF4-FFF2-40B4-BE49-F238E27FC236}">
                <a16:creationId xmlns:a16="http://schemas.microsoft.com/office/drawing/2014/main" id="{1AF0BE5C-3D20-4346-9FCD-CC3DC941F7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6841" y="35052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Text Box 55">
            <a:extLst>
              <a:ext uri="{FF2B5EF4-FFF2-40B4-BE49-F238E27FC236}">
                <a16:creationId xmlns:a16="http://schemas.microsoft.com/office/drawing/2014/main" id="{A4262ED9-EA96-4905-8F4A-0E8762BE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641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0" name="Oval 82">
            <a:extLst>
              <a:ext uri="{FF2B5EF4-FFF2-40B4-BE49-F238E27FC236}">
                <a16:creationId xmlns:a16="http://schemas.microsoft.com/office/drawing/2014/main" id="{4BA25B17-AFA0-416B-9606-0C19D5E04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241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81" name="Oval 83">
            <a:extLst>
              <a:ext uri="{FF2B5EF4-FFF2-40B4-BE49-F238E27FC236}">
                <a16:creationId xmlns:a16="http://schemas.microsoft.com/office/drawing/2014/main" id="{A61A12E3-C378-4EE6-A9BF-45202A9EC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841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82" name="Line 98">
            <a:extLst>
              <a:ext uri="{FF2B5EF4-FFF2-40B4-BE49-F238E27FC236}">
                <a16:creationId xmlns:a16="http://schemas.microsoft.com/office/drawing/2014/main" id="{5C72569B-660D-4AC1-8767-C10C8D6D98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4841" y="4953000"/>
            <a:ext cx="457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99">
            <a:extLst>
              <a:ext uri="{FF2B5EF4-FFF2-40B4-BE49-F238E27FC236}">
                <a16:creationId xmlns:a16="http://schemas.microsoft.com/office/drawing/2014/main" id="{63475A20-B3DA-4A52-B1C6-F3C23ED492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4441" y="5105400"/>
            <a:ext cx="76200" cy="990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 Box 114">
            <a:extLst>
              <a:ext uri="{FF2B5EF4-FFF2-40B4-BE49-F238E27FC236}">
                <a16:creationId xmlns:a16="http://schemas.microsoft.com/office/drawing/2014/main" id="{DBCFBD6E-047E-42F6-B8C7-5DF0F0ECB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41" y="5348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" name="Text Box 115">
            <a:extLst>
              <a:ext uri="{FF2B5EF4-FFF2-40B4-BE49-F238E27FC236}">
                <a16:creationId xmlns:a16="http://schemas.microsoft.com/office/drawing/2014/main" id="{560AF7EF-752F-4528-97CD-CEDBBD68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791" y="541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6" name="Text Box 116">
            <a:extLst>
              <a:ext uri="{FF2B5EF4-FFF2-40B4-BE49-F238E27FC236}">
                <a16:creationId xmlns:a16="http://schemas.microsoft.com/office/drawing/2014/main" id="{9E76D744-3C6C-4389-9D27-88714D49C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841" y="550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7" name="Text Box 117">
            <a:extLst>
              <a:ext uri="{FF2B5EF4-FFF2-40B4-BE49-F238E27FC236}">
                <a16:creationId xmlns:a16="http://schemas.microsoft.com/office/drawing/2014/main" id="{5FE3554D-0138-43FC-AA22-FC86356C1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991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8" name="Text Box 118">
            <a:extLst>
              <a:ext uri="{FF2B5EF4-FFF2-40B4-BE49-F238E27FC236}">
                <a16:creationId xmlns:a16="http://schemas.microsoft.com/office/drawing/2014/main" id="{DF920814-08C3-4DC4-81C4-D798209AA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841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9" name="Text Box 119">
            <a:extLst>
              <a:ext uri="{FF2B5EF4-FFF2-40B4-BE49-F238E27FC236}">
                <a16:creationId xmlns:a16="http://schemas.microsoft.com/office/drawing/2014/main" id="{0AAE774E-C4D3-4BA9-965B-6707C9AD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0441" y="5624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0" name="Text Box 120">
            <a:extLst>
              <a:ext uri="{FF2B5EF4-FFF2-40B4-BE49-F238E27FC236}">
                <a16:creationId xmlns:a16="http://schemas.microsoft.com/office/drawing/2014/main" id="{ABB6EE38-4743-4373-9CA5-CD3D393B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91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" name="Text Box 121">
            <a:extLst>
              <a:ext uri="{FF2B5EF4-FFF2-40B4-BE49-F238E27FC236}">
                <a16:creationId xmlns:a16="http://schemas.microsoft.com/office/drawing/2014/main" id="{9EAB5720-FB91-4D88-A11D-A17FE9C11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591" y="554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" name="Text Box 122">
            <a:extLst>
              <a:ext uri="{FF2B5EF4-FFF2-40B4-BE49-F238E27FC236}">
                <a16:creationId xmlns:a16="http://schemas.microsoft.com/office/drawing/2014/main" id="{F73C685F-561C-4768-9CC4-844F601E5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8391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" name="Text Box 123">
            <a:extLst>
              <a:ext uri="{FF2B5EF4-FFF2-40B4-BE49-F238E27FC236}">
                <a16:creationId xmlns:a16="http://schemas.microsoft.com/office/drawing/2014/main" id="{5EB93204-6116-4F24-8BDC-0F97F362E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391" y="5576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4" name="Text Box 124">
            <a:extLst>
              <a:ext uri="{FF2B5EF4-FFF2-40B4-BE49-F238E27FC236}">
                <a16:creationId xmlns:a16="http://schemas.microsoft.com/office/drawing/2014/main" id="{4DB7AA25-C91A-428F-A2BF-698E0398D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791" y="571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5" name="Text Box 125">
            <a:extLst>
              <a:ext uri="{FF2B5EF4-FFF2-40B4-BE49-F238E27FC236}">
                <a16:creationId xmlns:a16="http://schemas.microsoft.com/office/drawing/2014/main" id="{8FFE1672-FC25-47F9-9576-68D874838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3241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6" name="Text Box 126">
            <a:extLst>
              <a:ext uri="{FF2B5EF4-FFF2-40B4-BE49-F238E27FC236}">
                <a16:creationId xmlns:a16="http://schemas.microsoft.com/office/drawing/2014/main" id="{8F8E88D4-0751-49A1-8707-6E9541851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441" y="571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7" name="Text Box 127">
            <a:extLst>
              <a:ext uri="{FF2B5EF4-FFF2-40B4-BE49-F238E27FC236}">
                <a16:creationId xmlns:a16="http://schemas.microsoft.com/office/drawing/2014/main" id="{2B7D1783-1BB3-462E-9C89-72B09F347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2591" y="571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8" name="Text Box 128">
            <a:extLst>
              <a:ext uri="{FF2B5EF4-FFF2-40B4-BE49-F238E27FC236}">
                <a16:creationId xmlns:a16="http://schemas.microsoft.com/office/drawing/2014/main" id="{4F6046EB-EF8D-4C6C-8DBF-1195D95F7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7241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9" name="Text Box 129">
            <a:extLst>
              <a:ext uri="{FF2B5EF4-FFF2-40B4-BE49-F238E27FC236}">
                <a16:creationId xmlns:a16="http://schemas.microsoft.com/office/drawing/2014/main" id="{EACA6064-170B-49B3-BEAF-D96A56D44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9241" y="5653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0" name="TextBox 147">
            <a:extLst>
              <a:ext uri="{FF2B5EF4-FFF2-40B4-BE49-F238E27FC236}">
                <a16:creationId xmlns:a16="http://schemas.microsoft.com/office/drawing/2014/main" id="{2290BEB6-1D26-4458-A392-5D43C20BF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554" y="552450"/>
            <a:ext cx="1590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(4,3,1,2)</a:t>
            </a:r>
            <a:endParaRPr lang="zh-CN" altLang="en-US" sz="2800"/>
          </a:p>
        </p:txBody>
      </p:sp>
      <p:sp>
        <p:nvSpPr>
          <p:cNvPr id="101" name="云形标注 148">
            <a:extLst>
              <a:ext uri="{FF2B5EF4-FFF2-40B4-BE49-F238E27FC236}">
                <a16:creationId xmlns:a16="http://schemas.microsoft.com/office/drawing/2014/main" id="{339FEC4E-7D26-4FD8-91EA-40A88B977737}"/>
              </a:ext>
            </a:extLst>
          </p:cNvPr>
          <p:cNvSpPr/>
          <p:nvPr/>
        </p:nvSpPr>
        <p:spPr>
          <a:xfrm>
            <a:off x="1827866" y="1676400"/>
            <a:ext cx="1219200" cy="1347788"/>
          </a:xfrm>
          <a:prstGeom prst="cloudCallout">
            <a:avLst>
              <a:gd name="adj1" fmla="val -20833"/>
              <a:gd name="adj2" fmla="val 295965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02" name="Oval 14">
            <a:extLst>
              <a:ext uri="{FF2B5EF4-FFF2-40B4-BE49-F238E27FC236}">
                <a16:creationId xmlns:a16="http://schemas.microsoft.com/office/drawing/2014/main" id="{72ED8A9A-EDC4-43D4-996E-5672E8BE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04" y="5854700"/>
            <a:ext cx="742950" cy="89058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" name="Oval 137">
            <a:extLst>
              <a:ext uri="{FF2B5EF4-FFF2-40B4-BE49-F238E27FC236}">
                <a16:creationId xmlns:a16="http://schemas.microsoft.com/office/drawing/2014/main" id="{BDD01A49-EAA8-407B-AA65-9B407AD66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866" y="4191000"/>
            <a:ext cx="1174750" cy="13303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" name="Oval 137">
            <a:extLst>
              <a:ext uri="{FF2B5EF4-FFF2-40B4-BE49-F238E27FC236}">
                <a16:creationId xmlns:a16="http://schemas.microsoft.com/office/drawing/2014/main" id="{18FC1A90-566A-4309-8578-2D54FD32A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029" y="2641600"/>
            <a:ext cx="1174750" cy="13303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4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8" grpId="0"/>
      <p:bldP spid="39" grpId="0"/>
      <p:bldP spid="40" grpId="0"/>
      <p:bldP spid="41" grpId="0"/>
      <p:bldP spid="43" grpId="0"/>
      <p:bldP spid="44" grpId="0"/>
      <p:bldP spid="45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80" grpId="0" animBg="1"/>
      <p:bldP spid="88" grpId="0"/>
      <p:bldP spid="89" grpId="0"/>
      <p:bldP spid="90" grpId="0"/>
      <p:bldP spid="91" grpId="0"/>
      <p:bldP spid="93" grpId="0"/>
      <p:bldP spid="101" grpId="0" animBg="1"/>
      <p:bldP spid="102" grpId="0" animBg="1"/>
      <p:bldP spid="103" grpId="0" animBg="1"/>
      <p:bldP spid="10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00915F2F-742A-43DB-A8E1-982DCC637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956" y="2608450"/>
            <a:ext cx="88280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2.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回溯法求解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0-1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背包问题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c=35,W={10,26,15,22},V={22,50,30,10}</a:t>
            </a:r>
          </a:p>
        </p:txBody>
      </p:sp>
    </p:spTree>
    <p:extLst>
      <p:ext uri="{BB962C8B-B14F-4D97-AF65-F5344CB8AC3E}">
        <p14:creationId xmlns:p14="http://schemas.microsoft.com/office/powerpoint/2010/main" val="260497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2C4C2A59-2309-4F19-9775-63FF28EF9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512317"/>
              </p:ext>
            </p:extLst>
          </p:nvPr>
        </p:nvGraphicFramePr>
        <p:xfrm>
          <a:off x="5782235" y="4109758"/>
          <a:ext cx="5238376" cy="2463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3" imgW="2945611" imgH="1386607" progId="Word.Document.8">
                  <p:embed/>
                </p:oleObj>
              </mc:Choice>
              <mc:Fallback>
                <p:oleObj name="文档" r:id="rId3" imgW="2945611" imgH="1386607" progId="Word.Document.8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2C4C2A59-2309-4F19-9775-63FF28EF966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2235" y="4109758"/>
                        <a:ext cx="5238376" cy="2463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>
            <a:extLst>
              <a:ext uri="{FF2B5EF4-FFF2-40B4-BE49-F238E27FC236}">
                <a16:creationId xmlns:a16="http://schemas.microsoft.com/office/drawing/2014/main" id="{96AEB41D-81AD-40BB-830F-2E55F2AB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5673"/>
            <a:ext cx="8229600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Divide-and-Conquer(P)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if ( |P|&lt;=n0) </a:t>
            </a:r>
            <a:r>
              <a:rPr kumimoji="1"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Adhoc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(P);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divide P into smaller </a:t>
            </a:r>
            <a:r>
              <a:rPr kumimoji="1"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subinstances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P1 ,P2,... ,</a:t>
            </a:r>
            <a:r>
              <a:rPr kumimoji="1"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Pk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for (</a:t>
            </a:r>
            <a:r>
              <a:rPr kumimoji="1"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1;i &lt;= k; </a:t>
            </a:r>
            <a:r>
              <a:rPr kumimoji="1"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yi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=Divide-and-Conquer(Pi);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return Merge( </a:t>
            </a:r>
            <a:r>
              <a:rPr kumimoji="1"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,..., </a:t>
            </a:r>
            <a:r>
              <a:rPr kumimoji="1"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yk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</a:p>
        </p:txBody>
      </p:sp>
      <p:graphicFrame>
        <p:nvGraphicFramePr>
          <p:cNvPr id="8" name="Object 22">
            <a:extLst>
              <a:ext uri="{FF2B5EF4-FFF2-40B4-BE49-F238E27FC236}">
                <a16:creationId xmlns:a16="http://schemas.microsoft.com/office/drawing/2014/main" id="{4A9D5865-62C9-460D-BFE6-4186DDF37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12842"/>
              </p:ext>
            </p:extLst>
          </p:nvPr>
        </p:nvGraphicFramePr>
        <p:xfrm>
          <a:off x="4929468" y="2166658"/>
          <a:ext cx="67754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文档" r:id="rId5" imgW="4145814" imgH="1188572" progId="Word.Document.8">
                  <p:embed/>
                </p:oleObj>
              </mc:Choice>
              <mc:Fallback>
                <p:oleObj name="文档" r:id="rId5" imgW="4145814" imgH="1188572" progId="Word.Document.8">
                  <p:embed/>
                  <p:pic>
                    <p:nvPicPr>
                      <p:cNvPr id="8" name="Object 22">
                        <a:extLst>
                          <a:ext uri="{FF2B5EF4-FFF2-40B4-BE49-F238E27FC236}">
                            <a16:creationId xmlns:a16="http://schemas.microsoft.com/office/drawing/2014/main" id="{4A9D5865-62C9-460D-BFE6-4186DDF3716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468" y="2166658"/>
                        <a:ext cx="67754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5306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5CDA83-D8DB-4EEF-AA80-BA87F247E66D}"/>
              </a:ext>
            </a:extLst>
          </p:cNvPr>
          <p:cNvSpPr txBox="1"/>
          <p:nvPr/>
        </p:nvSpPr>
        <p:spPr>
          <a:xfrm>
            <a:off x="578224" y="524436"/>
            <a:ext cx="220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子集和问题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7CF042-49A6-438D-8636-1C907D61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04" y="1943510"/>
            <a:ext cx="6986639" cy="25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47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70B93-86C4-4F65-ABC9-13670DB5B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Chap6 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分支限界法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136EEE-049B-4459-B74F-3BEDD3745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8228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827491-BCB3-4A8E-B9F2-6688EBCE6755}"/>
              </a:ext>
            </a:extLst>
          </p:cNvPr>
          <p:cNvSpPr txBox="1"/>
          <p:nvPr/>
        </p:nvSpPr>
        <p:spPr>
          <a:xfrm>
            <a:off x="3987052" y="840441"/>
            <a:ext cx="3416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扩展结点的方式：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队列式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优先级队列式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DE8737-25F8-491B-8E86-3DB4A64C7950}"/>
              </a:ext>
            </a:extLst>
          </p:cNvPr>
          <p:cNvSpPr txBox="1"/>
          <p:nvPr/>
        </p:nvSpPr>
        <p:spPr>
          <a:xfrm>
            <a:off x="367508" y="3189601"/>
            <a:ext cx="11456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因为思想类似于广度优先搜索，所以要进入左子树时更新</a:t>
            </a:r>
            <a:r>
              <a:rPr lang="en-US" altLang="zh-CN" sz="32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bestw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56E059-2F4D-4FA2-B908-59837CD4A99F}"/>
              </a:ext>
            </a:extLst>
          </p:cNvPr>
          <p:cNvSpPr txBox="1"/>
          <p:nvPr/>
        </p:nvSpPr>
        <p:spPr>
          <a:xfrm flipH="1">
            <a:off x="3609188" y="4464422"/>
            <a:ext cx="459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最后一行不用加入队列</a:t>
            </a:r>
          </a:p>
        </p:txBody>
      </p:sp>
    </p:spTree>
    <p:extLst>
      <p:ext uri="{BB962C8B-B14F-4D97-AF65-F5344CB8AC3E}">
        <p14:creationId xmlns:p14="http://schemas.microsoft.com/office/powerpoint/2010/main" val="18421048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D441FD-2314-4E82-A70C-FB4BC0DFAF2C}"/>
              </a:ext>
            </a:extLst>
          </p:cNvPr>
          <p:cNvSpPr txBox="1"/>
          <p:nvPr/>
        </p:nvSpPr>
        <p:spPr>
          <a:xfrm>
            <a:off x="598394" y="531159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装载问题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0F6EB2F-8C61-474D-B65E-46E38C530E4D}"/>
              </a:ext>
            </a:extLst>
          </p:cNvPr>
          <p:cNvSpPr txBox="1"/>
          <p:nvPr/>
        </p:nvSpPr>
        <p:spPr>
          <a:xfrm>
            <a:off x="4870842" y="205594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符号说明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62A08EF-72E6-4ADB-AF82-E660178B3C53}"/>
              </a:ext>
            </a:extLst>
          </p:cNvPr>
          <p:cNvSpPr txBox="1"/>
          <p:nvPr/>
        </p:nvSpPr>
        <p:spPr>
          <a:xfrm>
            <a:off x="4870843" y="2856047"/>
            <a:ext cx="18004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约束剪枝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限界剪枝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C2A20FE-9564-4C98-8803-A70C5C0F94FB}"/>
              </a:ext>
            </a:extLst>
          </p:cNvPr>
          <p:cNvSpPr txBox="1"/>
          <p:nvPr/>
        </p:nvSpPr>
        <p:spPr>
          <a:xfrm>
            <a:off x="2669421" y="1467724"/>
            <a:ext cx="6045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通过解的形式说明子集数</a:t>
            </a:r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/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排列树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70615A0-986F-4A0E-A3A5-CC4FC572E0A7}"/>
              </a:ext>
            </a:extLst>
          </p:cNvPr>
          <p:cNvSpPr txBox="1"/>
          <p:nvPr/>
        </p:nvSpPr>
        <p:spPr>
          <a:xfrm>
            <a:off x="3092823" y="4736813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优先级队列式说明优先级是什么</a:t>
            </a:r>
          </a:p>
        </p:txBody>
      </p:sp>
    </p:spTree>
    <p:extLst>
      <p:ext uri="{BB962C8B-B14F-4D97-AF65-F5344CB8AC3E}">
        <p14:creationId xmlns:p14="http://schemas.microsoft.com/office/powerpoint/2010/main" val="34964650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47">
            <a:extLst>
              <a:ext uri="{FF2B5EF4-FFF2-40B4-BE49-F238E27FC236}">
                <a16:creationId xmlns:a16="http://schemas.microsoft.com/office/drawing/2014/main" id="{87EF95F8-2263-4F8E-91FD-B1F1E7BE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383" y="152400"/>
            <a:ext cx="37080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rebuchet MS" panose="020B0603020202020204" pitchFamily="34" charset="0"/>
              </a:rPr>
              <a:t>W=(20,30,10,10),c=40</a:t>
            </a:r>
            <a:endParaRPr lang="zh-CN" altLang="en-US" sz="2800" dirty="0">
              <a:latin typeface="Trebuchet MS" panose="020B0603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07D2B5B-D8CC-4837-8401-6453C43CEEEE}"/>
              </a:ext>
            </a:extLst>
          </p:cNvPr>
          <p:cNvSpPr txBox="1"/>
          <p:nvPr/>
        </p:nvSpPr>
        <p:spPr>
          <a:xfrm>
            <a:off x="2404783" y="914400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队列式</a:t>
            </a:r>
          </a:p>
        </p:txBody>
      </p:sp>
      <p:sp>
        <p:nvSpPr>
          <p:cNvPr id="104" name="Oval 15">
            <a:extLst>
              <a:ext uri="{FF2B5EF4-FFF2-40B4-BE49-F238E27FC236}">
                <a16:creationId xmlns:a16="http://schemas.microsoft.com/office/drawing/2014/main" id="{0E2729D0-362C-4641-A236-727D2DE5F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" name="Oval 15">
            <a:extLst>
              <a:ext uri="{FF2B5EF4-FFF2-40B4-BE49-F238E27FC236}">
                <a16:creationId xmlns:a16="http://schemas.microsoft.com/office/drawing/2014/main" id="{5E33D33E-6C69-4440-8307-5CC9E8F55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" name="Oval 15">
            <a:extLst>
              <a:ext uri="{FF2B5EF4-FFF2-40B4-BE49-F238E27FC236}">
                <a16:creationId xmlns:a16="http://schemas.microsoft.com/office/drawing/2014/main" id="{9A3A8125-818A-4AB6-AB6C-515222DD4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432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" name="Oval 15">
            <a:extLst>
              <a:ext uri="{FF2B5EF4-FFF2-40B4-BE49-F238E27FC236}">
                <a16:creationId xmlns:a16="http://schemas.microsoft.com/office/drawing/2014/main" id="{D3573045-6DD7-4C95-A3AD-C950AB38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" name="Oval 15">
            <a:extLst>
              <a:ext uri="{FF2B5EF4-FFF2-40B4-BE49-F238E27FC236}">
                <a16:creationId xmlns:a16="http://schemas.microsoft.com/office/drawing/2014/main" id="{B7A18A48-C3B0-4F2C-8676-720DB254B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295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" name="Oval 15">
            <a:extLst>
              <a:ext uri="{FF2B5EF4-FFF2-40B4-BE49-F238E27FC236}">
                <a16:creationId xmlns:a16="http://schemas.microsoft.com/office/drawing/2014/main" id="{18A1F2DF-5A2D-46B6-A17C-9561D3CA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3716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" name="Oval 16">
            <a:extLst>
              <a:ext uri="{FF2B5EF4-FFF2-40B4-BE49-F238E27FC236}">
                <a16:creationId xmlns:a16="http://schemas.microsoft.com/office/drawing/2014/main" id="{54358007-6501-4EDF-A776-FB1BC0B97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762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" name="Oval 19">
            <a:extLst>
              <a:ext uri="{FF2B5EF4-FFF2-40B4-BE49-F238E27FC236}">
                <a16:creationId xmlns:a16="http://schemas.microsoft.com/office/drawing/2014/main" id="{BD769BC5-5EC9-46C5-B5F9-B2539BF84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1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" name="Oval 20">
            <a:extLst>
              <a:ext uri="{FF2B5EF4-FFF2-40B4-BE49-F238E27FC236}">
                <a16:creationId xmlns:a16="http://schemas.microsoft.com/office/drawing/2014/main" id="{B111C825-A969-4040-9AFA-36ED5FDFF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676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3" name="Oval 21">
            <a:extLst>
              <a:ext uri="{FF2B5EF4-FFF2-40B4-BE49-F238E27FC236}">
                <a16:creationId xmlns:a16="http://schemas.microsoft.com/office/drawing/2014/main" id="{7D53F566-C8B8-40D3-B3F3-2D2039D2E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524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4" name="Oval 22">
            <a:extLst>
              <a:ext uri="{FF2B5EF4-FFF2-40B4-BE49-F238E27FC236}">
                <a16:creationId xmlns:a16="http://schemas.microsoft.com/office/drawing/2014/main" id="{7456D959-657A-4011-B0FE-6B328A85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5" name="Oval 23">
            <a:extLst>
              <a:ext uri="{FF2B5EF4-FFF2-40B4-BE49-F238E27FC236}">
                <a16:creationId xmlns:a16="http://schemas.microsoft.com/office/drawing/2014/main" id="{1F42BCA5-97BB-4C12-9BD1-24B851346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00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6" name="Oval 24">
            <a:extLst>
              <a:ext uri="{FF2B5EF4-FFF2-40B4-BE49-F238E27FC236}">
                <a16:creationId xmlns:a16="http://schemas.microsoft.com/office/drawing/2014/main" id="{E9F2116E-1CBE-46CB-A303-1E23ABD7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7" name="Oval 25">
            <a:extLst>
              <a:ext uri="{FF2B5EF4-FFF2-40B4-BE49-F238E27FC236}">
                <a16:creationId xmlns:a16="http://schemas.microsoft.com/office/drawing/2014/main" id="{20CECC23-B7AB-4D87-B3A0-2D9DA33F5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8" name="Oval 26">
            <a:extLst>
              <a:ext uri="{FF2B5EF4-FFF2-40B4-BE49-F238E27FC236}">
                <a16:creationId xmlns:a16="http://schemas.microsoft.com/office/drawing/2014/main" id="{6623EC90-4DEE-42EC-AB10-62222C2A2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119" name="Oval 27">
            <a:extLst>
              <a:ext uri="{FF2B5EF4-FFF2-40B4-BE49-F238E27FC236}">
                <a16:creationId xmlns:a16="http://schemas.microsoft.com/office/drawing/2014/main" id="{B5B16C58-2227-4FE3-BA19-447CD9CD9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20" name="Oval 28">
            <a:extLst>
              <a:ext uri="{FF2B5EF4-FFF2-40B4-BE49-F238E27FC236}">
                <a16:creationId xmlns:a16="http://schemas.microsoft.com/office/drawing/2014/main" id="{E781D95E-43A6-45B9-A483-6F88262F6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648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121" name="Oval 29">
            <a:extLst>
              <a:ext uri="{FF2B5EF4-FFF2-40B4-BE49-F238E27FC236}">
                <a16:creationId xmlns:a16="http://schemas.microsoft.com/office/drawing/2014/main" id="{86675C55-654E-447D-81AD-4276FBF89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122" name="Oval 30">
            <a:extLst>
              <a:ext uri="{FF2B5EF4-FFF2-40B4-BE49-F238E27FC236}">
                <a16:creationId xmlns:a16="http://schemas.microsoft.com/office/drawing/2014/main" id="{FA653BA1-32B1-4D70-ADFC-2A3514D9F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123" name="Oval 32">
            <a:extLst>
              <a:ext uri="{FF2B5EF4-FFF2-40B4-BE49-F238E27FC236}">
                <a16:creationId xmlns:a16="http://schemas.microsoft.com/office/drawing/2014/main" id="{E333ED6B-8CAA-4DEA-9892-105273B8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24" name="Oval 33">
            <a:extLst>
              <a:ext uri="{FF2B5EF4-FFF2-40B4-BE49-F238E27FC236}">
                <a16:creationId xmlns:a16="http://schemas.microsoft.com/office/drawing/2014/main" id="{69EFC24D-B485-4491-B84D-5BE6C9F9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4419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O</a:t>
            </a:r>
          </a:p>
        </p:txBody>
      </p:sp>
      <p:sp>
        <p:nvSpPr>
          <p:cNvPr id="125" name="Line 34">
            <a:extLst>
              <a:ext uri="{FF2B5EF4-FFF2-40B4-BE49-F238E27FC236}">
                <a16:creationId xmlns:a16="http://schemas.microsoft.com/office/drawing/2014/main" id="{31C6F5CC-C644-4FF8-A8DA-A808C950B7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7620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" name="Line 35">
            <a:extLst>
              <a:ext uri="{FF2B5EF4-FFF2-40B4-BE49-F238E27FC236}">
                <a16:creationId xmlns:a16="http://schemas.microsoft.com/office/drawing/2014/main" id="{0C091E85-0739-4C93-B94D-7DA5A144E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685800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Line 36">
            <a:extLst>
              <a:ext uri="{FF2B5EF4-FFF2-40B4-BE49-F238E27FC236}">
                <a16:creationId xmlns:a16="http://schemas.microsoft.com/office/drawing/2014/main" id="{3C277D54-71B4-4D38-A5B5-7C3A82ED8E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0574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" name="Line 37">
            <a:extLst>
              <a:ext uri="{FF2B5EF4-FFF2-40B4-BE49-F238E27FC236}">
                <a16:creationId xmlns:a16="http://schemas.microsoft.com/office/drawing/2014/main" id="{AB5A34F2-1E98-4100-9EDC-A8458871D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981200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" name="Line 38">
            <a:extLst>
              <a:ext uri="{FF2B5EF4-FFF2-40B4-BE49-F238E27FC236}">
                <a16:creationId xmlns:a16="http://schemas.microsoft.com/office/drawing/2014/main" id="{5CA88114-0203-47DE-9701-653EFFBA7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057400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" name="Line 39">
            <a:extLst>
              <a:ext uri="{FF2B5EF4-FFF2-40B4-BE49-F238E27FC236}">
                <a16:creationId xmlns:a16="http://schemas.microsoft.com/office/drawing/2014/main" id="{B9D3E07C-6E36-40DB-B16E-38F700FBB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905000"/>
            <a:ext cx="838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" name="Line 41">
            <a:extLst>
              <a:ext uri="{FF2B5EF4-FFF2-40B4-BE49-F238E27FC236}">
                <a16:creationId xmlns:a16="http://schemas.microsoft.com/office/drawing/2014/main" id="{9614BF03-14D1-4D00-B799-8C47B38B0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4290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Line 42">
            <a:extLst>
              <a:ext uri="{FF2B5EF4-FFF2-40B4-BE49-F238E27FC236}">
                <a16:creationId xmlns:a16="http://schemas.microsoft.com/office/drawing/2014/main" id="{6D14C842-7E14-400C-BF26-0916EE6361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5052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Line 43">
            <a:extLst>
              <a:ext uri="{FF2B5EF4-FFF2-40B4-BE49-F238E27FC236}">
                <a16:creationId xmlns:a16="http://schemas.microsoft.com/office/drawing/2014/main" id="{EDFD3185-294D-4D46-8A57-4A9FEF430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429000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Line 44">
            <a:extLst>
              <a:ext uri="{FF2B5EF4-FFF2-40B4-BE49-F238E27FC236}">
                <a16:creationId xmlns:a16="http://schemas.microsoft.com/office/drawing/2014/main" id="{CA715AD8-B570-4980-8E59-180258B295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5052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Line 46">
            <a:extLst>
              <a:ext uri="{FF2B5EF4-FFF2-40B4-BE49-F238E27FC236}">
                <a16:creationId xmlns:a16="http://schemas.microsoft.com/office/drawing/2014/main" id="{99FAF0F7-026C-4FB9-9F41-B501099182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63000" y="35814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Line 47">
            <a:extLst>
              <a:ext uri="{FF2B5EF4-FFF2-40B4-BE49-F238E27FC236}">
                <a16:creationId xmlns:a16="http://schemas.microsoft.com/office/drawing/2014/main" id="{8E9EE084-1D92-4308-9D37-6AA063D90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34290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Text Box 48">
            <a:extLst>
              <a:ext uri="{FF2B5EF4-FFF2-40B4-BE49-F238E27FC236}">
                <a16:creationId xmlns:a16="http://schemas.microsoft.com/office/drawing/2014/main" id="{F65F10B9-7A9E-4770-AC61-60924DC1D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76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8" name="Text Box 49">
            <a:extLst>
              <a:ext uri="{FF2B5EF4-FFF2-40B4-BE49-F238E27FC236}">
                <a16:creationId xmlns:a16="http://schemas.microsoft.com/office/drawing/2014/main" id="{638D2511-2DDF-4794-B06F-A9ACC29D5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838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9" name="Text Box 50">
            <a:extLst>
              <a:ext uri="{FF2B5EF4-FFF2-40B4-BE49-F238E27FC236}">
                <a16:creationId xmlns:a16="http://schemas.microsoft.com/office/drawing/2014/main" id="{018D2091-7D8A-4512-AF7B-C2F04CD9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24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0" name="Text Box 51">
            <a:extLst>
              <a:ext uri="{FF2B5EF4-FFF2-40B4-BE49-F238E27FC236}">
                <a16:creationId xmlns:a16="http://schemas.microsoft.com/office/drawing/2014/main" id="{CE4EA90F-3DFA-4376-A149-0D8D8BCA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2300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1" name="Text Box 52">
            <a:extLst>
              <a:ext uri="{FF2B5EF4-FFF2-40B4-BE49-F238E27FC236}">
                <a16:creationId xmlns:a16="http://schemas.microsoft.com/office/drawing/2014/main" id="{5B8C5D4F-2653-4BB4-855C-3213ABD0D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748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2" name="Text Box 53">
            <a:extLst>
              <a:ext uri="{FF2B5EF4-FFF2-40B4-BE49-F238E27FC236}">
                <a16:creationId xmlns:a16="http://schemas.microsoft.com/office/drawing/2014/main" id="{2E9446ED-5DC2-428F-AEE1-9FDC9A3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810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3" name="Text Box 54">
            <a:extLst>
              <a:ext uri="{FF2B5EF4-FFF2-40B4-BE49-F238E27FC236}">
                <a16:creationId xmlns:a16="http://schemas.microsoft.com/office/drawing/2014/main" id="{B1E2C3E8-5DE1-4564-97B2-D6A0FAB9B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3810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4" name="Text Box 56">
            <a:extLst>
              <a:ext uri="{FF2B5EF4-FFF2-40B4-BE49-F238E27FC236}">
                <a16:creationId xmlns:a16="http://schemas.microsoft.com/office/drawing/2014/main" id="{5EF87189-2177-49AE-8D72-71B1FBD39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0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45" name="Text Box 57">
            <a:extLst>
              <a:ext uri="{FF2B5EF4-FFF2-40B4-BE49-F238E27FC236}">
                <a16:creationId xmlns:a16="http://schemas.microsoft.com/office/drawing/2014/main" id="{1937BDD8-9231-4BC3-A663-37C813021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46" name="Text Box 58">
            <a:extLst>
              <a:ext uri="{FF2B5EF4-FFF2-40B4-BE49-F238E27FC236}">
                <a16:creationId xmlns:a16="http://schemas.microsoft.com/office/drawing/2014/main" id="{DA66C1F4-F91C-4E40-B0E6-695EED380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4050" y="3748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47" name="Text Box 60">
            <a:extLst>
              <a:ext uri="{FF2B5EF4-FFF2-40B4-BE49-F238E27FC236}">
                <a16:creationId xmlns:a16="http://schemas.microsoft.com/office/drawing/2014/main" id="{C50EF079-6287-41E4-9BDA-F2F65278E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10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48" name="Text Box 61">
            <a:extLst>
              <a:ext uri="{FF2B5EF4-FFF2-40B4-BE49-F238E27FC236}">
                <a16:creationId xmlns:a16="http://schemas.microsoft.com/office/drawing/2014/main" id="{A3FEB001-34A0-414A-8E81-720212885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4A71278E-F9B7-4F57-B12E-48B0E67E5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0" name="Rectangle 63">
            <a:extLst>
              <a:ext uri="{FF2B5EF4-FFF2-40B4-BE49-F238E27FC236}">
                <a16:creationId xmlns:a16="http://schemas.microsoft.com/office/drawing/2014/main" id="{55831B87-684F-4742-A6BF-578497311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" name="Rectangle 64">
            <a:extLst>
              <a:ext uri="{FF2B5EF4-FFF2-40B4-BE49-F238E27FC236}">
                <a16:creationId xmlns:a16="http://schemas.microsoft.com/office/drawing/2014/main" id="{209AADB4-245E-4F6A-9BCD-13208099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81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" name="Oval 84">
            <a:extLst>
              <a:ext uri="{FF2B5EF4-FFF2-40B4-BE49-F238E27FC236}">
                <a16:creationId xmlns:a16="http://schemas.microsoft.com/office/drawing/2014/main" id="{20475DA5-B4FF-4E0F-B1BF-929B97D4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53" name="Oval 85">
            <a:extLst>
              <a:ext uri="{FF2B5EF4-FFF2-40B4-BE49-F238E27FC236}">
                <a16:creationId xmlns:a16="http://schemas.microsoft.com/office/drawing/2014/main" id="{80B53FEB-9850-4819-B44C-D2E395E7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54" name="Oval 86">
            <a:extLst>
              <a:ext uri="{FF2B5EF4-FFF2-40B4-BE49-F238E27FC236}">
                <a16:creationId xmlns:a16="http://schemas.microsoft.com/office/drawing/2014/main" id="{8999C4C6-2734-4240-AE83-9F959E9EA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55" name="Oval 87">
            <a:extLst>
              <a:ext uri="{FF2B5EF4-FFF2-40B4-BE49-F238E27FC236}">
                <a16:creationId xmlns:a16="http://schemas.microsoft.com/office/drawing/2014/main" id="{52A9E42F-6636-4095-9BAC-14CAF905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56" name="Oval 88">
            <a:extLst>
              <a:ext uri="{FF2B5EF4-FFF2-40B4-BE49-F238E27FC236}">
                <a16:creationId xmlns:a16="http://schemas.microsoft.com/office/drawing/2014/main" id="{7AE575F0-0656-4266-ACB8-FFAD6019E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57" name="Oval 89">
            <a:extLst>
              <a:ext uri="{FF2B5EF4-FFF2-40B4-BE49-F238E27FC236}">
                <a16:creationId xmlns:a16="http://schemas.microsoft.com/office/drawing/2014/main" id="{04712AA1-FA35-4059-B426-4D881D71F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58" name="Oval 90">
            <a:extLst>
              <a:ext uri="{FF2B5EF4-FFF2-40B4-BE49-F238E27FC236}">
                <a16:creationId xmlns:a16="http://schemas.microsoft.com/office/drawing/2014/main" id="{745B68E2-24FC-492B-A358-0EB1E00D3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59" name="Oval 91">
            <a:extLst>
              <a:ext uri="{FF2B5EF4-FFF2-40B4-BE49-F238E27FC236}">
                <a16:creationId xmlns:a16="http://schemas.microsoft.com/office/drawing/2014/main" id="{4AD4769C-7E06-493C-8B5A-8D91BA71B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160" name="Oval 94">
            <a:extLst>
              <a:ext uri="{FF2B5EF4-FFF2-40B4-BE49-F238E27FC236}">
                <a16:creationId xmlns:a16="http://schemas.microsoft.com/office/drawing/2014/main" id="{3C029D05-7948-43C1-91FA-788C34CD6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324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28</a:t>
            </a:r>
          </a:p>
        </p:txBody>
      </p:sp>
      <p:sp>
        <p:nvSpPr>
          <p:cNvPr id="161" name="Oval 95">
            <a:extLst>
              <a:ext uri="{FF2B5EF4-FFF2-40B4-BE49-F238E27FC236}">
                <a16:creationId xmlns:a16="http://schemas.microsoft.com/office/drawing/2014/main" id="{E277537A-8ACC-404C-BBD8-DACEDACCD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6324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29</a:t>
            </a:r>
          </a:p>
        </p:txBody>
      </p:sp>
      <p:sp>
        <p:nvSpPr>
          <p:cNvPr id="162" name="Oval 96">
            <a:extLst>
              <a:ext uri="{FF2B5EF4-FFF2-40B4-BE49-F238E27FC236}">
                <a16:creationId xmlns:a16="http://schemas.microsoft.com/office/drawing/2014/main" id="{9D3673F5-FEC5-4DC4-B45D-C97F66171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6324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63" name="Oval 97">
            <a:extLst>
              <a:ext uri="{FF2B5EF4-FFF2-40B4-BE49-F238E27FC236}">
                <a16:creationId xmlns:a16="http://schemas.microsoft.com/office/drawing/2014/main" id="{784BFC79-6477-4542-8115-A8ED88163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6324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31</a:t>
            </a:r>
          </a:p>
        </p:txBody>
      </p:sp>
      <p:sp>
        <p:nvSpPr>
          <p:cNvPr id="164" name="Line 100">
            <a:extLst>
              <a:ext uri="{FF2B5EF4-FFF2-40B4-BE49-F238E27FC236}">
                <a16:creationId xmlns:a16="http://schemas.microsoft.com/office/drawing/2014/main" id="{20F50521-CF58-472B-BD56-86BE18FBA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953000"/>
            <a:ext cx="457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" name="Line 101">
            <a:extLst>
              <a:ext uri="{FF2B5EF4-FFF2-40B4-BE49-F238E27FC236}">
                <a16:creationId xmlns:a16="http://schemas.microsoft.com/office/drawing/2014/main" id="{816FBC25-A339-4BD4-B4C5-35F2350C1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05400"/>
            <a:ext cx="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Line 102">
            <a:extLst>
              <a:ext uri="{FF2B5EF4-FFF2-40B4-BE49-F238E27FC236}">
                <a16:creationId xmlns:a16="http://schemas.microsoft.com/office/drawing/2014/main" id="{CBE6358E-4E92-4DDA-9F1D-936D0203D4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105400"/>
            <a:ext cx="1524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" name="Line 103">
            <a:extLst>
              <a:ext uri="{FF2B5EF4-FFF2-40B4-BE49-F238E27FC236}">
                <a16:creationId xmlns:a16="http://schemas.microsoft.com/office/drawing/2014/main" id="{B3A6548C-E750-4083-9E19-8F45ABCC8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105400"/>
            <a:ext cx="76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" name="Line 104">
            <a:extLst>
              <a:ext uri="{FF2B5EF4-FFF2-40B4-BE49-F238E27FC236}">
                <a16:creationId xmlns:a16="http://schemas.microsoft.com/office/drawing/2014/main" id="{04C3925A-71CD-4254-BAEF-13CE8552F8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029200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Line 105">
            <a:extLst>
              <a:ext uri="{FF2B5EF4-FFF2-40B4-BE49-F238E27FC236}">
                <a16:creationId xmlns:a16="http://schemas.microsoft.com/office/drawing/2014/main" id="{547D91FF-710C-47CA-AF8A-9FBB5B212E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181600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" name="Line 106">
            <a:extLst>
              <a:ext uri="{FF2B5EF4-FFF2-40B4-BE49-F238E27FC236}">
                <a16:creationId xmlns:a16="http://schemas.microsoft.com/office/drawing/2014/main" id="{F5981EC0-74BC-4EF0-83BE-F4E067EEF0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5029200"/>
            <a:ext cx="1524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107">
            <a:extLst>
              <a:ext uri="{FF2B5EF4-FFF2-40B4-BE49-F238E27FC236}">
                <a16:creationId xmlns:a16="http://schemas.microsoft.com/office/drawing/2014/main" id="{6B9851BB-B12F-4511-99E5-CC39F3DD1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029200"/>
            <a:ext cx="3048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110">
            <a:extLst>
              <a:ext uri="{FF2B5EF4-FFF2-40B4-BE49-F238E27FC236}">
                <a16:creationId xmlns:a16="http://schemas.microsoft.com/office/drawing/2014/main" id="{0F80CB04-8E6A-4F85-AB45-318BA362A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63000" y="5105400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111">
            <a:extLst>
              <a:ext uri="{FF2B5EF4-FFF2-40B4-BE49-F238E27FC236}">
                <a16:creationId xmlns:a16="http://schemas.microsoft.com/office/drawing/2014/main" id="{6F738071-A0C0-4AE7-A3E3-5090CFC39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5029200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Line 112">
            <a:extLst>
              <a:ext uri="{FF2B5EF4-FFF2-40B4-BE49-F238E27FC236}">
                <a16:creationId xmlns:a16="http://schemas.microsoft.com/office/drawing/2014/main" id="{8388000E-C2C3-48AE-A480-E043C845AC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29800" y="4953000"/>
            <a:ext cx="762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Line 113">
            <a:extLst>
              <a:ext uri="{FF2B5EF4-FFF2-40B4-BE49-F238E27FC236}">
                <a16:creationId xmlns:a16="http://schemas.microsoft.com/office/drawing/2014/main" id="{11389192-B22B-4554-9221-00AF4887A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4600" y="4724400"/>
            <a:ext cx="381000" cy="1600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Line 40">
            <a:extLst>
              <a:ext uri="{FF2B5EF4-FFF2-40B4-BE49-F238E27FC236}">
                <a16:creationId xmlns:a16="http://schemas.microsoft.com/office/drawing/2014/main" id="{870577B0-8E14-40FB-80A9-C902CA2967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35052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Text Box 55">
            <a:extLst>
              <a:ext uri="{FF2B5EF4-FFF2-40B4-BE49-F238E27FC236}">
                <a16:creationId xmlns:a16="http://schemas.microsoft.com/office/drawing/2014/main" id="{586ACC81-8915-4A58-99E5-1772EFC17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78" name="Oval 82">
            <a:extLst>
              <a:ext uri="{FF2B5EF4-FFF2-40B4-BE49-F238E27FC236}">
                <a16:creationId xmlns:a16="http://schemas.microsoft.com/office/drawing/2014/main" id="{3923754B-B8D0-4CC2-8663-CFB90E655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79" name="Oval 83">
            <a:extLst>
              <a:ext uri="{FF2B5EF4-FFF2-40B4-BE49-F238E27FC236}">
                <a16:creationId xmlns:a16="http://schemas.microsoft.com/office/drawing/2014/main" id="{2623CA65-C68F-48FC-9605-12694C6B5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80" name="Line 98">
            <a:extLst>
              <a:ext uri="{FF2B5EF4-FFF2-40B4-BE49-F238E27FC236}">
                <a16:creationId xmlns:a16="http://schemas.microsoft.com/office/drawing/2014/main" id="{E59EF8CD-F0AA-45F2-A713-FA8E8DD56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953000"/>
            <a:ext cx="457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" name="Line 99">
            <a:extLst>
              <a:ext uri="{FF2B5EF4-FFF2-40B4-BE49-F238E27FC236}">
                <a16:creationId xmlns:a16="http://schemas.microsoft.com/office/drawing/2014/main" id="{54BECC1F-C490-42FE-B4A7-F6F01C374C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5105400"/>
            <a:ext cx="76200" cy="990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" name="Text Box 114">
            <a:extLst>
              <a:ext uri="{FF2B5EF4-FFF2-40B4-BE49-F238E27FC236}">
                <a16:creationId xmlns:a16="http://schemas.microsoft.com/office/drawing/2014/main" id="{228F5789-8A18-44E2-9A64-A2BD224D8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48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83" name="Text Box 115">
            <a:extLst>
              <a:ext uri="{FF2B5EF4-FFF2-40B4-BE49-F238E27FC236}">
                <a16:creationId xmlns:a16="http://schemas.microsoft.com/office/drawing/2014/main" id="{2961D060-8339-4A83-A20B-0BB5AA58F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0" y="541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184" name="Text Box 116">
            <a:extLst>
              <a:ext uri="{FF2B5EF4-FFF2-40B4-BE49-F238E27FC236}">
                <a16:creationId xmlns:a16="http://schemas.microsoft.com/office/drawing/2014/main" id="{CE3D208A-C946-4443-A675-C7F22218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50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85" name="Text Box 117">
            <a:extLst>
              <a:ext uri="{FF2B5EF4-FFF2-40B4-BE49-F238E27FC236}">
                <a16:creationId xmlns:a16="http://schemas.microsoft.com/office/drawing/2014/main" id="{D4A10A1B-F476-48A4-ACBD-4315E5503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186" name="Text Box 118">
            <a:extLst>
              <a:ext uri="{FF2B5EF4-FFF2-40B4-BE49-F238E27FC236}">
                <a16:creationId xmlns:a16="http://schemas.microsoft.com/office/drawing/2014/main" id="{F520D481-14A7-4AA7-91EC-F8DC6F5CE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87" name="Text Box 119">
            <a:extLst>
              <a:ext uri="{FF2B5EF4-FFF2-40B4-BE49-F238E27FC236}">
                <a16:creationId xmlns:a16="http://schemas.microsoft.com/office/drawing/2014/main" id="{6D246B19-04F8-4EE9-931D-14ABAAC23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624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188" name="Text Box 120">
            <a:extLst>
              <a:ext uri="{FF2B5EF4-FFF2-40B4-BE49-F238E27FC236}">
                <a16:creationId xmlns:a16="http://schemas.microsoft.com/office/drawing/2014/main" id="{C8628745-6A89-440C-901C-B3006D579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89" name="Text Box 121">
            <a:extLst>
              <a:ext uri="{FF2B5EF4-FFF2-40B4-BE49-F238E27FC236}">
                <a16:creationId xmlns:a16="http://schemas.microsoft.com/office/drawing/2014/main" id="{8BD2D47E-F346-4578-AF94-08DB61B4A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554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190" name="Text Box 122">
            <a:extLst>
              <a:ext uri="{FF2B5EF4-FFF2-40B4-BE49-F238E27FC236}">
                <a16:creationId xmlns:a16="http://schemas.microsoft.com/office/drawing/2014/main" id="{657BABAF-EA73-45B3-8A33-10DF8A0AF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5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91" name="Text Box 123">
            <a:extLst>
              <a:ext uri="{FF2B5EF4-FFF2-40B4-BE49-F238E27FC236}">
                <a16:creationId xmlns:a16="http://schemas.microsoft.com/office/drawing/2014/main" id="{40E69DBC-0896-4E37-AD6B-177A1774B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5576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F0847376-C313-4B26-858A-7A7A7DE71406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505200"/>
            <a:ext cx="1219200" cy="3352800"/>
            <a:chOff x="5715000" y="3429000"/>
            <a:chExt cx="1219200" cy="3352800"/>
          </a:xfrm>
        </p:grpSpPr>
        <p:sp>
          <p:nvSpPr>
            <p:cNvPr id="193" name="Oval 31">
              <a:extLst>
                <a:ext uri="{FF2B5EF4-FFF2-40B4-BE49-F238E27FC236}">
                  <a16:creationId xmlns:a16="http://schemas.microsoft.com/office/drawing/2014/main" id="{C8E94072-942C-4C8A-A420-99B419D69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4196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94" name="Line 45">
              <a:extLst>
                <a:ext uri="{FF2B5EF4-FFF2-40B4-BE49-F238E27FC236}">
                  <a16:creationId xmlns:a16="http://schemas.microsoft.com/office/drawing/2014/main" id="{47D68E55-49DE-4F22-9D41-458D9979B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3429000"/>
              <a:ext cx="304800" cy="1066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Text Box 59">
              <a:extLst>
                <a:ext uri="{FF2B5EF4-FFF2-40B4-BE49-F238E27FC236}">
                  <a16:creationId xmlns:a16="http://schemas.microsoft.com/office/drawing/2014/main" id="{B08F1DF9-8B2A-4195-B208-1F62F196A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3671888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6" name="Oval 92">
              <a:extLst>
                <a:ext uri="{FF2B5EF4-FFF2-40B4-BE49-F238E27FC236}">
                  <a16:creationId xmlns:a16="http://schemas.microsoft.com/office/drawing/2014/main" id="{F435FAA9-6870-4538-B495-EC97D6B5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97" name="Oval 93">
              <a:extLst>
                <a:ext uri="{FF2B5EF4-FFF2-40B4-BE49-F238E27FC236}">
                  <a16:creationId xmlns:a16="http://schemas.microsoft.com/office/drawing/2014/main" id="{764A35C8-06F5-43A8-AE09-FCC8474CF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198" name="Line 108">
              <a:extLst>
                <a:ext uri="{FF2B5EF4-FFF2-40B4-BE49-F238E27FC236}">
                  <a16:creationId xmlns:a16="http://schemas.microsoft.com/office/drawing/2014/main" id="{38671D46-A0E2-4C62-935E-05ECD8C06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876800"/>
              <a:ext cx="0" cy="13716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09">
              <a:extLst>
                <a:ext uri="{FF2B5EF4-FFF2-40B4-BE49-F238E27FC236}">
                  <a16:creationId xmlns:a16="http://schemas.microsoft.com/office/drawing/2014/main" id="{E3BB6037-579A-4169-B26D-9103D54C7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4876800"/>
              <a:ext cx="304800" cy="13716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Text Box 124">
              <a:extLst>
                <a:ext uri="{FF2B5EF4-FFF2-40B4-BE49-F238E27FC236}">
                  <a16:creationId xmlns:a16="http://schemas.microsoft.com/office/drawing/2014/main" id="{2C1807C9-AA11-482B-A7D4-F7405ED94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7550" y="56388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1" name="Text Box 125">
              <a:extLst>
                <a:ext uri="{FF2B5EF4-FFF2-40B4-BE49-F238E27FC236}">
                  <a16:creationId xmlns:a16="http://schemas.microsoft.com/office/drawing/2014/main" id="{5EA8E102-E12C-4B46-9209-61CBDAE62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55626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02" name="Text Box 126">
            <a:extLst>
              <a:ext uri="{FF2B5EF4-FFF2-40B4-BE49-F238E27FC236}">
                <a16:creationId xmlns:a16="http://schemas.microsoft.com/office/drawing/2014/main" id="{79F170BA-B345-4F10-A8D4-3E8950A50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71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03" name="Text Box 127">
            <a:extLst>
              <a:ext uri="{FF2B5EF4-FFF2-40B4-BE49-F238E27FC236}">
                <a16:creationId xmlns:a16="http://schemas.microsoft.com/office/drawing/2014/main" id="{E5CB49C3-4A9C-4DDA-9BD7-3D486124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6550" y="571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04" name="Text Box 128">
            <a:extLst>
              <a:ext uri="{FF2B5EF4-FFF2-40B4-BE49-F238E27FC236}">
                <a16:creationId xmlns:a16="http://schemas.microsoft.com/office/drawing/2014/main" id="{8FC087A8-0D3E-4F5B-85A0-507D67BC6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05" name="Text Box 129">
            <a:extLst>
              <a:ext uri="{FF2B5EF4-FFF2-40B4-BE49-F238E27FC236}">
                <a16:creationId xmlns:a16="http://schemas.microsoft.com/office/drawing/2014/main" id="{FD75920A-9945-4C7B-9674-05C56D655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5653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06" name="云形标注 106">
            <a:extLst>
              <a:ext uri="{FF2B5EF4-FFF2-40B4-BE49-F238E27FC236}">
                <a16:creationId xmlns:a16="http://schemas.microsoft.com/office/drawing/2014/main" id="{73DEED28-59D7-43C6-B77D-F555C4A0934D}"/>
              </a:ext>
            </a:extLst>
          </p:cNvPr>
          <p:cNvSpPr/>
          <p:nvPr/>
        </p:nvSpPr>
        <p:spPr>
          <a:xfrm>
            <a:off x="1901825" y="1676400"/>
            <a:ext cx="1219200" cy="1347788"/>
          </a:xfrm>
          <a:prstGeom prst="cloudCallout">
            <a:avLst>
              <a:gd name="adj1" fmla="val 119792"/>
              <a:gd name="adj2" fmla="val -20643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云形标注 107">
            <a:extLst>
              <a:ext uri="{FF2B5EF4-FFF2-40B4-BE49-F238E27FC236}">
                <a16:creationId xmlns:a16="http://schemas.microsoft.com/office/drawing/2014/main" id="{9B63C6EE-9048-466B-B610-1BE7AD19C175}"/>
              </a:ext>
            </a:extLst>
          </p:cNvPr>
          <p:cNvSpPr/>
          <p:nvPr/>
        </p:nvSpPr>
        <p:spPr>
          <a:xfrm>
            <a:off x="2362200" y="609600"/>
            <a:ext cx="1219200" cy="1347788"/>
          </a:xfrm>
          <a:prstGeom prst="cloudCallout">
            <a:avLst>
              <a:gd name="adj1" fmla="val 132292"/>
              <a:gd name="adj2" fmla="val 269110"/>
            </a:avLst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云形标注 109">
            <a:extLst>
              <a:ext uri="{FF2B5EF4-FFF2-40B4-BE49-F238E27FC236}">
                <a16:creationId xmlns:a16="http://schemas.microsoft.com/office/drawing/2014/main" id="{D6B18D1A-0746-435B-BFAE-17CF9DF841A9}"/>
              </a:ext>
            </a:extLst>
          </p:cNvPr>
          <p:cNvSpPr/>
          <p:nvPr/>
        </p:nvSpPr>
        <p:spPr>
          <a:xfrm>
            <a:off x="8610600" y="228600"/>
            <a:ext cx="1219200" cy="1347788"/>
          </a:xfrm>
          <a:prstGeom prst="cloudCallout">
            <a:avLst>
              <a:gd name="adj1" fmla="val -202864"/>
              <a:gd name="adj2" fmla="val 285364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7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0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3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6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9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2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5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8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1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4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7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0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3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6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9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2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5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8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1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4" grpId="0" animBg="1"/>
      <p:bldP spid="117" grpId="0" animBg="1"/>
      <p:bldP spid="118" grpId="0" animBg="1"/>
      <p:bldP spid="119" grpId="0" animBg="1"/>
      <p:bldP spid="121" grpId="0" animBg="1"/>
      <p:bldP spid="123" grpId="0" animBg="1"/>
      <p:bldP spid="124" grpId="0" animBg="1"/>
      <p:bldP spid="127" grpId="0" animBg="1"/>
      <p:bldP spid="130" grpId="0" animBg="1"/>
      <p:bldP spid="130" grpId="1" animBg="1"/>
      <p:bldP spid="131" grpId="0" animBg="1"/>
      <p:bldP spid="133" grpId="0" animBg="1"/>
      <p:bldP spid="135" grpId="0" animBg="1"/>
      <p:bldP spid="136" grpId="0" animBg="1"/>
      <p:bldP spid="142" grpId="0"/>
      <p:bldP spid="145" grpId="0"/>
      <p:bldP spid="146" grpId="0"/>
      <p:bldP spid="147" grpId="0"/>
      <p:bldP spid="148" grpId="0"/>
      <p:bldP spid="152" grpId="0" animBg="1"/>
      <p:bldP spid="153" grpId="0" animBg="1"/>
      <p:bldP spid="156" grpId="0" animBg="1"/>
      <p:bldP spid="157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 animBg="1"/>
      <p:bldP spid="169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/>
      <p:bldP spid="178" grpId="0" animBg="1"/>
      <p:bldP spid="179" grpId="0" animBg="1"/>
      <p:bldP spid="180" grpId="0" animBg="1"/>
      <p:bldP spid="181" grpId="0" animBg="1"/>
      <p:bldP spid="182" grpId="0"/>
      <p:bldP spid="183" grpId="0"/>
      <p:bldP spid="184" grpId="0"/>
      <p:bldP spid="185" grpId="0"/>
      <p:bldP spid="188" grpId="0"/>
      <p:bldP spid="189" grpId="0"/>
      <p:bldP spid="202" grpId="0"/>
      <p:bldP spid="203" grpId="0"/>
      <p:bldP spid="204" grpId="0"/>
      <p:bldP spid="205" grpId="0"/>
      <p:bldP spid="206" grpId="0" animBg="1"/>
      <p:bldP spid="207" grpId="0" animBg="1"/>
      <p:bldP spid="20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147">
            <a:extLst>
              <a:ext uri="{FF2B5EF4-FFF2-40B4-BE49-F238E27FC236}">
                <a16:creationId xmlns:a16="http://schemas.microsoft.com/office/drawing/2014/main" id="{2A6F0209-1C56-4BC5-89D5-B14A5D691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212" y="156882"/>
            <a:ext cx="37080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rebuchet MS" panose="020B0603020202020204" pitchFamily="34" charset="0"/>
              </a:rPr>
              <a:t>W=(20,30,10,20),c=40</a:t>
            </a:r>
            <a:endParaRPr lang="zh-CN" altLang="en-US" sz="2800" dirty="0">
              <a:latin typeface="Trebuchet MS" panose="020B0603020202020204" pitchFamily="34" charset="0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E1648CCB-5F39-45BC-BACE-4FA27B29FD46}"/>
              </a:ext>
            </a:extLst>
          </p:cNvPr>
          <p:cNvSpPr txBox="1"/>
          <p:nvPr/>
        </p:nvSpPr>
        <p:spPr>
          <a:xfrm>
            <a:off x="2056587" y="815119"/>
            <a:ext cx="220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优先队列式</a:t>
            </a:r>
          </a:p>
        </p:txBody>
      </p:sp>
      <p:sp>
        <p:nvSpPr>
          <p:cNvPr id="209" name="Oval 15">
            <a:extLst>
              <a:ext uri="{FF2B5EF4-FFF2-40B4-BE49-F238E27FC236}">
                <a16:creationId xmlns:a16="http://schemas.microsoft.com/office/drawing/2014/main" id="{6306D677-88B3-4476-B8D3-15DE31EF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683" y="5899802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0" name="Oval 15">
            <a:extLst>
              <a:ext uri="{FF2B5EF4-FFF2-40B4-BE49-F238E27FC236}">
                <a16:creationId xmlns:a16="http://schemas.microsoft.com/office/drawing/2014/main" id="{F102A16E-5714-43FC-947E-77CAD4F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2883" y="4147202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" name="Oval 15">
            <a:extLst>
              <a:ext uri="{FF2B5EF4-FFF2-40B4-BE49-F238E27FC236}">
                <a16:creationId xmlns:a16="http://schemas.microsoft.com/office/drawing/2014/main" id="{6347DE22-106C-433E-9DDC-C62680B55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083" y="2699402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2" name="Oval 15">
            <a:extLst>
              <a:ext uri="{FF2B5EF4-FFF2-40B4-BE49-F238E27FC236}">
                <a16:creationId xmlns:a16="http://schemas.microsoft.com/office/drawing/2014/main" id="{DBED1DF3-8975-4173-89D1-6BAA81B7A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283" y="2928002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3" name="Oval 15">
            <a:extLst>
              <a:ext uri="{FF2B5EF4-FFF2-40B4-BE49-F238E27FC236}">
                <a16:creationId xmlns:a16="http://schemas.microsoft.com/office/drawing/2014/main" id="{99B9FBD5-2A94-4D1A-A32D-8C835CBD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083" y="1251602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4" name="Oval 15">
            <a:extLst>
              <a:ext uri="{FF2B5EF4-FFF2-40B4-BE49-F238E27FC236}">
                <a16:creationId xmlns:a16="http://schemas.microsoft.com/office/drawing/2014/main" id="{74DE3408-E333-4341-80D9-D9B4C99CE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083" y="1327802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" name="Oval 16">
            <a:extLst>
              <a:ext uri="{FF2B5EF4-FFF2-40B4-BE49-F238E27FC236}">
                <a16:creationId xmlns:a16="http://schemas.microsoft.com/office/drawing/2014/main" id="{42D5F7D9-AD67-411A-82B4-4BBB0FCE7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483" y="32402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" name="Oval 19">
            <a:extLst>
              <a:ext uri="{FF2B5EF4-FFF2-40B4-BE49-F238E27FC236}">
                <a16:creationId xmlns:a16="http://schemas.microsoft.com/office/drawing/2014/main" id="{C501E8BD-B167-4F25-B172-4B2400895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283" y="3372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17" name="Oval 20">
            <a:extLst>
              <a:ext uri="{FF2B5EF4-FFF2-40B4-BE49-F238E27FC236}">
                <a16:creationId xmlns:a16="http://schemas.microsoft.com/office/drawing/2014/main" id="{39B52FE3-1A1A-40DC-BE46-FE9EDB437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883" y="16326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18" name="Oval 21">
            <a:extLst>
              <a:ext uri="{FF2B5EF4-FFF2-40B4-BE49-F238E27FC236}">
                <a16:creationId xmlns:a16="http://schemas.microsoft.com/office/drawing/2014/main" id="{79275FC0-ED9A-4E61-9A38-7CC490AB0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883" y="14802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19" name="Oval 22">
            <a:extLst>
              <a:ext uri="{FF2B5EF4-FFF2-40B4-BE49-F238E27FC236}">
                <a16:creationId xmlns:a16="http://schemas.microsoft.com/office/drawing/2014/main" id="{5ADCCA7A-9A9E-4E98-935D-535CF5466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883" y="30804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20" name="Oval 23">
            <a:extLst>
              <a:ext uri="{FF2B5EF4-FFF2-40B4-BE49-F238E27FC236}">
                <a16:creationId xmlns:a16="http://schemas.microsoft.com/office/drawing/2014/main" id="{960894C9-69B0-4AAD-B68B-011F63970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83" y="31566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21" name="Oval 24">
            <a:extLst>
              <a:ext uri="{FF2B5EF4-FFF2-40B4-BE49-F238E27FC236}">
                <a16:creationId xmlns:a16="http://schemas.microsoft.com/office/drawing/2014/main" id="{00F2B36F-880C-4870-97D5-D68AAF765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883" y="30804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22" name="Oval 25">
            <a:extLst>
              <a:ext uri="{FF2B5EF4-FFF2-40B4-BE49-F238E27FC236}">
                <a16:creationId xmlns:a16="http://schemas.microsoft.com/office/drawing/2014/main" id="{38BAE82F-8EC1-4FF7-A1E0-9E44D709D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9883" y="30804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223" name="Oval 26">
            <a:extLst>
              <a:ext uri="{FF2B5EF4-FFF2-40B4-BE49-F238E27FC236}">
                <a16:creationId xmlns:a16="http://schemas.microsoft.com/office/drawing/2014/main" id="{E0D0A419-7843-47B9-BDFB-01D7543A5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883" y="45282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24" name="Oval 27">
            <a:extLst>
              <a:ext uri="{FF2B5EF4-FFF2-40B4-BE49-F238E27FC236}">
                <a16:creationId xmlns:a16="http://schemas.microsoft.com/office/drawing/2014/main" id="{98840DCB-A205-4C14-9071-4CFB9384E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083" y="45282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225" name="Oval 28">
            <a:extLst>
              <a:ext uri="{FF2B5EF4-FFF2-40B4-BE49-F238E27FC236}">
                <a16:creationId xmlns:a16="http://schemas.microsoft.com/office/drawing/2014/main" id="{12ABF1CF-55D9-434B-85D6-29C96B7B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283" y="46044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226" name="Oval 29">
            <a:extLst>
              <a:ext uri="{FF2B5EF4-FFF2-40B4-BE49-F238E27FC236}">
                <a16:creationId xmlns:a16="http://schemas.microsoft.com/office/drawing/2014/main" id="{3120215E-9DDB-45DB-9649-7CB3162D0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483" y="46044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227" name="Oval 30">
            <a:extLst>
              <a:ext uri="{FF2B5EF4-FFF2-40B4-BE49-F238E27FC236}">
                <a16:creationId xmlns:a16="http://schemas.microsoft.com/office/drawing/2014/main" id="{A055EFE6-0850-47AF-9D47-AC8699BE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483" y="45282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228" name="Oval 32">
            <a:extLst>
              <a:ext uri="{FF2B5EF4-FFF2-40B4-BE49-F238E27FC236}">
                <a16:creationId xmlns:a16="http://schemas.microsoft.com/office/drawing/2014/main" id="{699BFA68-47EB-4286-B314-69FDBB4F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483" y="45282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29" name="Oval 33">
            <a:extLst>
              <a:ext uri="{FF2B5EF4-FFF2-40B4-BE49-F238E27FC236}">
                <a16:creationId xmlns:a16="http://schemas.microsoft.com/office/drawing/2014/main" id="{3FB5C862-BF71-415E-A96E-F7B638478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83" y="43758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O</a:t>
            </a:r>
          </a:p>
        </p:txBody>
      </p:sp>
      <p:sp>
        <p:nvSpPr>
          <p:cNvPr id="230" name="Line 34">
            <a:extLst>
              <a:ext uri="{FF2B5EF4-FFF2-40B4-BE49-F238E27FC236}">
                <a16:creationId xmlns:a16="http://schemas.microsoft.com/office/drawing/2014/main" id="{3C624FFC-F29F-4B47-A3C4-7A0F976530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8883" y="718202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" name="Line 35">
            <a:extLst>
              <a:ext uri="{FF2B5EF4-FFF2-40B4-BE49-F238E27FC236}">
                <a16:creationId xmlns:a16="http://schemas.microsoft.com/office/drawing/2014/main" id="{A1202BC0-1CF9-444E-AB36-CAEFA5819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1483" y="642002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" name="Line 36">
            <a:extLst>
              <a:ext uri="{FF2B5EF4-FFF2-40B4-BE49-F238E27FC236}">
                <a16:creationId xmlns:a16="http://schemas.microsoft.com/office/drawing/2014/main" id="{1FFDEB1C-94B4-4243-A656-AED27A8A5B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5883" y="2013602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" name="Line 37">
            <a:extLst>
              <a:ext uri="{FF2B5EF4-FFF2-40B4-BE49-F238E27FC236}">
                <a16:creationId xmlns:a16="http://schemas.microsoft.com/office/drawing/2014/main" id="{124FDE6F-83E0-425A-B289-886696990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5083" y="1937402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" name="Line 38">
            <a:extLst>
              <a:ext uri="{FF2B5EF4-FFF2-40B4-BE49-F238E27FC236}">
                <a16:creationId xmlns:a16="http://schemas.microsoft.com/office/drawing/2014/main" id="{6D924030-5D19-46A7-835A-BAC1751A71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3483" y="2013602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" name="Line 39">
            <a:extLst>
              <a:ext uri="{FF2B5EF4-FFF2-40B4-BE49-F238E27FC236}">
                <a16:creationId xmlns:a16="http://schemas.microsoft.com/office/drawing/2014/main" id="{0E0F86F4-FA46-44C5-B1E1-E6179FD30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4083" y="1861202"/>
            <a:ext cx="838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" name="Line 41">
            <a:extLst>
              <a:ext uri="{FF2B5EF4-FFF2-40B4-BE49-F238E27FC236}">
                <a16:creationId xmlns:a16="http://schemas.microsoft.com/office/drawing/2014/main" id="{4FC97433-47D1-4BA4-9061-ACE6CFA77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2083" y="3385202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" name="Line 42">
            <a:extLst>
              <a:ext uri="{FF2B5EF4-FFF2-40B4-BE49-F238E27FC236}">
                <a16:creationId xmlns:a16="http://schemas.microsoft.com/office/drawing/2014/main" id="{143B75E0-DD42-443E-8FCD-4A5407E76A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5083" y="3461402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" name="Line 43">
            <a:extLst>
              <a:ext uri="{FF2B5EF4-FFF2-40B4-BE49-F238E27FC236}">
                <a16:creationId xmlns:a16="http://schemas.microsoft.com/office/drawing/2014/main" id="{24E2847F-9BD1-458D-8A4A-DB1698F72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083" y="3385202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" name="Line 44">
            <a:extLst>
              <a:ext uri="{FF2B5EF4-FFF2-40B4-BE49-F238E27FC236}">
                <a16:creationId xmlns:a16="http://schemas.microsoft.com/office/drawing/2014/main" id="{D048D31A-60C0-4372-98C5-8C618CD137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0083" y="3461402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" name="Line 46">
            <a:extLst>
              <a:ext uri="{FF2B5EF4-FFF2-40B4-BE49-F238E27FC236}">
                <a16:creationId xmlns:a16="http://schemas.microsoft.com/office/drawing/2014/main" id="{30A144C9-D83D-4A2D-BC05-11CFB8582A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19883" y="3537602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" name="Line 47">
            <a:extLst>
              <a:ext uri="{FF2B5EF4-FFF2-40B4-BE49-F238E27FC236}">
                <a16:creationId xmlns:a16="http://schemas.microsoft.com/office/drawing/2014/main" id="{84183886-0EFE-41E5-A7DD-3C725BD60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7083" y="3385202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" name="Text Box 48">
            <a:extLst>
              <a:ext uri="{FF2B5EF4-FFF2-40B4-BE49-F238E27FC236}">
                <a16:creationId xmlns:a16="http://schemas.microsoft.com/office/drawing/2014/main" id="{374C137D-1350-430B-82A7-F628C4F83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733" y="71820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3" name="Text Box 49">
            <a:extLst>
              <a:ext uri="{FF2B5EF4-FFF2-40B4-BE49-F238E27FC236}">
                <a16:creationId xmlns:a16="http://schemas.microsoft.com/office/drawing/2014/main" id="{8D75C073-8739-46AF-A80C-8F9B1F054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133" y="79440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4" name="Text Box 50">
            <a:extLst>
              <a:ext uri="{FF2B5EF4-FFF2-40B4-BE49-F238E27FC236}">
                <a16:creationId xmlns:a16="http://schemas.microsoft.com/office/drawing/2014/main" id="{98309DC2-5576-492C-AD17-4EA83D16F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283" y="218029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5" name="Text Box 51">
            <a:extLst>
              <a:ext uri="{FF2B5EF4-FFF2-40B4-BE49-F238E27FC236}">
                <a16:creationId xmlns:a16="http://schemas.microsoft.com/office/drawing/2014/main" id="{ED366C6F-D2E6-4F80-9AAD-1B41C7928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933" y="225649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" name="Text Box 52">
            <a:extLst>
              <a:ext uri="{FF2B5EF4-FFF2-40B4-BE49-F238E27FC236}">
                <a16:creationId xmlns:a16="http://schemas.microsoft.com/office/drawing/2014/main" id="{D2464B10-37FD-4DA3-B5DD-88F4F77C1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683" y="370429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7" name="Text Box 53">
            <a:extLst>
              <a:ext uri="{FF2B5EF4-FFF2-40B4-BE49-F238E27FC236}">
                <a16:creationId xmlns:a16="http://schemas.microsoft.com/office/drawing/2014/main" id="{26F9B012-4F36-4279-BB2E-8631BD62A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1283" y="376620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8" name="Text Box 54">
            <a:extLst>
              <a:ext uri="{FF2B5EF4-FFF2-40B4-BE49-F238E27FC236}">
                <a16:creationId xmlns:a16="http://schemas.microsoft.com/office/drawing/2014/main" id="{92AC4901-951A-41BB-94E1-9BFA81135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733" y="376620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9" name="Text Box 56">
            <a:extLst>
              <a:ext uri="{FF2B5EF4-FFF2-40B4-BE49-F238E27FC236}">
                <a16:creationId xmlns:a16="http://schemas.microsoft.com/office/drawing/2014/main" id="{50388993-FB7F-4F34-8A7E-895DDDA7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683" y="216600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50" name="Text Box 57">
            <a:extLst>
              <a:ext uri="{FF2B5EF4-FFF2-40B4-BE49-F238E27FC236}">
                <a16:creationId xmlns:a16="http://schemas.microsoft.com/office/drawing/2014/main" id="{973DFA7D-759A-43C5-A909-C3D806808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883" y="208980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51" name="Text Box 58">
            <a:extLst>
              <a:ext uri="{FF2B5EF4-FFF2-40B4-BE49-F238E27FC236}">
                <a16:creationId xmlns:a16="http://schemas.microsoft.com/office/drawing/2014/main" id="{86D17327-A01E-4EEC-8D16-DC4DA5B74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0933" y="370429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52" name="Text Box 60">
            <a:extLst>
              <a:ext uri="{FF2B5EF4-FFF2-40B4-BE49-F238E27FC236}">
                <a16:creationId xmlns:a16="http://schemas.microsoft.com/office/drawing/2014/main" id="{311E81DE-BE24-4793-91EB-F45EDAC5E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483" y="376620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53" name="Text Box 61">
            <a:extLst>
              <a:ext uri="{FF2B5EF4-FFF2-40B4-BE49-F238E27FC236}">
                <a16:creationId xmlns:a16="http://schemas.microsoft.com/office/drawing/2014/main" id="{8013AE00-134A-4C2A-96B7-81C249D3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083" y="376620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54" name="Rectangle 62">
            <a:extLst>
              <a:ext uri="{FF2B5EF4-FFF2-40B4-BE49-F238E27FC236}">
                <a16:creationId xmlns:a16="http://schemas.microsoft.com/office/drawing/2014/main" id="{913AB3A9-D062-41E6-BE60-B36E544AF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083" y="29803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5" name="Rectangle 63">
            <a:extLst>
              <a:ext uri="{FF2B5EF4-FFF2-40B4-BE49-F238E27FC236}">
                <a16:creationId xmlns:a16="http://schemas.microsoft.com/office/drawing/2014/main" id="{46A0AE37-4806-4415-BC7C-B06A5832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083" y="29803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" name="Rectangle 64">
            <a:extLst>
              <a:ext uri="{FF2B5EF4-FFF2-40B4-BE49-F238E27FC236}">
                <a16:creationId xmlns:a16="http://schemas.microsoft.com/office/drawing/2014/main" id="{1CF7AF61-8132-417D-85B7-8A4654D1C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083" y="35376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7" name="Oval 84">
            <a:extLst>
              <a:ext uri="{FF2B5EF4-FFF2-40B4-BE49-F238E27FC236}">
                <a16:creationId xmlns:a16="http://schemas.microsoft.com/office/drawing/2014/main" id="{FF311B31-9478-4B83-87CC-4E01851A9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83" y="61284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258" name="Oval 85">
            <a:extLst>
              <a:ext uri="{FF2B5EF4-FFF2-40B4-BE49-F238E27FC236}">
                <a16:creationId xmlns:a16="http://schemas.microsoft.com/office/drawing/2014/main" id="{A6CF6720-E17C-4195-AF88-E266BAC6E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083" y="61284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259" name="Oval 86">
            <a:extLst>
              <a:ext uri="{FF2B5EF4-FFF2-40B4-BE49-F238E27FC236}">
                <a16:creationId xmlns:a16="http://schemas.microsoft.com/office/drawing/2014/main" id="{35DBF940-0B47-4AB7-A730-1DED27EB4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483" y="61284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260" name="Oval 87">
            <a:extLst>
              <a:ext uri="{FF2B5EF4-FFF2-40B4-BE49-F238E27FC236}">
                <a16:creationId xmlns:a16="http://schemas.microsoft.com/office/drawing/2014/main" id="{ACAB7C87-709D-4566-B067-28797966A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883" y="62046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261" name="Oval 88">
            <a:extLst>
              <a:ext uri="{FF2B5EF4-FFF2-40B4-BE49-F238E27FC236}">
                <a16:creationId xmlns:a16="http://schemas.microsoft.com/office/drawing/2014/main" id="{3B638182-0FB0-4023-BEA0-A9FA1AE1C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283" y="62046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262" name="Oval 89">
            <a:extLst>
              <a:ext uri="{FF2B5EF4-FFF2-40B4-BE49-F238E27FC236}">
                <a16:creationId xmlns:a16="http://schemas.microsoft.com/office/drawing/2014/main" id="{13A0B202-0228-4A73-8A35-646B48625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483" y="62046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263" name="Oval 90">
            <a:extLst>
              <a:ext uri="{FF2B5EF4-FFF2-40B4-BE49-F238E27FC236}">
                <a16:creationId xmlns:a16="http://schemas.microsoft.com/office/drawing/2014/main" id="{7744D268-970E-483A-A8E8-8D60D507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2883" y="62046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64" name="Oval 91">
            <a:extLst>
              <a:ext uri="{FF2B5EF4-FFF2-40B4-BE49-F238E27FC236}">
                <a16:creationId xmlns:a16="http://schemas.microsoft.com/office/drawing/2014/main" id="{83857320-BC2B-4DC9-BE6D-9CF5C7C0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683" y="62046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265" name="Oval 94">
            <a:extLst>
              <a:ext uri="{FF2B5EF4-FFF2-40B4-BE49-F238E27FC236}">
                <a16:creationId xmlns:a16="http://schemas.microsoft.com/office/drawing/2014/main" id="{21E69654-FFBA-4FA6-83EE-B4733A473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483" y="62808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28</a:t>
            </a:r>
          </a:p>
        </p:txBody>
      </p:sp>
      <p:sp>
        <p:nvSpPr>
          <p:cNvPr id="266" name="Oval 95">
            <a:extLst>
              <a:ext uri="{FF2B5EF4-FFF2-40B4-BE49-F238E27FC236}">
                <a16:creationId xmlns:a16="http://schemas.microsoft.com/office/drawing/2014/main" id="{712BE955-15B9-45C6-92B3-5BC51D4A4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7083" y="62808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29</a:t>
            </a:r>
          </a:p>
        </p:txBody>
      </p:sp>
      <p:sp>
        <p:nvSpPr>
          <p:cNvPr id="267" name="Oval 96">
            <a:extLst>
              <a:ext uri="{FF2B5EF4-FFF2-40B4-BE49-F238E27FC236}">
                <a16:creationId xmlns:a16="http://schemas.microsoft.com/office/drawing/2014/main" id="{14397390-DE5E-4192-A76C-3C99EE7D8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83" y="62808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268" name="Oval 97">
            <a:extLst>
              <a:ext uri="{FF2B5EF4-FFF2-40B4-BE49-F238E27FC236}">
                <a16:creationId xmlns:a16="http://schemas.microsoft.com/office/drawing/2014/main" id="{D6834D6E-ED51-4776-A58C-EC7520F49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883" y="62808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31</a:t>
            </a:r>
          </a:p>
        </p:txBody>
      </p:sp>
      <p:sp>
        <p:nvSpPr>
          <p:cNvPr id="269" name="Line 100">
            <a:extLst>
              <a:ext uri="{FF2B5EF4-FFF2-40B4-BE49-F238E27FC236}">
                <a16:creationId xmlns:a16="http://schemas.microsoft.com/office/drawing/2014/main" id="{132B21FA-B3E9-42B6-8959-E1202B104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4883" y="4909202"/>
            <a:ext cx="457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" name="Line 101">
            <a:extLst>
              <a:ext uri="{FF2B5EF4-FFF2-40B4-BE49-F238E27FC236}">
                <a16:creationId xmlns:a16="http://schemas.microsoft.com/office/drawing/2014/main" id="{D602C8CD-83DC-45FF-AD1D-D10643C45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683" y="5061602"/>
            <a:ext cx="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" name="Line 102">
            <a:extLst>
              <a:ext uri="{FF2B5EF4-FFF2-40B4-BE49-F238E27FC236}">
                <a16:creationId xmlns:a16="http://schemas.microsoft.com/office/drawing/2014/main" id="{4A3FC3A7-035B-469A-A6EC-713E75059F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4083" y="5061602"/>
            <a:ext cx="1524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2" name="Line 103">
            <a:extLst>
              <a:ext uri="{FF2B5EF4-FFF2-40B4-BE49-F238E27FC236}">
                <a16:creationId xmlns:a16="http://schemas.microsoft.com/office/drawing/2014/main" id="{DFD761BA-4DDD-4DB1-859D-914CAA924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1283" y="5061602"/>
            <a:ext cx="76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" name="Line 104">
            <a:extLst>
              <a:ext uri="{FF2B5EF4-FFF2-40B4-BE49-F238E27FC236}">
                <a16:creationId xmlns:a16="http://schemas.microsoft.com/office/drawing/2014/main" id="{F6D41ABF-9FAB-4448-998A-1AD6E99BB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0883" y="4985402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" name="Line 105">
            <a:extLst>
              <a:ext uri="{FF2B5EF4-FFF2-40B4-BE49-F238E27FC236}">
                <a16:creationId xmlns:a16="http://schemas.microsoft.com/office/drawing/2014/main" id="{8BBA38C1-71EF-454A-A4FE-E014AF52D6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8083" y="5137802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" name="Line 106">
            <a:extLst>
              <a:ext uri="{FF2B5EF4-FFF2-40B4-BE49-F238E27FC236}">
                <a16:creationId xmlns:a16="http://schemas.microsoft.com/office/drawing/2014/main" id="{B99E8E94-182C-4705-AFF6-E5F3EE29E8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5283" y="4985402"/>
            <a:ext cx="1524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" name="Line 107">
            <a:extLst>
              <a:ext uri="{FF2B5EF4-FFF2-40B4-BE49-F238E27FC236}">
                <a16:creationId xmlns:a16="http://schemas.microsoft.com/office/drawing/2014/main" id="{27316081-4758-47FC-9D94-0C600B0C0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483" y="4985402"/>
            <a:ext cx="3048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" name="Line 110">
            <a:extLst>
              <a:ext uri="{FF2B5EF4-FFF2-40B4-BE49-F238E27FC236}">
                <a16:creationId xmlns:a16="http://schemas.microsoft.com/office/drawing/2014/main" id="{9E4EA76A-7F79-442D-8CE3-29BFC6ED1B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19883" y="5061602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" name="Line 111">
            <a:extLst>
              <a:ext uri="{FF2B5EF4-FFF2-40B4-BE49-F238E27FC236}">
                <a16:creationId xmlns:a16="http://schemas.microsoft.com/office/drawing/2014/main" id="{2F2264CB-35ED-45F6-8AB0-BDC6F9089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8483" y="4985402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" name="Line 112">
            <a:extLst>
              <a:ext uri="{FF2B5EF4-FFF2-40B4-BE49-F238E27FC236}">
                <a16:creationId xmlns:a16="http://schemas.microsoft.com/office/drawing/2014/main" id="{D53968E9-8BF5-4DB8-B5A2-9D9F60AB8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6683" y="4909202"/>
            <a:ext cx="762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0" name="Line 113">
            <a:extLst>
              <a:ext uri="{FF2B5EF4-FFF2-40B4-BE49-F238E27FC236}">
                <a16:creationId xmlns:a16="http://schemas.microsoft.com/office/drawing/2014/main" id="{0B3930E4-BD9B-438A-BE87-1EE0F6C2D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91483" y="4680602"/>
            <a:ext cx="381000" cy="1600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1" name="Line 40">
            <a:extLst>
              <a:ext uri="{FF2B5EF4-FFF2-40B4-BE49-F238E27FC236}">
                <a16:creationId xmlns:a16="http://schemas.microsoft.com/office/drawing/2014/main" id="{C8D87D9B-85E2-44E5-A049-42E8D71EFD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7683" y="3461402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2" name="Text Box 55">
            <a:extLst>
              <a:ext uri="{FF2B5EF4-FFF2-40B4-BE49-F238E27FC236}">
                <a16:creationId xmlns:a16="http://schemas.microsoft.com/office/drawing/2014/main" id="{B894C1AE-9F6B-4B30-ABBE-99B2613AC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483" y="369000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83" name="Oval 82">
            <a:extLst>
              <a:ext uri="{FF2B5EF4-FFF2-40B4-BE49-F238E27FC236}">
                <a16:creationId xmlns:a16="http://schemas.microsoft.com/office/drawing/2014/main" id="{DC42E593-D11D-484B-BC70-45F13EE6D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083" y="60522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284" name="Oval 83">
            <a:extLst>
              <a:ext uri="{FF2B5EF4-FFF2-40B4-BE49-F238E27FC236}">
                <a16:creationId xmlns:a16="http://schemas.microsoft.com/office/drawing/2014/main" id="{1A8809FC-B3DD-428B-9AC0-D990327A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683" y="6052202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285" name="Line 98">
            <a:extLst>
              <a:ext uri="{FF2B5EF4-FFF2-40B4-BE49-F238E27FC236}">
                <a16:creationId xmlns:a16="http://schemas.microsoft.com/office/drawing/2014/main" id="{655E932F-1ACD-470F-B652-069A0E5468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5683" y="4909202"/>
            <a:ext cx="457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" name="Line 99">
            <a:extLst>
              <a:ext uri="{FF2B5EF4-FFF2-40B4-BE49-F238E27FC236}">
                <a16:creationId xmlns:a16="http://schemas.microsoft.com/office/drawing/2014/main" id="{E45FE86F-3643-4F54-BD36-C480200116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5283" y="5061602"/>
            <a:ext cx="76200" cy="990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" name="Text Box 114">
            <a:extLst>
              <a:ext uri="{FF2B5EF4-FFF2-40B4-BE49-F238E27FC236}">
                <a16:creationId xmlns:a16="http://schemas.microsoft.com/office/drawing/2014/main" id="{E9532D79-09B1-401B-8FB2-D088052A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483" y="530449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88" name="Text Box 115">
            <a:extLst>
              <a:ext uri="{FF2B5EF4-FFF2-40B4-BE49-F238E27FC236}">
                <a16:creationId xmlns:a16="http://schemas.microsoft.com/office/drawing/2014/main" id="{88B34B62-1803-4F1C-A265-83DD0AFF3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633" y="536640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89" name="Text Box 116">
            <a:extLst>
              <a:ext uri="{FF2B5EF4-FFF2-40B4-BE49-F238E27FC236}">
                <a16:creationId xmlns:a16="http://schemas.microsoft.com/office/drawing/2014/main" id="{CA81E362-4F68-437F-98FC-127612982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83" y="545689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90" name="Text Box 117">
            <a:extLst>
              <a:ext uri="{FF2B5EF4-FFF2-40B4-BE49-F238E27FC236}">
                <a16:creationId xmlns:a16="http://schemas.microsoft.com/office/drawing/2014/main" id="{8185B224-2DF1-4366-8353-D1F1A2D11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0833" y="551880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91" name="Text Box 118">
            <a:extLst>
              <a:ext uri="{FF2B5EF4-FFF2-40B4-BE49-F238E27FC236}">
                <a16:creationId xmlns:a16="http://schemas.microsoft.com/office/drawing/2014/main" id="{8A51C4C5-2CBD-4381-B4F8-0A28D1C61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683" y="551880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92" name="Text Box 119">
            <a:extLst>
              <a:ext uri="{FF2B5EF4-FFF2-40B4-BE49-F238E27FC236}">
                <a16:creationId xmlns:a16="http://schemas.microsoft.com/office/drawing/2014/main" id="{DA112993-A331-4614-BC00-4213C93E7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283" y="558071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93" name="Text Box 120">
            <a:extLst>
              <a:ext uri="{FF2B5EF4-FFF2-40B4-BE49-F238E27FC236}">
                <a16:creationId xmlns:a16="http://schemas.microsoft.com/office/drawing/2014/main" id="{D0CDBF11-68A5-43C6-955B-586701E3E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4833" y="544260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94" name="Text Box 121">
            <a:extLst>
              <a:ext uri="{FF2B5EF4-FFF2-40B4-BE49-F238E27FC236}">
                <a16:creationId xmlns:a16="http://schemas.microsoft.com/office/drawing/2014/main" id="{121D41D8-7528-44D9-8419-3C9A9F11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433" y="550451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95" name="Text Box 122">
            <a:extLst>
              <a:ext uri="{FF2B5EF4-FFF2-40B4-BE49-F238E27FC236}">
                <a16:creationId xmlns:a16="http://schemas.microsoft.com/office/drawing/2014/main" id="{C4725E15-49BB-41FF-82ED-EB6B52E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233" y="551880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96" name="Text Box 123">
            <a:extLst>
              <a:ext uri="{FF2B5EF4-FFF2-40B4-BE49-F238E27FC236}">
                <a16:creationId xmlns:a16="http://schemas.microsoft.com/office/drawing/2014/main" id="{4E41DA73-169D-4A7B-8A5D-8AF6C4D6F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33" y="553309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29B16575-7288-4FC2-BBBB-2EAF4E113D60}"/>
              </a:ext>
            </a:extLst>
          </p:cNvPr>
          <p:cNvGrpSpPr>
            <a:grpSpLocks/>
          </p:cNvGrpSpPr>
          <p:nvPr/>
        </p:nvGrpSpPr>
        <p:grpSpPr bwMode="auto">
          <a:xfrm>
            <a:off x="7472083" y="3461402"/>
            <a:ext cx="1219200" cy="3352800"/>
            <a:chOff x="5715000" y="3429000"/>
            <a:chExt cx="1219200" cy="3352800"/>
          </a:xfrm>
        </p:grpSpPr>
        <p:sp>
          <p:nvSpPr>
            <p:cNvPr id="298" name="Oval 31">
              <a:extLst>
                <a:ext uri="{FF2B5EF4-FFF2-40B4-BE49-F238E27FC236}">
                  <a16:creationId xmlns:a16="http://schemas.microsoft.com/office/drawing/2014/main" id="{1A71E8D3-FE3D-4528-82A8-09A388491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4196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99" name="Line 45">
              <a:extLst>
                <a:ext uri="{FF2B5EF4-FFF2-40B4-BE49-F238E27FC236}">
                  <a16:creationId xmlns:a16="http://schemas.microsoft.com/office/drawing/2014/main" id="{68FEFBE0-BA47-408A-A2F5-A999C4B7E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3429000"/>
              <a:ext cx="304800" cy="1066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Text Box 59">
              <a:extLst>
                <a:ext uri="{FF2B5EF4-FFF2-40B4-BE49-F238E27FC236}">
                  <a16:creationId xmlns:a16="http://schemas.microsoft.com/office/drawing/2014/main" id="{C870BC50-BA63-4150-A4E4-771EF7A5E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3671888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01" name="Oval 92">
              <a:extLst>
                <a:ext uri="{FF2B5EF4-FFF2-40B4-BE49-F238E27FC236}">
                  <a16:creationId xmlns:a16="http://schemas.microsoft.com/office/drawing/2014/main" id="{8DA48C6E-4F45-4766-BD8A-15265EE00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02" name="Oval 93">
              <a:extLst>
                <a:ext uri="{FF2B5EF4-FFF2-40B4-BE49-F238E27FC236}">
                  <a16:creationId xmlns:a16="http://schemas.microsoft.com/office/drawing/2014/main" id="{04206686-5DE3-4362-A05E-7AF0F916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303" name="Line 108">
              <a:extLst>
                <a:ext uri="{FF2B5EF4-FFF2-40B4-BE49-F238E27FC236}">
                  <a16:creationId xmlns:a16="http://schemas.microsoft.com/office/drawing/2014/main" id="{F600BD6D-9462-46CF-B603-0F96D59B6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876800"/>
              <a:ext cx="0" cy="13716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109">
              <a:extLst>
                <a:ext uri="{FF2B5EF4-FFF2-40B4-BE49-F238E27FC236}">
                  <a16:creationId xmlns:a16="http://schemas.microsoft.com/office/drawing/2014/main" id="{333E1B03-0EA0-4296-96B7-19761C711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4876800"/>
              <a:ext cx="304800" cy="13716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Text Box 124">
              <a:extLst>
                <a:ext uri="{FF2B5EF4-FFF2-40B4-BE49-F238E27FC236}">
                  <a16:creationId xmlns:a16="http://schemas.microsoft.com/office/drawing/2014/main" id="{52E39038-CABA-4DB2-B6D4-61120E5FF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7550" y="56388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6" name="Text Box 125">
              <a:extLst>
                <a:ext uri="{FF2B5EF4-FFF2-40B4-BE49-F238E27FC236}">
                  <a16:creationId xmlns:a16="http://schemas.microsoft.com/office/drawing/2014/main" id="{938328A5-8817-4B25-887A-FE84FF9AF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55626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307" name="Text Box 126">
            <a:extLst>
              <a:ext uri="{FF2B5EF4-FFF2-40B4-BE49-F238E27FC236}">
                <a16:creationId xmlns:a16="http://schemas.microsoft.com/office/drawing/2014/main" id="{8279AE24-4419-4E03-97BC-61C7EFBD7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1283" y="567120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308" name="Text Box 127">
            <a:extLst>
              <a:ext uri="{FF2B5EF4-FFF2-40B4-BE49-F238E27FC236}">
                <a16:creationId xmlns:a16="http://schemas.microsoft.com/office/drawing/2014/main" id="{05E27C38-2F7C-4FE5-BE75-EE6D60B54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3433" y="567120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309" name="Text Box 128">
            <a:extLst>
              <a:ext uri="{FF2B5EF4-FFF2-40B4-BE49-F238E27FC236}">
                <a16:creationId xmlns:a16="http://schemas.microsoft.com/office/drawing/2014/main" id="{D0C3C3BD-8141-42D8-A574-6A6808029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8083" y="559500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310" name="Text Box 129">
            <a:extLst>
              <a:ext uri="{FF2B5EF4-FFF2-40B4-BE49-F238E27FC236}">
                <a16:creationId xmlns:a16="http://schemas.microsoft.com/office/drawing/2014/main" id="{93BC0350-D84A-448A-8861-4C5A0D3BA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0083" y="560929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311" name="云形标注 106">
            <a:extLst>
              <a:ext uri="{FF2B5EF4-FFF2-40B4-BE49-F238E27FC236}">
                <a16:creationId xmlns:a16="http://schemas.microsoft.com/office/drawing/2014/main" id="{3010D4CC-15C9-475F-BCC8-11F5B8501BFB}"/>
              </a:ext>
            </a:extLst>
          </p:cNvPr>
          <p:cNvSpPr/>
          <p:nvPr/>
        </p:nvSpPr>
        <p:spPr>
          <a:xfrm>
            <a:off x="2058708" y="1632602"/>
            <a:ext cx="1219200" cy="1347788"/>
          </a:xfrm>
          <a:prstGeom prst="cloudCallout">
            <a:avLst>
              <a:gd name="adj1" fmla="val 111979"/>
              <a:gd name="adj2" fmla="val -11455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云形标注 107">
            <a:extLst>
              <a:ext uri="{FF2B5EF4-FFF2-40B4-BE49-F238E27FC236}">
                <a16:creationId xmlns:a16="http://schemas.microsoft.com/office/drawing/2014/main" id="{C64A59C9-4A54-4F4D-B791-EAB370469690}"/>
              </a:ext>
            </a:extLst>
          </p:cNvPr>
          <p:cNvSpPr/>
          <p:nvPr/>
        </p:nvSpPr>
        <p:spPr>
          <a:xfrm>
            <a:off x="2519083" y="565802"/>
            <a:ext cx="1219200" cy="1347788"/>
          </a:xfrm>
          <a:prstGeom prst="cloudCallout">
            <a:avLst>
              <a:gd name="adj1" fmla="val 304167"/>
              <a:gd name="adj2" fmla="val 122114"/>
            </a:avLst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云形标注 109">
            <a:extLst>
              <a:ext uri="{FF2B5EF4-FFF2-40B4-BE49-F238E27FC236}">
                <a16:creationId xmlns:a16="http://schemas.microsoft.com/office/drawing/2014/main" id="{FF74873B-8355-4FF1-9D4E-98B41EA90B9B}"/>
              </a:ext>
            </a:extLst>
          </p:cNvPr>
          <p:cNvSpPr/>
          <p:nvPr/>
        </p:nvSpPr>
        <p:spPr>
          <a:xfrm>
            <a:off x="8767483" y="184802"/>
            <a:ext cx="1219200" cy="1347788"/>
          </a:xfrm>
          <a:prstGeom prst="cloudCallout">
            <a:avLst>
              <a:gd name="adj1" fmla="val -202864"/>
              <a:gd name="adj2" fmla="val 285364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9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2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5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8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1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4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7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0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3"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6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9"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2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5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8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1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4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7"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0"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3"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6"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0" grpId="0" animBg="1"/>
      <p:bldP spid="211" grpId="0" animBg="1"/>
      <p:bldP spid="211" grpId="1" animBg="1"/>
      <p:bldP spid="212" grpId="0" animBg="1"/>
      <p:bldP spid="212" grpId="1" animBg="1"/>
      <p:bldP spid="212" grpId="2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9" grpId="0" animBg="1"/>
      <p:bldP spid="220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8" grpId="0" animBg="1"/>
      <p:bldP spid="229" grpId="0" animBg="1"/>
      <p:bldP spid="232" grpId="0" animBg="1"/>
      <p:bldP spid="233" grpId="0" animBg="1"/>
      <p:bldP spid="235" grpId="0" animBg="1"/>
      <p:bldP spid="235" grpId="1" animBg="1"/>
      <p:bldP spid="236" grpId="0" animBg="1"/>
      <p:bldP spid="237" grpId="0" animBg="1"/>
      <p:bldP spid="238" grpId="0" animBg="1"/>
      <p:bldP spid="240" grpId="0" animBg="1"/>
      <p:bldP spid="241" grpId="0" animBg="1"/>
      <p:bldP spid="247" grpId="0"/>
      <p:bldP spid="248" grpId="0"/>
      <p:bldP spid="250" grpId="0"/>
      <p:bldP spid="251" grpId="0"/>
      <p:bldP spid="252" grpId="0"/>
      <p:bldP spid="253" grpId="0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/>
      <p:bldP spid="283" grpId="0" animBg="1"/>
      <p:bldP spid="284" grpId="0" animBg="1"/>
      <p:bldP spid="285" grpId="0" animBg="1"/>
      <p:bldP spid="286" grpId="0" animBg="1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4" grpId="0"/>
      <p:bldP spid="295" grpId="0"/>
      <p:bldP spid="307" grpId="0"/>
      <p:bldP spid="308" grpId="0"/>
      <p:bldP spid="309" grpId="0"/>
      <p:bldP spid="310" grpId="0"/>
      <p:bldP spid="311" grpId="0" animBg="1"/>
      <p:bldP spid="312" grpId="0" animBg="1"/>
      <p:bldP spid="31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5">
                <a:extLst>
                  <a:ext uri="{FF2B5EF4-FFF2-40B4-BE49-F238E27FC236}">
                    <a16:creationId xmlns:a16="http://schemas.microsoft.com/office/drawing/2014/main" id="{41AE6E1F-B8C0-425E-A87A-83348690AD9C}"/>
                  </a:ext>
                </a:extLst>
              </p:cNvPr>
              <p:cNvSpPr txBox="1"/>
              <p:nvPr/>
            </p:nvSpPr>
            <p:spPr>
              <a:xfrm>
                <a:off x="3974329" y="3108512"/>
                <a:ext cx="4243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𝒏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𝟒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𝒄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𝟏𝟐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𝑾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=(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𝟖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𝟔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TextBox 5">
                <a:extLst>
                  <a:ext uri="{FF2B5EF4-FFF2-40B4-BE49-F238E27FC236}">
                    <a16:creationId xmlns:a16="http://schemas.microsoft.com/office/drawing/2014/main" id="{41AE6E1F-B8C0-425E-A87A-83348690A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329" y="3108512"/>
                <a:ext cx="4243341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4515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CACD95-CA63-40B6-9A49-0D72D6B12EDF}"/>
              </a:ext>
            </a:extLst>
          </p:cNvPr>
          <p:cNvSpPr txBox="1"/>
          <p:nvPr/>
        </p:nvSpPr>
        <p:spPr>
          <a:xfrm>
            <a:off x="127747" y="275666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0-1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背包问题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A21D88-04A5-43BF-947D-D4825CB7213F}"/>
              </a:ext>
            </a:extLst>
          </p:cNvPr>
          <p:cNvSpPr txBox="1"/>
          <p:nvPr/>
        </p:nvSpPr>
        <p:spPr>
          <a:xfrm>
            <a:off x="4938078" y="2311441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符号说明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AF862C5-2081-4C47-8697-70297967F9DC}"/>
              </a:ext>
            </a:extLst>
          </p:cNvPr>
          <p:cNvSpPr txBox="1"/>
          <p:nvPr/>
        </p:nvSpPr>
        <p:spPr>
          <a:xfrm>
            <a:off x="4938079" y="3111541"/>
            <a:ext cx="18004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约束剪枝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限界剪枝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6529FAE-E4F2-4B96-A1C1-8594229A05E4}"/>
              </a:ext>
            </a:extLst>
          </p:cNvPr>
          <p:cNvSpPr txBox="1"/>
          <p:nvPr/>
        </p:nvSpPr>
        <p:spPr>
          <a:xfrm>
            <a:off x="2736657" y="1723218"/>
            <a:ext cx="6045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通过解的形式说明子集数</a:t>
            </a:r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/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排列树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ED7F366-5DB4-4F24-8648-B381FA2378CB}"/>
              </a:ext>
            </a:extLst>
          </p:cNvPr>
          <p:cNvSpPr txBox="1"/>
          <p:nvPr/>
        </p:nvSpPr>
        <p:spPr>
          <a:xfrm>
            <a:off x="3160059" y="4992307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优先级队列式说明优先级是什么</a:t>
            </a:r>
          </a:p>
        </p:txBody>
      </p:sp>
    </p:spTree>
    <p:extLst>
      <p:ext uri="{BB962C8B-B14F-4D97-AF65-F5344CB8AC3E}">
        <p14:creationId xmlns:p14="http://schemas.microsoft.com/office/powerpoint/2010/main" val="11702293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4">
            <a:extLst>
              <a:ext uri="{FF2B5EF4-FFF2-40B4-BE49-F238E27FC236}">
                <a16:creationId xmlns:a16="http://schemas.microsoft.com/office/drawing/2014/main" id="{6DC4698A-2E40-495C-A16D-7AE5C514E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492" y="5778500"/>
            <a:ext cx="742950" cy="89058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Oval 130">
            <a:extLst>
              <a:ext uri="{FF2B5EF4-FFF2-40B4-BE49-F238E27FC236}">
                <a16:creationId xmlns:a16="http://schemas.microsoft.com/office/drawing/2014/main" id="{B70FC887-A64A-4E9D-BFC2-777648623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429" y="40386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Oval 130">
            <a:extLst>
              <a:ext uri="{FF2B5EF4-FFF2-40B4-BE49-F238E27FC236}">
                <a16:creationId xmlns:a16="http://schemas.microsoft.com/office/drawing/2014/main" id="{07AE2336-9BA3-4832-A5EE-281C3740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429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898D242E-8FE2-4488-8209-60E3CE6CC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29" y="4114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Oval 130">
            <a:extLst>
              <a:ext uri="{FF2B5EF4-FFF2-40B4-BE49-F238E27FC236}">
                <a16:creationId xmlns:a16="http://schemas.microsoft.com/office/drawing/2014/main" id="{96775DC8-2AC9-4FBF-826E-1B4DE65E3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429" y="2590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C153D92E-A00A-4BB5-9F81-D0D30342A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429" y="1295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ACA07D86-8C2D-4C9D-AEB4-DEADB55B0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829" y="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C89CA9F9-2ED3-4B42-9BF3-CABE542BB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629" y="30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B4BB8051-AE48-474F-8151-9C8A7FD8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229" y="160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" name="Oval 22">
            <a:extLst>
              <a:ext uri="{FF2B5EF4-FFF2-40B4-BE49-F238E27FC236}">
                <a16:creationId xmlns:a16="http://schemas.microsoft.com/office/drawing/2014/main" id="{4C598074-C357-4C4F-BED5-456F4D1A2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229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" name="Oval 26">
            <a:extLst>
              <a:ext uri="{FF2B5EF4-FFF2-40B4-BE49-F238E27FC236}">
                <a16:creationId xmlns:a16="http://schemas.microsoft.com/office/drawing/2014/main" id="{7BBBC4EB-5A31-4FAE-86D3-ECF7CD4BA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229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13" name="Line 34">
            <a:extLst>
              <a:ext uri="{FF2B5EF4-FFF2-40B4-BE49-F238E27FC236}">
                <a16:creationId xmlns:a16="http://schemas.microsoft.com/office/drawing/2014/main" id="{E1BCBC23-3731-414D-96B2-AEFCC7604C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3229" y="6858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B4466976-8739-450C-907C-B870518F65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0229" y="19812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37">
            <a:extLst>
              <a:ext uri="{FF2B5EF4-FFF2-40B4-BE49-F238E27FC236}">
                <a16:creationId xmlns:a16="http://schemas.microsoft.com/office/drawing/2014/main" id="{FAF9E314-6838-4150-A459-C8A161AA4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9429" y="1905000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48">
            <a:extLst>
              <a:ext uri="{FF2B5EF4-FFF2-40B4-BE49-F238E27FC236}">
                <a16:creationId xmlns:a16="http://schemas.microsoft.com/office/drawing/2014/main" id="{096EAF71-7C4C-430C-AE36-F531A8560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079" y="685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7" name="Text Box 50">
            <a:extLst>
              <a:ext uri="{FF2B5EF4-FFF2-40B4-BE49-F238E27FC236}">
                <a16:creationId xmlns:a16="http://schemas.microsoft.com/office/drawing/2014/main" id="{CC5372CB-64EA-4804-A3C3-E9C19930D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629" y="2147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" name="Rectangle 62">
            <a:extLst>
              <a:ext uri="{FF2B5EF4-FFF2-40B4-BE49-F238E27FC236}">
                <a16:creationId xmlns:a16="http://schemas.microsoft.com/office/drawing/2014/main" id="{929DEEDA-ECA8-45E0-B7D2-F670E24BF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29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AAF862C-5F68-4DBC-8AD7-AE148AA1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29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Rectangle 64">
            <a:extLst>
              <a:ext uri="{FF2B5EF4-FFF2-40B4-BE49-F238E27FC236}">
                <a16:creationId xmlns:a16="http://schemas.microsoft.com/office/drawing/2014/main" id="{57855CB4-23C7-4466-9D0E-AC2DA985C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29" y="350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Line 110">
            <a:extLst>
              <a:ext uri="{FF2B5EF4-FFF2-40B4-BE49-F238E27FC236}">
                <a16:creationId xmlns:a16="http://schemas.microsoft.com/office/drawing/2014/main" id="{DCB5A9ED-E495-456D-A147-C1641A278F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14229" y="5029200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D5FA6D83-2538-45E8-A25E-326A6575F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2829" y="4953000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12">
            <a:extLst>
              <a:ext uri="{FF2B5EF4-FFF2-40B4-BE49-F238E27FC236}">
                <a16:creationId xmlns:a16="http://schemas.microsoft.com/office/drawing/2014/main" id="{FE7F469F-AB14-4751-9588-C456D5C7F2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81029" y="4876800"/>
            <a:ext cx="762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13">
            <a:extLst>
              <a:ext uri="{FF2B5EF4-FFF2-40B4-BE49-F238E27FC236}">
                <a16:creationId xmlns:a16="http://schemas.microsoft.com/office/drawing/2014/main" id="{D6CA4812-A51E-4B4D-9A17-09BFA2C4B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5829" y="4648200"/>
            <a:ext cx="381000" cy="1600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40">
            <a:extLst>
              <a:ext uri="{FF2B5EF4-FFF2-40B4-BE49-F238E27FC236}">
                <a16:creationId xmlns:a16="http://schemas.microsoft.com/office/drawing/2014/main" id="{C774B231-CBAC-4635-B27C-DD4871D513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2029" y="34290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55">
            <a:extLst>
              <a:ext uri="{FF2B5EF4-FFF2-40B4-BE49-F238E27FC236}">
                <a16:creationId xmlns:a16="http://schemas.microsoft.com/office/drawing/2014/main" id="{E831C820-0BD6-4612-89BE-7D5B71914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829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7" name="Oval 82">
            <a:extLst>
              <a:ext uri="{FF2B5EF4-FFF2-40B4-BE49-F238E27FC236}">
                <a16:creationId xmlns:a16="http://schemas.microsoft.com/office/drawing/2014/main" id="{06CE5136-317D-4A2A-8587-70147F8EF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29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11386276-3042-4155-8566-2D2717669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029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29" name="Line 98">
            <a:extLst>
              <a:ext uri="{FF2B5EF4-FFF2-40B4-BE49-F238E27FC236}">
                <a16:creationId xmlns:a16="http://schemas.microsoft.com/office/drawing/2014/main" id="{BE755517-C998-4232-A0DE-59BAEFC3CE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0029" y="4876800"/>
            <a:ext cx="457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99">
            <a:extLst>
              <a:ext uri="{FF2B5EF4-FFF2-40B4-BE49-F238E27FC236}">
                <a16:creationId xmlns:a16="http://schemas.microsoft.com/office/drawing/2014/main" id="{FDB36C1C-FDE2-4A9E-9BCC-F6374A50F3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9629" y="5029200"/>
            <a:ext cx="76200" cy="990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114">
            <a:extLst>
              <a:ext uri="{FF2B5EF4-FFF2-40B4-BE49-F238E27FC236}">
                <a16:creationId xmlns:a16="http://schemas.microsoft.com/office/drawing/2014/main" id="{5D4AEE1F-368F-430E-ADDE-92BBDB2F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829" y="5272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32" name="Text Box 115">
            <a:extLst>
              <a:ext uri="{FF2B5EF4-FFF2-40B4-BE49-F238E27FC236}">
                <a16:creationId xmlns:a16="http://schemas.microsoft.com/office/drawing/2014/main" id="{A1837EF2-D41F-45FD-8A6C-B62260E7F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979" y="5334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C934331-59F9-4E67-AF11-98824575CAF1}"/>
              </a:ext>
            </a:extLst>
          </p:cNvPr>
          <p:cNvGrpSpPr>
            <a:grpSpLocks/>
          </p:cNvGrpSpPr>
          <p:nvPr/>
        </p:nvGrpSpPr>
        <p:grpSpPr bwMode="auto">
          <a:xfrm>
            <a:off x="2570629" y="3352800"/>
            <a:ext cx="1143000" cy="3276600"/>
            <a:chOff x="1219200" y="3352800"/>
            <a:chExt cx="1143000" cy="3276600"/>
          </a:xfrm>
        </p:grpSpPr>
        <p:sp>
          <p:nvSpPr>
            <p:cNvPr id="34" name="Oval 27">
              <a:extLst>
                <a:ext uri="{FF2B5EF4-FFF2-40B4-BE49-F238E27FC236}">
                  <a16:creationId xmlns:a16="http://schemas.microsoft.com/office/drawing/2014/main" id="{4CF5C20C-B252-42EE-9EEE-054CD1D70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4958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5" name="Line 41">
              <a:extLst>
                <a:ext uri="{FF2B5EF4-FFF2-40B4-BE49-F238E27FC236}">
                  <a16:creationId xmlns:a16="http://schemas.microsoft.com/office/drawing/2014/main" id="{DA0FBFC7-DA2A-4650-A8BB-987D0D3F6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3352800"/>
              <a:ext cx="152400" cy="1143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61">
              <a:extLst>
                <a:ext uri="{FF2B5EF4-FFF2-40B4-BE49-F238E27FC236}">
                  <a16:creationId xmlns:a16="http://schemas.microsoft.com/office/drawing/2014/main" id="{DA10E52A-DF9F-46EC-9194-B01557945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73380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" name="Oval 84">
              <a:extLst>
                <a:ext uri="{FF2B5EF4-FFF2-40B4-BE49-F238E27FC236}">
                  <a16:creationId xmlns:a16="http://schemas.microsoft.com/office/drawing/2014/main" id="{5E488363-317B-4BD4-BDC1-263CBA4B7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60960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8" name="Oval 85">
              <a:extLst>
                <a:ext uri="{FF2B5EF4-FFF2-40B4-BE49-F238E27FC236}">
                  <a16:creationId xmlns:a16="http://schemas.microsoft.com/office/drawing/2014/main" id="{F66DDFC0-6B19-46E2-84A7-8D1AF1E51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0960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9" name="Line 100">
              <a:extLst>
                <a:ext uri="{FF2B5EF4-FFF2-40B4-BE49-F238E27FC236}">
                  <a16:creationId xmlns:a16="http://schemas.microsoft.com/office/drawing/2014/main" id="{23A1827A-54ED-4E84-A965-67310A3E6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4876800"/>
              <a:ext cx="457200" cy="12192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01">
              <a:extLst>
                <a:ext uri="{FF2B5EF4-FFF2-40B4-BE49-F238E27FC236}">
                  <a16:creationId xmlns:a16="http://schemas.microsoft.com/office/drawing/2014/main" id="{E4ED4F52-3DBB-4485-B034-16C3BD547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5029200"/>
              <a:ext cx="0" cy="10668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16">
              <a:extLst>
                <a:ext uri="{FF2B5EF4-FFF2-40B4-BE49-F238E27FC236}">
                  <a16:creationId xmlns:a16="http://schemas.microsoft.com/office/drawing/2014/main" id="{FB915270-D796-42D1-AD0B-282EA050B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542448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" name="Text Box 117">
              <a:extLst>
                <a:ext uri="{FF2B5EF4-FFF2-40B4-BE49-F238E27FC236}">
                  <a16:creationId xmlns:a16="http://schemas.microsoft.com/office/drawing/2014/main" id="{5184D78E-184F-4BEB-9107-E6A4A36AD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750" y="54864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C93F7FF-7570-49A0-9920-9906B941264A}"/>
              </a:ext>
            </a:extLst>
          </p:cNvPr>
          <p:cNvGrpSpPr>
            <a:grpSpLocks/>
          </p:cNvGrpSpPr>
          <p:nvPr/>
        </p:nvGrpSpPr>
        <p:grpSpPr bwMode="auto">
          <a:xfrm>
            <a:off x="3789829" y="2057400"/>
            <a:ext cx="2057400" cy="4572000"/>
            <a:chOff x="2438400" y="2133600"/>
            <a:chExt cx="2057400" cy="4572000"/>
          </a:xfrm>
        </p:grpSpPr>
        <p:sp>
          <p:nvSpPr>
            <p:cNvPr id="44" name="Oval 23">
              <a:extLst>
                <a:ext uri="{FF2B5EF4-FFF2-40B4-BE49-F238E27FC236}">
                  <a16:creationId xmlns:a16="http://schemas.microsoft.com/office/drawing/2014/main" id="{37EF57A9-7E61-435F-940B-309EA6AE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1242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5" name="Oval 28">
              <a:extLst>
                <a:ext uri="{FF2B5EF4-FFF2-40B4-BE49-F238E27FC236}">
                  <a16:creationId xmlns:a16="http://schemas.microsoft.com/office/drawing/2014/main" id="{0A94E843-4B97-4CE2-BFFF-E6C19FDF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5720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46" name="Oval 29">
              <a:extLst>
                <a:ext uri="{FF2B5EF4-FFF2-40B4-BE49-F238E27FC236}">
                  <a16:creationId xmlns:a16="http://schemas.microsoft.com/office/drawing/2014/main" id="{DEB51950-C234-4FC2-A0C2-1C1DADE5C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5720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DA0A6488-592A-4A68-B2C8-37EFDE735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000" y="3429000"/>
              <a:ext cx="304800" cy="1143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2DE8AD9C-CE40-45DB-9C21-0F1181EEC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3352800"/>
              <a:ext cx="304800" cy="1219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54">
              <a:extLst>
                <a:ext uri="{FF2B5EF4-FFF2-40B4-BE49-F238E27FC236}">
                  <a16:creationId xmlns:a16="http://schemas.microsoft.com/office/drawing/2014/main" id="{13A15C38-5394-44A9-9117-032CE06BB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650" y="373380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0" name="Text Box 56">
              <a:extLst>
                <a:ext uri="{FF2B5EF4-FFF2-40B4-BE49-F238E27FC236}">
                  <a16:creationId xmlns:a16="http://schemas.microsoft.com/office/drawing/2014/main" id="{BEBA85C8-AB1C-48B5-A9CC-FEBEE8C72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13360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" name="Text Box 60">
              <a:extLst>
                <a:ext uri="{FF2B5EF4-FFF2-40B4-BE49-F238E27FC236}">
                  <a16:creationId xmlns:a16="http://schemas.microsoft.com/office/drawing/2014/main" id="{4FAAC2C9-1AC2-478F-8D78-009C1C6F2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373380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2" name="Oval 86">
              <a:extLst>
                <a:ext uri="{FF2B5EF4-FFF2-40B4-BE49-F238E27FC236}">
                  <a16:creationId xmlns:a16="http://schemas.microsoft.com/office/drawing/2014/main" id="{8910C618-7010-4E00-B817-CDB055CEF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60960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3" name="Oval 87">
              <a:extLst>
                <a:ext uri="{FF2B5EF4-FFF2-40B4-BE49-F238E27FC236}">
                  <a16:creationId xmlns:a16="http://schemas.microsoft.com/office/drawing/2014/main" id="{99E475F2-1412-4288-90A8-8615C6F13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61722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54" name="Oval 88">
              <a:extLst>
                <a:ext uri="{FF2B5EF4-FFF2-40B4-BE49-F238E27FC236}">
                  <a16:creationId xmlns:a16="http://schemas.microsoft.com/office/drawing/2014/main" id="{F86E0077-40A1-4C74-8849-3030F3C32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61722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55" name="Oval 89">
              <a:extLst>
                <a:ext uri="{FF2B5EF4-FFF2-40B4-BE49-F238E27FC236}">
                  <a16:creationId xmlns:a16="http://schemas.microsoft.com/office/drawing/2014/main" id="{B52106EE-DFD5-4625-B8E3-D8426D710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1722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56" name="Line 102">
              <a:extLst>
                <a:ext uri="{FF2B5EF4-FFF2-40B4-BE49-F238E27FC236}">
                  <a16:creationId xmlns:a16="http://schemas.microsoft.com/office/drawing/2014/main" id="{D09BE4FA-B57D-436A-9BAB-5AB068F37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7000" y="5029200"/>
              <a:ext cx="152400" cy="10668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03">
              <a:extLst>
                <a:ext uri="{FF2B5EF4-FFF2-40B4-BE49-F238E27FC236}">
                  <a16:creationId xmlns:a16="http://schemas.microsoft.com/office/drawing/2014/main" id="{79BA720B-3FA4-4D2E-A721-C0DF20776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5029200"/>
              <a:ext cx="76200" cy="11430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04">
              <a:extLst>
                <a:ext uri="{FF2B5EF4-FFF2-40B4-BE49-F238E27FC236}">
                  <a16:creationId xmlns:a16="http://schemas.microsoft.com/office/drawing/2014/main" id="{D920C25E-9B0D-44FE-8BED-80A7B2C56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3800" y="4953000"/>
              <a:ext cx="228600" cy="12192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05">
              <a:extLst>
                <a:ext uri="{FF2B5EF4-FFF2-40B4-BE49-F238E27FC236}">
                  <a16:creationId xmlns:a16="http://schemas.microsoft.com/office/drawing/2014/main" id="{4FB80FD7-C871-426B-94FC-4F57AD425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1000" y="5105400"/>
              <a:ext cx="76200" cy="10668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18">
              <a:extLst>
                <a:ext uri="{FF2B5EF4-FFF2-40B4-BE49-F238E27FC236}">
                  <a16:creationId xmlns:a16="http://schemas.microsoft.com/office/drawing/2014/main" id="{45961C38-92D9-4985-B740-E394E1254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54864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" name="Text Box 119">
              <a:extLst>
                <a:ext uri="{FF2B5EF4-FFF2-40B4-BE49-F238E27FC236}">
                  <a16:creationId xmlns:a16="http://schemas.microsoft.com/office/drawing/2014/main" id="{7B652132-1454-40ED-8025-96A76B595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554831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2" name="Text Box 120">
              <a:extLst>
                <a:ext uri="{FF2B5EF4-FFF2-40B4-BE49-F238E27FC236}">
                  <a16:creationId xmlns:a16="http://schemas.microsoft.com/office/drawing/2014/main" id="{009BB42F-FA42-4B67-BE0B-9636F8A00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750" y="54102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" name="Text Box 121">
              <a:extLst>
                <a:ext uri="{FF2B5EF4-FFF2-40B4-BE49-F238E27FC236}">
                  <a16:creationId xmlns:a16="http://schemas.microsoft.com/office/drawing/2014/main" id="{3A662C73-7DF1-4D9A-B424-E442E0B9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350" y="547211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64" name="Text Box 124">
            <a:extLst>
              <a:ext uri="{FF2B5EF4-FFF2-40B4-BE49-F238E27FC236}">
                <a16:creationId xmlns:a16="http://schemas.microsoft.com/office/drawing/2014/main" id="{7DEEBDB6-AB3F-440A-A795-C2BF84702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979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65" name="Oval 15">
            <a:extLst>
              <a:ext uri="{FF2B5EF4-FFF2-40B4-BE49-F238E27FC236}">
                <a16:creationId xmlns:a16="http://schemas.microsoft.com/office/drawing/2014/main" id="{D212DD65-142C-49AD-AA79-70BAAE0CE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429" y="1066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253C7DD-5779-47A2-BAF2-26FD6370BA8D}"/>
              </a:ext>
            </a:extLst>
          </p:cNvPr>
          <p:cNvGrpSpPr>
            <a:grpSpLocks/>
          </p:cNvGrpSpPr>
          <p:nvPr/>
        </p:nvGrpSpPr>
        <p:grpSpPr bwMode="auto">
          <a:xfrm>
            <a:off x="5847229" y="609600"/>
            <a:ext cx="4648200" cy="6172200"/>
            <a:chOff x="4495800" y="609600"/>
            <a:chExt cx="4648200" cy="6172200"/>
          </a:xfrm>
        </p:grpSpPr>
        <p:sp>
          <p:nvSpPr>
            <p:cNvPr id="67" name="Oval 21">
              <a:extLst>
                <a:ext uri="{FF2B5EF4-FFF2-40B4-BE49-F238E27FC236}">
                  <a16:creationId xmlns:a16="http://schemas.microsoft.com/office/drawing/2014/main" id="{EB2C79AE-70F6-4550-BAFE-4419AC358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14478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8" name="Oval 24">
              <a:extLst>
                <a:ext uri="{FF2B5EF4-FFF2-40B4-BE49-F238E27FC236}">
                  <a16:creationId xmlns:a16="http://schemas.microsoft.com/office/drawing/2014/main" id="{2D207719-1CDF-484C-8210-2C9C79DB7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0480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9" name="Oval 25">
              <a:extLst>
                <a:ext uri="{FF2B5EF4-FFF2-40B4-BE49-F238E27FC236}">
                  <a16:creationId xmlns:a16="http://schemas.microsoft.com/office/drawing/2014/main" id="{76843244-03BE-4A34-B619-7A6252AAD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0480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70" name="Oval 30">
              <a:extLst>
                <a:ext uri="{FF2B5EF4-FFF2-40B4-BE49-F238E27FC236}">
                  <a16:creationId xmlns:a16="http://schemas.microsoft.com/office/drawing/2014/main" id="{325E7DBB-7779-4622-A641-5FCDF1744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44958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71" name="Oval 31">
              <a:extLst>
                <a:ext uri="{FF2B5EF4-FFF2-40B4-BE49-F238E27FC236}">
                  <a16:creationId xmlns:a16="http://schemas.microsoft.com/office/drawing/2014/main" id="{23EEF695-705A-4AB1-A78D-0E2218DF6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4196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72" name="Oval 32">
              <a:extLst>
                <a:ext uri="{FF2B5EF4-FFF2-40B4-BE49-F238E27FC236}">
                  <a16:creationId xmlns:a16="http://schemas.microsoft.com/office/drawing/2014/main" id="{C76C32E0-87B6-4A12-A925-90EA0F1BD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4958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3" name="Oval 33">
              <a:extLst>
                <a:ext uri="{FF2B5EF4-FFF2-40B4-BE49-F238E27FC236}">
                  <a16:creationId xmlns:a16="http://schemas.microsoft.com/office/drawing/2014/main" id="{D9F865E7-BCA8-49D2-A9AC-B9BB8F9E7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4343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74" name="Line 35">
              <a:extLst>
                <a:ext uri="{FF2B5EF4-FFF2-40B4-BE49-F238E27FC236}">
                  <a16:creationId xmlns:a16="http://schemas.microsoft.com/office/drawing/2014/main" id="{8505AF32-4E9D-4F01-863C-1860511CA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609600"/>
              <a:ext cx="1371600" cy="990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8">
              <a:extLst>
                <a:ext uri="{FF2B5EF4-FFF2-40B4-BE49-F238E27FC236}">
                  <a16:creationId xmlns:a16="http://schemas.microsoft.com/office/drawing/2014/main" id="{0B28C7D7-E19F-4EF4-8835-AA3F90C94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6400" y="1981200"/>
              <a:ext cx="762000" cy="1066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9">
              <a:extLst>
                <a:ext uri="{FF2B5EF4-FFF2-40B4-BE49-F238E27FC236}">
                  <a16:creationId xmlns:a16="http://schemas.microsoft.com/office/drawing/2014/main" id="{72B053D7-A7A7-4187-8142-C38087E2D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1828800"/>
              <a:ext cx="838200" cy="1219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44">
              <a:extLst>
                <a:ext uri="{FF2B5EF4-FFF2-40B4-BE49-F238E27FC236}">
                  <a16:creationId xmlns:a16="http://schemas.microsoft.com/office/drawing/2014/main" id="{742932EB-0883-4500-BEE6-DB5BDD5A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3000" y="3429000"/>
              <a:ext cx="304800" cy="1066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5">
              <a:extLst>
                <a:ext uri="{FF2B5EF4-FFF2-40B4-BE49-F238E27FC236}">
                  <a16:creationId xmlns:a16="http://schemas.microsoft.com/office/drawing/2014/main" id="{90E36466-1339-4D1C-96F1-8A410A4B4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3429000"/>
              <a:ext cx="304800" cy="1066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46">
              <a:extLst>
                <a:ext uri="{FF2B5EF4-FFF2-40B4-BE49-F238E27FC236}">
                  <a16:creationId xmlns:a16="http://schemas.microsoft.com/office/drawing/2014/main" id="{81EB5205-2460-4FE4-9C7F-C093E6956A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62800" y="3505200"/>
              <a:ext cx="76200" cy="990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7">
              <a:extLst>
                <a:ext uri="{FF2B5EF4-FFF2-40B4-BE49-F238E27FC236}">
                  <a16:creationId xmlns:a16="http://schemas.microsoft.com/office/drawing/2014/main" id="{6C595F42-C477-457A-B07A-9D5DEF1C6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0" y="3352800"/>
              <a:ext cx="533400" cy="1066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49">
              <a:extLst>
                <a:ext uri="{FF2B5EF4-FFF2-40B4-BE49-F238E27FC236}">
                  <a16:creationId xmlns:a16="http://schemas.microsoft.com/office/drawing/2014/main" id="{19D4609B-A52A-4A2E-8CA3-67F091DB9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050" y="76200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2" name="Text Box 51">
              <a:extLst>
                <a:ext uri="{FF2B5EF4-FFF2-40B4-BE49-F238E27FC236}">
                  <a16:creationId xmlns:a16="http://schemas.microsoft.com/office/drawing/2014/main" id="{578CC5F5-B1BE-474C-BB15-C5B073AF8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2224088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3" name="Text Box 52">
              <a:extLst>
                <a:ext uri="{FF2B5EF4-FFF2-40B4-BE49-F238E27FC236}">
                  <a16:creationId xmlns:a16="http://schemas.microsoft.com/office/drawing/2014/main" id="{3DD334BA-6A61-4E43-A4FD-5875EDB59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671888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4" name="Text Box 53">
              <a:extLst>
                <a:ext uri="{FF2B5EF4-FFF2-40B4-BE49-F238E27FC236}">
                  <a16:creationId xmlns:a16="http://schemas.microsoft.com/office/drawing/2014/main" id="{6FC94652-E99F-41C9-BB2C-F361E9A2F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373380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5" name="Text Box 57">
              <a:extLst>
                <a:ext uri="{FF2B5EF4-FFF2-40B4-BE49-F238E27FC236}">
                  <a16:creationId xmlns:a16="http://schemas.microsoft.com/office/drawing/2014/main" id="{3B450320-E0CE-46BA-9B46-0D7B0B048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205740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6" name="Text Box 58">
              <a:extLst>
                <a:ext uri="{FF2B5EF4-FFF2-40B4-BE49-F238E27FC236}">
                  <a16:creationId xmlns:a16="http://schemas.microsoft.com/office/drawing/2014/main" id="{BB243CC0-CA2F-47B9-8357-34F0D6F40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3850" y="3671888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7" name="Text Box 59">
              <a:extLst>
                <a:ext uri="{FF2B5EF4-FFF2-40B4-BE49-F238E27FC236}">
                  <a16:creationId xmlns:a16="http://schemas.microsoft.com/office/drawing/2014/main" id="{47E6E3EE-4106-4A67-83F0-41654FA85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3671888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8" name="Oval 90">
              <a:extLst>
                <a:ext uri="{FF2B5EF4-FFF2-40B4-BE49-F238E27FC236}">
                  <a16:creationId xmlns:a16="http://schemas.microsoft.com/office/drawing/2014/main" id="{22FBD618-BAB8-4AE9-A5ED-47AE0227F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61722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99B2C632-9618-46BC-A4F9-BE6A5089A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61722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90" name="Oval 92">
              <a:extLst>
                <a:ext uri="{FF2B5EF4-FFF2-40B4-BE49-F238E27FC236}">
                  <a16:creationId xmlns:a16="http://schemas.microsoft.com/office/drawing/2014/main" id="{28D3BC16-624A-4FC7-8A76-11574576D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91" name="Oval 93">
              <a:extLst>
                <a:ext uri="{FF2B5EF4-FFF2-40B4-BE49-F238E27FC236}">
                  <a16:creationId xmlns:a16="http://schemas.microsoft.com/office/drawing/2014/main" id="{475E42B0-348E-4B93-B7A0-605A18AD3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92" name="Oval 94">
              <a:extLst>
                <a:ext uri="{FF2B5EF4-FFF2-40B4-BE49-F238E27FC236}">
                  <a16:creationId xmlns:a16="http://schemas.microsoft.com/office/drawing/2014/main" id="{F7154E2C-82CF-4D15-9841-7DB87335B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93" name="Oval 95">
              <a:extLst>
                <a:ext uri="{FF2B5EF4-FFF2-40B4-BE49-F238E27FC236}">
                  <a16:creationId xmlns:a16="http://schemas.microsoft.com/office/drawing/2014/main" id="{5CA1995D-5809-41FE-9563-FE2D17B93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29</a:t>
              </a:r>
            </a:p>
          </p:txBody>
        </p:sp>
        <p:sp>
          <p:nvSpPr>
            <p:cNvPr id="94" name="Oval 96">
              <a:extLst>
                <a:ext uri="{FF2B5EF4-FFF2-40B4-BE49-F238E27FC236}">
                  <a16:creationId xmlns:a16="http://schemas.microsoft.com/office/drawing/2014/main" id="{8BC00163-D100-49EC-BCDD-7AF110499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95" name="Oval 97">
              <a:extLst>
                <a:ext uri="{FF2B5EF4-FFF2-40B4-BE49-F238E27FC236}">
                  <a16:creationId xmlns:a16="http://schemas.microsoft.com/office/drawing/2014/main" id="{D05658B4-427E-4CDE-9B23-71FCC4CF6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96" name="Line 106">
              <a:extLst>
                <a:ext uri="{FF2B5EF4-FFF2-40B4-BE49-F238E27FC236}">
                  <a16:creationId xmlns:a16="http://schemas.microsoft.com/office/drawing/2014/main" id="{CDEE67C1-3654-47FC-BAE5-2A8946A00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8200" y="4953000"/>
              <a:ext cx="152400" cy="12192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07">
              <a:extLst>
                <a:ext uri="{FF2B5EF4-FFF2-40B4-BE49-F238E27FC236}">
                  <a16:creationId xmlns:a16="http://schemas.microsoft.com/office/drawing/2014/main" id="{90CDF3CF-58B8-4104-BB79-D534B663A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953000"/>
              <a:ext cx="304800" cy="12192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08">
              <a:extLst>
                <a:ext uri="{FF2B5EF4-FFF2-40B4-BE49-F238E27FC236}">
                  <a16:creationId xmlns:a16="http://schemas.microsoft.com/office/drawing/2014/main" id="{9F20DEB3-401D-4D64-92AB-963299EAC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876800"/>
              <a:ext cx="0" cy="13716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09">
              <a:extLst>
                <a:ext uri="{FF2B5EF4-FFF2-40B4-BE49-F238E27FC236}">
                  <a16:creationId xmlns:a16="http://schemas.microsoft.com/office/drawing/2014/main" id="{1481E7EB-C240-47DF-8003-9A9443204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4876800"/>
              <a:ext cx="304800" cy="13716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122">
              <a:extLst>
                <a:ext uri="{FF2B5EF4-FFF2-40B4-BE49-F238E27FC236}">
                  <a16:creationId xmlns:a16="http://schemas.microsoft.com/office/drawing/2014/main" id="{D8ECC7C2-D553-4316-B816-F90CE1473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150" y="54864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1" name="Text Box 123">
              <a:extLst>
                <a:ext uri="{FF2B5EF4-FFF2-40B4-BE49-F238E27FC236}">
                  <a16:creationId xmlns:a16="http://schemas.microsoft.com/office/drawing/2014/main" id="{1F827728-710D-41C6-BCA6-F4A8F826C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4150" y="550068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2" name="Text Box 125">
              <a:extLst>
                <a:ext uri="{FF2B5EF4-FFF2-40B4-BE49-F238E27FC236}">
                  <a16:creationId xmlns:a16="http://schemas.microsoft.com/office/drawing/2014/main" id="{4D153048-7519-49FD-ABBD-F5E6575C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55626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3" name="Text Box 126">
              <a:extLst>
                <a:ext uri="{FF2B5EF4-FFF2-40B4-BE49-F238E27FC236}">
                  <a16:creationId xmlns:a16="http://schemas.microsoft.com/office/drawing/2014/main" id="{779608A8-841B-4580-AAF0-CF491AE91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6388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4" name="Text Box 127">
              <a:extLst>
                <a:ext uri="{FF2B5EF4-FFF2-40B4-BE49-F238E27FC236}">
                  <a16:creationId xmlns:a16="http://schemas.microsoft.com/office/drawing/2014/main" id="{B7935446-009F-4B10-BA0F-5159C1B1B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6350" y="56388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5" name="Text Box 128">
              <a:extLst>
                <a:ext uri="{FF2B5EF4-FFF2-40B4-BE49-F238E27FC236}">
                  <a16:creationId xmlns:a16="http://schemas.microsoft.com/office/drawing/2014/main" id="{657D67A8-DFF4-4E1C-B154-D4E49F5AB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55626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6" name="Text Box 129">
              <a:extLst>
                <a:ext uri="{FF2B5EF4-FFF2-40B4-BE49-F238E27FC236}">
                  <a16:creationId xmlns:a16="http://schemas.microsoft.com/office/drawing/2014/main" id="{A0C8AAEC-45F4-41CE-BC0A-1AA425927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3000" y="557688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107" name="TextBox 147">
            <a:extLst>
              <a:ext uri="{FF2B5EF4-FFF2-40B4-BE49-F238E27FC236}">
                <a16:creationId xmlns:a16="http://schemas.microsoft.com/office/drawing/2014/main" id="{EBE5C1D3-0E8D-498B-8A49-5595A5792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931" y="481668"/>
            <a:ext cx="1590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rebuchet MS" pitchFamily="34" charset="0"/>
              </a:rPr>
              <a:t>(4,3,1,2)</a:t>
            </a:r>
            <a:endParaRPr lang="zh-CN" altLang="en-US" sz="2800">
              <a:latin typeface="Trebuchet MS" pitchFamily="34" charset="0"/>
            </a:endParaRPr>
          </a:p>
        </p:txBody>
      </p:sp>
      <p:sp>
        <p:nvSpPr>
          <p:cNvPr id="108" name="云形标注 148">
            <a:extLst>
              <a:ext uri="{FF2B5EF4-FFF2-40B4-BE49-F238E27FC236}">
                <a16:creationId xmlns:a16="http://schemas.microsoft.com/office/drawing/2014/main" id="{B3B376E3-1395-4E31-9C27-B7A2A29CF38B}"/>
              </a:ext>
            </a:extLst>
          </p:cNvPr>
          <p:cNvSpPr/>
          <p:nvPr/>
        </p:nvSpPr>
        <p:spPr>
          <a:xfrm>
            <a:off x="1484779" y="925513"/>
            <a:ext cx="1219200" cy="1349375"/>
          </a:xfrm>
          <a:prstGeom prst="cloudCallout">
            <a:avLst>
              <a:gd name="adj1" fmla="val 140885"/>
              <a:gd name="adj2" fmla="val 281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</a:rPr>
              <a:t>8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9" name="云形标注 109">
            <a:extLst>
              <a:ext uri="{FF2B5EF4-FFF2-40B4-BE49-F238E27FC236}">
                <a16:creationId xmlns:a16="http://schemas.microsoft.com/office/drawing/2014/main" id="{B8C76EE9-11D2-4CE4-9163-8529E3CCFA01}"/>
              </a:ext>
            </a:extLst>
          </p:cNvPr>
          <p:cNvSpPr/>
          <p:nvPr/>
        </p:nvSpPr>
        <p:spPr>
          <a:xfrm>
            <a:off x="1351429" y="2362200"/>
            <a:ext cx="990600" cy="914400"/>
          </a:xfrm>
          <a:prstGeom prst="cloudCallout">
            <a:avLst>
              <a:gd name="adj1" fmla="val 77364"/>
              <a:gd name="adj2" fmla="val 43669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</a:rPr>
              <a:t>22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0" name="云形标注 110">
            <a:extLst>
              <a:ext uri="{FF2B5EF4-FFF2-40B4-BE49-F238E27FC236}">
                <a16:creationId xmlns:a16="http://schemas.microsoft.com/office/drawing/2014/main" id="{4FFB4C9C-EC9D-4531-B624-C25064F6AFCD}"/>
              </a:ext>
            </a:extLst>
          </p:cNvPr>
          <p:cNvSpPr/>
          <p:nvPr/>
        </p:nvSpPr>
        <p:spPr>
          <a:xfrm>
            <a:off x="1199029" y="3200400"/>
            <a:ext cx="990600" cy="914400"/>
          </a:xfrm>
          <a:prstGeom prst="cloudCallout">
            <a:avLst>
              <a:gd name="adj1" fmla="val 38902"/>
              <a:gd name="adj2" fmla="val 121794"/>
            </a:avLst>
          </a:prstGeom>
          <a:pattFill prst="dkDnDiag">
            <a:fgClr>
              <a:srgbClr val="FFF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</a:rPr>
              <a:t>40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1" name="TextBox 111">
            <a:extLst>
              <a:ext uri="{FF2B5EF4-FFF2-40B4-BE49-F238E27FC236}">
                <a16:creationId xmlns:a16="http://schemas.microsoft.com/office/drawing/2014/main" id="{762A5946-6F96-4D6D-963D-B9243380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" y="5418"/>
            <a:ext cx="49327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ea"/>
                <a:ea typeface="+mn-ea"/>
                <a:cs typeface="Times New Roman" pitchFamily="18" charset="0"/>
              </a:rPr>
              <a:t>C=14,p=[18,20,14,8],w=[6,10,4,2]</a:t>
            </a:r>
            <a:endParaRPr lang="zh-CN" altLang="en-US" sz="2800" b="1" dirty="0"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5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9" grpId="0" animBg="1"/>
      <p:bldP spid="31" grpId="0"/>
      <p:bldP spid="65" grpId="0" animBg="1"/>
      <p:bldP spid="108" grpId="0" animBg="1"/>
      <p:bldP spid="109" grpId="0" animBg="1"/>
      <p:bldP spid="1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5FA232-D93D-4DB6-8EFD-53616D263D2D}"/>
              </a:ext>
            </a:extLst>
          </p:cNvPr>
          <p:cNvSpPr txBox="1"/>
          <p:nvPr/>
        </p:nvSpPr>
        <p:spPr>
          <a:xfrm>
            <a:off x="3417221" y="2319618"/>
            <a:ext cx="5357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Thanks!</a:t>
            </a:r>
            <a:endParaRPr lang="zh-CN" altLang="en-US" sz="9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0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B2918502-1CC0-4D86-A990-F83AB099E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17004"/>
              </p:ext>
            </p:extLst>
          </p:nvPr>
        </p:nvGraphicFramePr>
        <p:xfrm>
          <a:off x="107946" y="1304109"/>
          <a:ext cx="33067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文档" r:id="rId4" imgW="1315083" imgH="393550" progId="Word.Document.8">
                  <p:embed/>
                </p:oleObj>
              </mc:Choice>
              <mc:Fallback>
                <p:oleObj name="文档" r:id="rId4" imgW="1315083" imgH="393550" progId="Word.Document.8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B2918502-1CC0-4D86-A990-F83AB099E20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46" y="1304109"/>
                        <a:ext cx="3306763" cy="990600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5">
            <a:extLst>
              <a:ext uri="{FF2B5EF4-FFF2-40B4-BE49-F238E27FC236}">
                <a16:creationId xmlns:a16="http://schemas.microsoft.com/office/drawing/2014/main" id="{B37C963B-229A-43D4-BA4F-CE68B3161A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863240"/>
              </p:ext>
            </p:extLst>
          </p:nvPr>
        </p:nvGraphicFramePr>
        <p:xfrm>
          <a:off x="973134" y="3136084"/>
          <a:ext cx="41751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6" imgW="1714500" imgH="393700" progId="Equation.3">
                  <p:embed/>
                </p:oleObj>
              </mc:Choice>
              <mc:Fallback>
                <p:oleObj name="公式" r:id="rId6" imgW="1714500" imgH="393700" progId="Equation.3">
                  <p:embed/>
                  <p:pic>
                    <p:nvPicPr>
                      <p:cNvPr id="3" name="Object 35">
                        <a:extLst>
                          <a:ext uri="{FF2B5EF4-FFF2-40B4-BE49-F238E27FC236}">
                            <a16:creationId xmlns:a16="http://schemas.microsoft.com/office/drawing/2014/main" id="{B37C963B-229A-43D4-BA4F-CE68B3161A7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4" y="3136084"/>
                        <a:ext cx="41751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cap="flat" cmpd="sng" algn="ctr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>
            <a:extLst>
              <a:ext uri="{FF2B5EF4-FFF2-40B4-BE49-F238E27FC236}">
                <a16:creationId xmlns:a16="http://schemas.microsoft.com/office/drawing/2014/main" id="{0E0CB9F4-2F53-4D9B-90F4-5158FE945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001588"/>
              </p:ext>
            </p:extLst>
          </p:nvPr>
        </p:nvGraphicFramePr>
        <p:xfrm>
          <a:off x="973134" y="4999809"/>
          <a:ext cx="47513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8" imgW="1879600" imgH="444500" progId="Equation.3">
                  <p:embed/>
                </p:oleObj>
              </mc:Choice>
              <mc:Fallback>
                <p:oleObj name="公式" r:id="rId8" imgW="1879600" imgH="444500" progId="Equation.3">
                  <p:embed/>
                  <p:pic>
                    <p:nvPicPr>
                      <p:cNvPr id="4" name="Object 15">
                        <a:extLst>
                          <a:ext uri="{FF2B5EF4-FFF2-40B4-BE49-F238E27FC236}">
                            <a16:creationId xmlns:a16="http://schemas.microsoft.com/office/drawing/2014/main" id="{0E0CB9F4-2F53-4D9B-90F4-5158FE945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4" y="4999809"/>
                        <a:ext cx="4751387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2">
            <a:extLst>
              <a:ext uri="{FF2B5EF4-FFF2-40B4-BE49-F238E27FC236}">
                <a16:creationId xmlns:a16="http://schemas.microsoft.com/office/drawing/2014/main" id="{3B430FAC-D472-4D6B-BFB2-497C2DF12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87877"/>
              </p:ext>
            </p:extLst>
          </p:nvPr>
        </p:nvGraphicFramePr>
        <p:xfrm>
          <a:off x="973134" y="2361384"/>
          <a:ext cx="43211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10" imgW="1790700" imgH="393700" progId="Equation.3">
                  <p:embed/>
                </p:oleObj>
              </mc:Choice>
              <mc:Fallback>
                <p:oleObj name="公式" r:id="rId10" imgW="1790700" imgH="393700" progId="Equation.3">
                  <p:embed/>
                  <p:pic>
                    <p:nvPicPr>
                      <p:cNvPr id="5" name="Object 32">
                        <a:extLst>
                          <a:ext uri="{FF2B5EF4-FFF2-40B4-BE49-F238E27FC236}">
                            <a16:creationId xmlns:a16="http://schemas.microsoft.com/office/drawing/2014/main" id="{3B430FAC-D472-4D6B-BFB2-497C2DF125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4" y="2361384"/>
                        <a:ext cx="432117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8">
            <a:extLst>
              <a:ext uri="{FF2B5EF4-FFF2-40B4-BE49-F238E27FC236}">
                <a16:creationId xmlns:a16="http://schemas.microsoft.com/office/drawing/2014/main" id="{27ABB265-4272-43A4-A517-879CCCA81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814258"/>
              </p:ext>
            </p:extLst>
          </p:nvPr>
        </p:nvGraphicFramePr>
        <p:xfrm>
          <a:off x="973134" y="4047309"/>
          <a:ext cx="61198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公式" r:id="rId12" imgW="2425700" imgH="393700" progId="Equation.3">
                  <p:embed/>
                </p:oleObj>
              </mc:Choice>
              <mc:Fallback>
                <p:oleObj name="公式" r:id="rId12" imgW="2425700" imgH="393700" progId="Equation.3">
                  <p:embed/>
                  <p:pic>
                    <p:nvPicPr>
                      <p:cNvPr id="6" name="Object 38">
                        <a:extLst>
                          <a:ext uri="{FF2B5EF4-FFF2-40B4-BE49-F238E27FC236}">
                            <a16:creationId xmlns:a16="http://schemas.microsoft.com/office/drawing/2014/main" id="{27ABB265-4272-43A4-A517-879CCCA81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4" y="4047309"/>
                        <a:ext cx="611981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528335D2-44A4-4FA1-B4F7-79FCF4A52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53467"/>
              </p:ext>
            </p:extLst>
          </p:nvPr>
        </p:nvGraphicFramePr>
        <p:xfrm>
          <a:off x="6783666" y="235055"/>
          <a:ext cx="17922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文档" r:id="rId14" imgW="670663" imgH="396071" progId="Word.Document.8">
                  <p:embed/>
                </p:oleObj>
              </mc:Choice>
              <mc:Fallback>
                <p:oleObj name="文档" r:id="rId14" imgW="670663" imgH="396071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528335D2-44A4-4FA1-B4F7-79FCF4A525A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666" y="235055"/>
                        <a:ext cx="179228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>
            <a:extLst>
              <a:ext uri="{FF2B5EF4-FFF2-40B4-BE49-F238E27FC236}">
                <a16:creationId xmlns:a16="http://schemas.microsoft.com/office/drawing/2014/main" id="{293C96D7-AB7A-44E7-8450-90AA3CDCD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410047"/>
              </p:ext>
            </p:extLst>
          </p:nvPr>
        </p:nvGraphicFramePr>
        <p:xfrm>
          <a:off x="6586535" y="2252218"/>
          <a:ext cx="5440803" cy="126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16" imgW="1968500" imgH="457200" progId="Equation.3">
                  <p:embed/>
                </p:oleObj>
              </mc:Choice>
              <mc:Fallback>
                <p:oleObj name="公式" r:id="rId16" imgW="1968500" imgH="457200" progId="Equation.3">
                  <p:embed/>
                  <p:pic>
                    <p:nvPicPr>
                      <p:cNvPr id="8" name="Object 13">
                        <a:extLst>
                          <a:ext uri="{FF2B5EF4-FFF2-40B4-BE49-F238E27FC236}">
                            <a16:creationId xmlns:a16="http://schemas.microsoft.com/office/drawing/2014/main" id="{293C96D7-AB7A-44E7-8450-90AA3CDCD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5" y="2252218"/>
                        <a:ext cx="5440803" cy="1260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06B8F414-D0E0-409C-8B12-B5D9034CD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595841"/>
              </p:ext>
            </p:extLst>
          </p:nvPr>
        </p:nvGraphicFramePr>
        <p:xfrm>
          <a:off x="7679809" y="1652693"/>
          <a:ext cx="36004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18" imgW="1206500" imgH="203200" progId="Equation.3">
                  <p:embed/>
                </p:oleObj>
              </mc:Choice>
              <mc:Fallback>
                <p:oleObj name="公式" r:id="rId18" imgW="1206500" imgH="203200" progId="Equation.3">
                  <p:embed/>
                  <p:pic>
                    <p:nvPicPr>
                      <p:cNvPr id="9" name="Object 15">
                        <a:extLst>
                          <a:ext uri="{FF2B5EF4-FFF2-40B4-BE49-F238E27FC236}">
                            <a16:creationId xmlns:a16="http://schemas.microsoft.com/office/drawing/2014/main" id="{06B8F414-D0E0-409C-8B12-B5D9034CD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9809" y="1652693"/>
                        <a:ext cx="36004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>
            <a:extLst>
              <a:ext uri="{FF2B5EF4-FFF2-40B4-BE49-F238E27FC236}">
                <a16:creationId xmlns:a16="http://schemas.microsoft.com/office/drawing/2014/main" id="{40510F32-20BC-464B-B491-91EF15958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018602"/>
              </p:ext>
            </p:extLst>
          </p:nvPr>
        </p:nvGraphicFramePr>
        <p:xfrm>
          <a:off x="9664978" y="523980"/>
          <a:ext cx="1800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20" imgW="685800" imgH="228600" progId="Equation.3">
                  <p:embed/>
                </p:oleObj>
              </mc:Choice>
              <mc:Fallback>
                <p:oleObj name="公式" r:id="rId20" imgW="685800" imgH="228600" progId="Equation.3">
                  <p:embed/>
                  <p:pic>
                    <p:nvPicPr>
                      <p:cNvPr id="10" name="Object 17">
                        <a:extLst>
                          <a:ext uri="{FF2B5EF4-FFF2-40B4-BE49-F238E27FC236}">
                            <a16:creationId xmlns:a16="http://schemas.microsoft.com/office/drawing/2014/main" id="{40510F32-20BC-464B-B491-91EF159589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4978" y="523980"/>
                        <a:ext cx="18002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9">
            <a:extLst>
              <a:ext uri="{FF2B5EF4-FFF2-40B4-BE49-F238E27FC236}">
                <a16:creationId xmlns:a16="http://schemas.microsoft.com/office/drawing/2014/main" id="{61C80C31-3B15-45CE-B8C3-13B85A24C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9578" y="884343"/>
            <a:ext cx="1295400" cy="0"/>
          </a:xfrm>
          <a:prstGeom prst="line">
            <a:avLst/>
          </a:prstGeom>
          <a:noFill/>
          <a:ln w="889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6367C4-6B41-439D-ADF8-E23E31F1D0C7}"/>
              </a:ext>
            </a:extLst>
          </p:cNvPr>
          <p:cNvSpPr txBox="1"/>
          <p:nvPr/>
        </p:nvSpPr>
        <p:spPr>
          <a:xfrm>
            <a:off x="107946" y="301275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扩展递归法</a:t>
            </a:r>
          </a:p>
        </p:txBody>
      </p:sp>
    </p:spTree>
    <p:extLst>
      <p:ext uri="{BB962C8B-B14F-4D97-AF65-F5344CB8AC3E}">
        <p14:creationId xmlns:p14="http://schemas.microsoft.com/office/powerpoint/2010/main" val="365606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E609786B-225D-424E-95DD-D65874A13C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95056"/>
              </p:ext>
            </p:extLst>
          </p:nvPr>
        </p:nvGraphicFramePr>
        <p:xfrm>
          <a:off x="2045820" y="496981"/>
          <a:ext cx="7345363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文档" r:id="rId3" imgW="4168724" imgH="1152206" progId="Word.Document.8">
                  <p:embed/>
                </p:oleObj>
              </mc:Choice>
              <mc:Fallback>
                <p:oleObj name="文档" r:id="rId3" imgW="4168724" imgH="1152206" progId="Word.Document.8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E609786B-225D-424E-95DD-D65874A13C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820" y="496981"/>
                        <a:ext cx="7345363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99818DB1-3AC6-4A8B-9709-60FAD0676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235931"/>
              </p:ext>
            </p:extLst>
          </p:nvPr>
        </p:nvGraphicFramePr>
        <p:xfrm>
          <a:off x="4173537" y="4464427"/>
          <a:ext cx="3844925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5" imgW="1828800" imgH="584200" progId="Equation.3">
                  <p:embed/>
                </p:oleObj>
              </mc:Choice>
              <mc:Fallback>
                <p:oleObj name="公式" r:id="rId5" imgW="1828800" imgH="584200" progId="Equation.3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99818DB1-3AC6-4A8B-9709-60FAD0676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7" y="4464427"/>
                        <a:ext cx="3844925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C9E04F4-9418-4132-83BD-2419B168582E}"/>
              </a:ext>
            </a:extLst>
          </p:cNvPr>
          <p:cNvSpPr txBox="1"/>
          <p:nvPr/>
        </p:nvSpPr>
        <p:spPr>
          <a:xfrm>
            <a:off x="1750853" y="3860532"/>
            <a:ext cx="897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使用拓展递归法、主定理法求解最坏情况下快速排序的时间复杂性</a:t>
            </a:r>
          </a:p>
        </p:txBody>
      </p:sp>
    </p:spTree>
    <p:extLst>
      <p:ext uri="{BB962C8B-B14F-4D97-AF65-F5344CB8AC3E}">
        <p14:creationId xmlns:p14="http://schemas.microsoft.com/office/powerpoint/2010/main" val="374143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3497</Words>
  <Application>Microsoft Office PowerPoint</Application>
  <PresentationFormat>宽屏</PresentationFormat>
  <Paragraphs>1050</Paragraphs>
  <Slides>79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79</vt:i4>
      </vt:variant>
    </vt:vector>
  </HeadingPairs>
  <TitlesOfParts>
    <vt:vector size="101" baseType="lpstr">
      <vt:lpstr>阿里巴巴普惠体 2.0 55 Regular</vt:lpstr>
      <vt:lpstr>阿里巴巴普惠体 2.0 65 Medium</vt:lpstr>
      <vt:lpstr>等线</vt:lpstr>
      <vt:lpstr>等线 Light</vt:lpstr>
      <vt:lpstr>华文楷体</vt:lpstr>
      <vt:lpstr>华文行楷</vt:lpstr>
      <vt:lpstr>楷体_GB2312</vt:lpstr>
      <vt:lpstr>宋体</vt:lpstr>
      <vt:lpstr>Arial</vt:lpstr>
      <vt:lpstr>Cambria Math</vt:lpstr>
      <vt:lpstr>Century Schoolbook</vt:lpstr>
      <vt:lpstr>Garamond</vt:lpstr>
      <vt:lpstr>JetBrains Mono</vt:lpstr>
      <vt:lpstr>JetBrains Mono Medium</vt:lpstr>
      <vt:lpstr>Tahoma</vt:lpstr>
      <vt:lpstr>Times New Roman</vt:lpstr>
      <vt:lpstr>Trebuchet MS</vt:lpstr>
      <vt:lpstr>Wingdings</vt:lpstr>
      <vt:lpstr>Office 主题​​</vt:lpstr>
      <vt:lpstr>公式</vt:lpstr>
      <vt:lpstr>文档</vt:lpstr>
      <vt:lpstr>Document</vt:lpstr>
      <vt:lpstr>《算法设计与分析A》习题课</vt:lpstr>
      <vt:lpstr>Chap1 算法概述</vt:lpstr>
      <vt:lpstr>PowerPoint 演示文稿</vt:lpstr>
      <vt:lpstr>PowerPoint 演示文稿</vt:lpstr>
      <vt:lpstr>PowerPoint 演示文稿</vt:lpstr>
      <vt:lpstr>Chap2 递归与分治策略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Chap3 动态规划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Chap4 贪心算法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Chap5 回溯法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Chap6 分支限界法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《算法设计与分析A》复习课</dc:title>
  <dc:creator>许万鹏</dc:creator>
  <cp:lastModifiedBy>许万鹏</cp:lastModifiedBy>
  <cp:revision>151</cp:revision>
  <dcterms:created xsi:type="dcterms:W3CDTF">2021-11-25T04:49:23Z</dcterms:created>
  <dcterms:modified xsi:type="dcterms:W3CDTF">2021-11-30T03:50:19Z</dcterms:modified>
</cp:coreProperties>
</file>