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8" r:id="rId9"/>
    <p:sldId id="263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8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8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3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7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24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6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358C9-C880-45C4-A0E5-B68B35E4E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9BCB4-064A-4727-ACF8-F2BA762A4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许万鹏 信息安全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19-01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</a:t>
            </a:r>
          </a:p>
          <a:p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F07D2-80AC-484F-8738-AAB49AA0A2E5}"/>
              </a:ext>
            </a:extLst>
          </p:cNvPr>
          <p:cNvSpPr txBox="1"/>
          <p:nvPr/>
        </p:nvSpPr>
        <p:spPr>
          <a:xfrm>
            <a:off x="4835892" y="2788382"/>
            <a:ext cx="46149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上半年人均</a:t>
            </a:r>
            <a:r>
              <a:rPr lang="en-US" altLang="zh-CN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endParaRPr lang="zh-CN" altLang="en-US" sz="3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492696-BCBC-464D-957E-AB1F72C0E0AA}"/>
              </a:ext>
            </a:extLst>
          </p:cNvPr>
          <p:cNvSpPr txBox="1"/>
          <p:nvPr/>
        </p:nvSpPr>
        <p:spPr>
          <a:xfrm>
            <a:off x="3791595" y="2788382"/>
            <a:ext cx="11670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浅谈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16A5F-A284-4D36-8EAB-C92258EB4DDD}"/>
              </a:ext>
            </a:extLst>
          </p:cNvPr>
          <p:cNvSpPr txBox="1"/>
          <p:nvPr/>
        </p:nvSpPr>
        <p:spPr>
          <a:xfrm>
            <a:off x="3273536" y="1791394"/>
            <a:ext cx="16395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黑龙江</a:t>
            </a:r>
          </a:p>
        </p:txBody>
      </p:sp>
    </p:spTree>
    <p:extLst>
      <p:ext uri="{BB962C8B-B14F-4D97-AF65-F5344CB8AC3E}">
        <p14:creationId xmlns:p14="http://schemas.microsoft.com/office/powerpoint/2010/main" val="29748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12981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463 L 2.91667E-6 0.1423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E69ECE-22F4-4A00-8418-5FB6FC057D02}"/>
                  </a:ext>
                </a:extLst>
              </p:cNvPr>
              <p:cNvSpPr txBox="1"/>
              <p:nvPr/>
            </p:nvSpPr>
            <p:spPr>
              <a:xfrm>
                <a:off x="135924" y="2639192"/>
                <a:ext cx="11920152" cy="2278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/>
                  <a:t>Real GDP per capita=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Gross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Domestic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Product</m:t>
                            </m:r>
                          </m:e>
                          <m:e/>
                        </m:eqArr>
                      </m:num>
                      <m:den>
                        <m:eqArr>
                          <m:eqArr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nor/>
                              </m:rPr>
                              <a:rPr lang="en-US" altLang="zh-CN" sz="4800"/>
                              <m:t>population</m:t>
                            </m:r>
                            <m:r>
                              <m:rPr>
                                <m:nor/>
                              </m:rPr>
                              <a:rPr lang="en-US" altLang="zh-CN" sz="48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/>
                              <m:t>base</m:t>
                            </m:r>
                          </m:e>
                        </m:eqArr>
                      </m:den>
                    </m:f>
                  </m:oMath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E69ECE-22F4-4A00-8418-5FB6FC05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639192"/>
                <a:ext cx="11920152" cy="2278509"/>
              </a:xfrm>
              <a:prstGeom prst="rect">
                <a:avLst/>
              </a:prstGeom>
              <a:blipFill>
                <a:blip r:embed="rId2"/>
                <a:stretch>
                  <a:fillRect l="-2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3E248D87-FAF8-47D9-81A3-1CEA298010BA}"/>
              </a:ext>
            </a:extLst>
          </p:cNvPr>
          <p:cNvSpPr/>
          <p:nvPr/>
        </p:nvSpPr>
        <p:spPr>
          <a:xfrm rot="10800000">
            <a:off x="6845643" y="3764692"/>
            <a:ext cx="897924" cy="1705232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CB64D1C-118D-4CB8-98AB-A79E0B7758DB}"/>
              </a:ext>
            </a:extLst>
          </p:cNvPr>
          <p:cNvSpPr/>
          <p:nvPr/>
        </p:nvSpPr>
        <p:spPr>
          <a:xfrm>
            <a:off x="906780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1BA124C-4BA6-4040-9DF3-B84FF3AA7F23}"/>
              </a:ext>
            </a:extLst>
          </p:cNvPr>
          <p:cNvSpPr/>
          <p:nvPr/>
        </p:nvSpPr>
        <p:spPr>
          <a:xfrm>
            <a:off x="6783447" y="181356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E793A74-2D78-4885-B372-FE62BE94433E}"/>
              </a:ext>
            </a:extLst>
          </p:cNvPr>
          <p:cNvSpPr/>
          <p:nvPr/>
        </p:nvSpPr>
        <p:spPr>
          <a:xfrm>
            <a:off x="1866900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B7878368-AC32-45D8-B1F1-AB90E4A83B81}"/>
              </a:ext>
            </a:extLst>
          </p:cNvPr>
          <p:cNvSpPr/>
          <p:nvPr/>
        </p:nvSpPr>
        <p:spPr>
          <a:xfrm rot="10800000">
            <a:off x="7743567" y="3764692"/>
            <a:ext cx="897924" cy="1705232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0B38230-7CEB-4D57-848E-5DDEA5EF3345}"/>
              </a:ext>
            </a:extLst>
          </p:cNvPr>
          <p:cNvSpPr/>
          <p:nvPr/>
        </p:nvSpPr>
        <p:spPr>
          <a:xfrm>
            <a:off x="2858736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876D87CD-F7E9-4C2B-B0D3-AC996CF7B734}"/>
              </a:ext>
            </a:extLst>
          </p:cNvPr>
          <p:cNvSpPr/>
          <p:nvPr/>
        </p:nvSpPr>
        <p:spPr>
          <a:xfrm>
            <a:off x="7743567" y="181356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AA92E25-5920-4920-B6F6-002A0826C499}"/>
              </a:ext>
            </a:extLst>
          </p:cNvPr>
          <p:cNvSpPr/>
          <p:nvPr/>
        </p:nvSpPr>
        <p:spPr>
          <a:xfrm>
            <a:off x="3829255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BD14D-F07B-40D2-AC8B-E77B546E1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展望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22E10-8FB4-4520-B428-20B5A40CB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87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BD14D-F07B-40D2-AC8B-E77B546E1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22E10-8FB4-4520-B428-20B5A40CB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61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9EEC4F-9959-4A9B-961C-F34F14663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66" y="0"/>
            <a:ext cx="465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6E8978-8519-4B9F-811D-9BABF886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47" y="0"/>
            <a:ext cx="3663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327A-DFA6-46FA-9449-3D92BEA9B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为什么？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6D31A-CAE6-42EB-BC4E-E829809ED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BD14D-F07B-40D2-AC8B-E77B546E1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疫情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22E10-8FB4-4520-B428-20B5A40CB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E69ECE-22F4-4A00-8418-5FB6FC057D02}"/>
                  </a:ext>
                </a:extLst>
              </p:cNvPr>
              <p:cNvSpPr txBox="1"/>
              <p:nvPr/>
            </p:nvSpPr>
            <p:spPr>
              <a:xfrm>
                <a:off x="135924" y="2639192"/>
                <a:ext cx="11920152" cy="2278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/>
                  <a:t>Real GDP per capita=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Gross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Domestic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Product</m:t>
                            </m:r>
                          </m:e>
                          <m:e/>
                        </m:eqArr>
                      </m:num>
                      <m:den>
                        <m:eqArr>
                          <m:eqArr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nor/>
                              </m:rPr>
                              <a:rPr lang="en-US" altLang="zh-CN" sz="4800"/>
                              <m:t>population</m:t>
                            </m:r>
                            <m:r>
                              <m:rPr>
                                <m:nor/>
                              </m:rPr>
                              <a:rPr lang="en-US" altLang="zh-CN" sz="48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/>
                              <m:t>base</m:t>
                            </m:r>
                          </m:e>
                        </m:eqArr>
                      </m:den>
                    </m:f>
                  </m:oMath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E69ECE-22F4-4A00-8418-5FB6FC05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639192"/>
                <a:ext cx="11920152" cy="2278509"/>
              </a:xfrm>
              <a:prstGeom prst="rect">
                <a:avLst/>
              </a:prstGeom>
              <a:blipFill>
                <a:blip r:embed="rId2"/>
                <a:stretch>
                  <a:fillRect l="-2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3E248D87-FAF8-47D9-81A3-1CEA298010BA}"/>
              </a:ext>
            </a:extLst>
          </p:cNvPr>
          <p:cNvSpPr/>
          <p:nvPr/>
        </p:nvSpPr>
        <p:spPr>
          <a:xfrm rot="10800000">
            <a:off x="6845643" y="3764692"/>
            <a:ext cx="897924" cy="1705232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CB64D1C-118D-4CB8-98AB-A79E0B7758DB}"/>
              </a:ext>
            </a:extLst>
          </p:cNvPr>
          <p:cNvSpPr/>
          <p:nvPr/>
        </p:nvSpPr>
        <p:spPr>
          <a:xfrm>
            <a:off x="906780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1BA124C-4BA6-4040-9DF3-B84FF3AA7F23}"/>
              </a:ext>
            </a:extLst>
          </p:cNvPr>
          <p:cNvSpPr/>
          <p:nvPr/>
        </p:nvSpPr>
        <p:spPr>
          <a:xfrm>
            <a:off x="6783447" y="181356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E793A74-2D78-4885-B372-FE62BE94433E}"/>
              </a:ext>
            </a:extLst>
          </p:cNvPr>
          <p:cNvSpPr/>
          <p:nvPr/>
        </p:nvSpPr>
        <p:spPr>
          <a:xfrm>
            <a:off x="1866900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2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BD14D-F07B-40D2-AC8B-E77B546E1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人口流出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22E10-8FB4-4520-B428-20B5A40CB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7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E69ECE-22F4-4A00-8418-5FB6FC057D02}"/>
                  </a:ext>
                </a:extLst>
              </p:cNvPr>
              <p:cNvSpPr txBox="1"/>
              <p:nvPr/>
            </p:nvSpPr>
            <p:spPr>
              <a:xfrm>
                <a:off x="135924" y="2639192"/>
                <a:ext cx="11920152" cy="2278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/>
                  <a:t>Real GDP per capita=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Gross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Domestic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 b="0" i="0" smtClean="0"/>
                              <m:t>Product</m:t>
                            </m:r>
                          </m:e>
                          <m:e/>
                        </m:eqArr>
                      </m:num>
                      <m:den>
                        <m:eqArr>
                          <m:eqArr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nor/>
                              </m:rPr>
                              <a:rPr lang="en-US" altLang="zh-CN" sz="4800"/>
                              <m:t>population</m:t>
                            </m:r>
                            <m:r>
                              <m:rPr>
                                <m:nor/>
                              </m:rPr>
                              <a:rPr lang="en-US" altLang="zh-CN" sz="48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4800"/>
                              <m:t>base</m:t>
                            </m:r>
                          </m:e>
                        </m:eqArr>
                      </m:den>
                    </m:f>
                  </m:oMath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E69ECE-22F4-4A00-8418-5FB6FC05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639192"/>
                <a:ext cx="11920152" cy="2278509"/>
              </a:xfrm>
              <a:prstGeom prst="rect">
                <a:avLst/>
              </a:prstGeom>
              <a:blipFill>
                <a:blip r:embed="rId2"/>
                <a:stretch>
                  <a:fillRect l="-2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3E248D87-FAF8-47D9-81A3-1CEA298010BA}"/>
              </a:ext>
            </a:extLst>
          </p:cNvPr>
          <p:cNvSpPr/>
          <p:nvPr/>
        </p:nvSpPr>
        <p:spPr>
          <a:xfrm rot="10800000">
            <a:off x="6845643" y="3764692"/>
            <a:ext cx="897924" cy="1705232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CB64D1C-118D-4CB8-98AB-A79E0B7758DB}"/>
              </a:ext>
            </a:extLst>
          </p:cNvPr>
          <p:cNvSpPr/>
          <p:nvPr/>
        </p:nvSpPr>
        <p:spPr>
          <a:xfrm>
            <a:off x="906780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1BA124C-4BA6-4040-9DF3-B84FF3AA7F23}"/>
              </a:ext>
            </a:extLst>
          </p:cNvPr>
          <p:cNvSpPr/>
          <p:nvPr/>
        </p:nvSpPr>
        <p:spPr>
          <a:xfrm>
            <a:off x="6783447" y="181356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E793A74-2D78-4885-B372-FE62BE94433E}"/>
              </a:ext>
            </a:extLst>
          </p:cNvPr>
          <p:cNvSpPr/>
          <p:nvPr/>
        </p:nvSpPr>
        <p:spPr>
          <a:xfrm>
            <a:off x="1866900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B7878368-AC32-45D8-B1F1-AB90E4A83B81}"/>
              </a:ext>
            </a:extLst>
          </p:cNvPr>
          <p:cNvSpPr/>
          <p:nvPr/>
        </p:nvSpPr>
        <p:spPr>
          <a:xfrm rot="10800000">
            <a:off x="7743567" y="3764692"/>
            <a:ext cx="897924" cy="1705232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0B38230-7CEB-4D57-848E-5DDEA5EF3345}"/>
              </a:ext>
            </a:extLst>
          </p:cNvPr>
          <p:cNvSpPr/>
          <p:nvPr/>
        </p:nvSpPr>
        <p:spPr>
          <a:xfrm>
            <a:off x="2858736" y="2979420"/>
            <a:ext cx="960120" cy="176022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BD14D-F07B-40D2-AC8B-E77B546E1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响应当时号召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22E10-8FB4-4520-B428-20B5A40CB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74168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43</TotalTime>
  <Words>51</Words>
  <Application>Microsoft Office PowerPoint</Application>
  <PresentationFormat>宽屏</PresentationFormat>
  <Paragraphs>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华文中宋</vt:lpstr>
      <vt:lpstr>楷体</vt:lpstr>
      <vt:lpstr>Arial</vt:lpstr>
      <vt:lpstr>Cambria Math</vt:lpstr>
      <vt:lpstr>Gill Sans MT</vt:lpstr>
      <vt:lpstr>包裹</vt:lpstr>
      <vt:lpstr> </vt:lpstr>
      <vt:lpstr>PowerPoint 演示文稿</vt:lpstr>
      <vt:lpstr>PowerPoint 演示文稿</vt:lpstr>
      <vt:lpstr>为什么？</vt:lpstr>
      <vt:lpstr>1.疫情</vt:lpstr>
      <vt:lpstr>PowerPoint 演示文稿</vt:lpstr>
      <vt:lpstr>2.人口流出</vt:lpstr>
      <vt:lpstr>PowerPoint 演示文稿</vt:lpstr>
      <vt:lpstr>3.响应当时号召</vt:lpstr>
      <vt:lpstr>PowerPoint 演示文稿</vt:lpstr>
      <vt:lpstr>展望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许万鹏</dc:creator>
  <cp:lastModifiedBy>万鹏 许</cp:lastModifiedBy>
  <cp:revision>6</cp:revision>
  <dcterms:created xsi:type="dcterms:W3CDTF">2020-10-19T16:01:26Z</dcterms:created>
  <dcterms:modified xsi:type="dcterms:W3CDTF">2020-10-19T16:48:57Z</dcterms:modified>
</cp:coreProperties>
</file>