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57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</p:sldIdLst>
  <p:sldSz cx="5715000" cy="9144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18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61" autoAdjust="0"/>
    <p:restoredTop sz="94660"/>
  </p:normalViewPr>
  <p:slideViewPr>
    <p:cSldViewPr snapToGrid="0">
      <p:cViewPr varScale="1">
        <p:scale>
          <a:sx n="75" d="100"/>
          <a:sy n="75" d="100"/>
        </p:scale>
        <p:origin x="2552" y="52"/>
      </p:cViewPr>
      <p:guideLst>
        <p:guide orient="horz" pos="2880"/>
        <p:guide pos="180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</p:spPr>
        <p:txBody>
          <a:bodyPr anchor="ctr" anchorCtr="1"/>
          <a:lstStyle>
            <a:lvl1pPr>
              <a:defRPr sz="2600"/>
            </a:lvl1pPr>
          </a:lstStyle>
          <a:p>
            <a:r>
              <a:rPr lang="zh-CN" altLang="en-US"/>
              <a:t>请填写试卷标题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571500" rtl="0" eaLnBrk="1" fontAlgn="auto" latinLnBrk="0" hangingPunct="1">
        <a:lnSpc>
          <a:spcPct val="100000"/>
        </a:lnSpc>
        <a:spcBef>
          <a:spcPct val="0"/>
        </a:spcBef>
        <a:buNone/>
        <a:defRPr sz="225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4287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12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428625" indent="-142875" algn="l" defTabSz="5715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005840" algn="l"/>
          <a:tab pos="1005840" algn="l"/>
          <a:tab pos="1005840" algn="l"/>
          <a:tab pos="1005840" algn="l"/>
        </a:tabLst>
        <a:defRPr sz="10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714375" indent="-142875" algn="l" defTabSz="5715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0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000125" indent="-142875" algn="l" defTabSz="5715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87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285875" indent="-142875" algn="l" defTabSz="5715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87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13" Type="http://schemas.openxmlformats.org/officeDocument/2006/relationships/tags" Target="../tags/tag144.xml"/><Relationship Id="rId18" Type="http://schemas.openxmlformats.org/officeDocument/2006/relationships/image" Target="../media/image1.png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12" Type="http://schemas.openxmlformats.org/officeDocument/2006/relationships/tags" Target="../tags/tag143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33.xml"/><Relationship Id="rId16" Type="http://schemas.openxmlformats.org/officeDocument/2006/relationships/tags" Target="../tags/tag147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tags" Target="../tags/tag142.xml"/><Relationship Id="rId5" Type="http://schemas.openxmlformats.org/officeDocument/2006/relationships/tags" Target="../tags/tag136.xml"/><Relationship Id="rId15" Type="http://schemas.openxmlformats.org/officeDocument/2006/relationships/tags" Target="../tags/tag146.xml"/><Relationship Id="rId10" Type="http://schemas.openxmlformats.org/officeDocument/2006/relationships/tags" Target="../tags/tag141.xml"/><Relationship Id="rId4" Type="http://schemas.openxmlformats.org/officeDocument/2006/relationships/tags" Target="../tags/tag135.xml"/><Relationship Id="rId9" Type="http://schemas.openxmlformats.org/officeDocument/2006/relationships/tags" Target="../tags/tag140.xml"/><Relationship Id="rId14" Type="http://schemas.openxmlformats.org/officeDocument/2006/relationships/tags" Target="../tags/tag14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55.xml"/><Relationship Id="rId13" Type="http://schemas.openxmlformats.org/officeDocument/2006/relationships/tags" Target="../tags/tag160.xml"/><Relationship Id="rId18" Type="http://schemas.openxmlformats.org/officeDocument/2006/relationships/image" Target="../media/image1.png"/><Relationship Id="rId3" Type="http://schemas.openxmlformats.org/officeDocument/2006/relationships/tags" Target="../tags/tag150.xml"/><Relationship Id="rId7" Type="http://schemas.openxmlformats.org/officeDocument/2006/relationships/tags" Target="../tags/tag154.xml"/><Relationship Id="rId12" Type="http://schemas.openxmlformats.org/officeDocument/2006/relationships/tags" Target="../tags/tag159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49.xml"/><Relationship Id="rId16" Type="http://schemas.openxmlformats.org/officeDocument/2006/relationships/tags" Target="../tags/tag163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11" Type="http://schemas.openxmlformats.org/officeDocument/2006/relationships/tags" Target="../tags/tag158.xml"/><Relationship Id="rId5" Type="http://schemas.openxmlformats.org/officeDocument/2006/relationships/tags" Target="../tags/tag152.xml"/><Relationship Id="rId15" Type="http://schemas.openxmlformats.org/officeDocument/2006/relationships/tags" Target="../tags/tag162.xml"/><Relationship Id="rId10" Type="http://schemas.openxmlformats.org/officeDocument/2006/relationships/tags" Target="../tags/tag157.xml"/><Relationship Id="rId4" Type="http://schemas.openxmlformats.org/officeDocument/2006/relationships/tags" Target="../tags/tag151.xml"/><Relationship Id="rId9" Type="http://schemas.openxmlformats.org/officeDocument/2006/relationships/tags" Target="../tags/tag156.xml"/><Relationship Id="rId14" Type="http://schemas.openxmlformats.org/officeDocument/2006/relationships/tags" Target="../tags/tag16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13" Type="http://schemas.openxmlformats.org/officeDocument/2006/relationships/tags" Target="../tags/tag176.xml"/><Relationship Id="rId18" Type="http://schemas.openxmlformats.org/officeDocument/2006/relationships/image" Target="../media/image1.png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12" Type="http://schemas.openxmlformats.org/officeDocument/2006/relationships/tags" Target="../tags/tag175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65.xml"/><Relationship Id="rId16" Type="http://schemas.openxmlformats.org/officeDocument/2006/relationships/tags" Target="../tags/tag179.xml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11" Type="http://schemas.openxmlformats.org/officeDocument/2006/relationships/tags" Target="../tags/tag174.xml"/><Relationship Id="rId5" Type="http://schemas.openxmlformats.org/officeDocument/2006/relationships/tags" Target="../tags/tag168.xml"/><Relationship Id="rId15" Type="http://schemas.openxmlformats.org/officeDocument/2006/relationships/tags" Target="../tags/tag178.xml"/><Relationship Id="rId10" Type="http://schemas.openxmlformats.org/officeDocument/2006/relationships/tags" Target="../tags/tag173.xml"/><Relationship Id="rId4" Type="http://schemas.openxmlformats.org/officeDocument/2006/relationships/tags" Target="../tags/tag167.xml"/><Relationship Id="rId9" Type="http://schemas.openxmlformats.org/officeDocument/2006/relationships/tags" Target="../tags/tag172.xml"/><Relationship Id="rId14" Type="http://schemas.openxmlformats.org/officeDocument/2006/relationships/tags" Target="../tags/tag17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87.xml"/><Relationship Id="rId13" Type="http://schemas.openxmlformats.org/officeDocument/2006/relationships/tags" Target="../tags/tag192.xml"/><Relationship Id="rId18" Type="http://schemas.openxmlformats.org/officeDocument/2006/relationships/image" Target="../media/image1.png"/><Relationship Id="rId3" Type="http://schemas.openxmlformats.org/officeDocument/2006/relationships/tags" Target="../tags/tag182.xml"/><Relationship Id="rId7" Type="http://schemas.openxmlformats.org/officeDocument/2006/relationships/tags" Target="../tags/tag186.xml"/><Relationship Id="rId12" Type="http://schemas.openxmlformats.org/officeDocument/2006/relationships/tags" Target="../tags/tag191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81.xml"/><Relationship Id="rId16" Type="http://schemas.openxmlformats.org/officeDocument/2006/relationships/tags" Target="../tags/tag195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11" Type="http://schemas.openxmlformats.org/officeDocument/2006/relationships/tags" Target="../tags/tag190.xml"/><Relationship Id="rId5" Type="http://schemas.openxmlformats.org/officeDocument/2006/relationships/tags" Target="../tags/tag184.xml"/><Relationship Id="rId15" Type="http://schemas.openxmlformats.org/officeDocument/2006/relationships/tags" Target="../tags/tag194.xml"/><Relationship Id="rId10" Type="http://schemas.openxmlformats.org/officeDocument/2006/relationships/tags" Target="../tags/tag189.xml"/><Relationship Id="rId4" Type="http://schemas.openxmlformats.org/officeDocument/2006/relationships/tags" Target="../tags/tag183.xml"/><Relationship Id="rId9" Type="http://schemas.openxmlformats.org/officeDocument/2006/relationships/tags" Target="../tags/tag188.xml"/><Relationship Id="rId14" Type="http://schemas.openxmlformats.org/officeDocument/2006/relationships/tags" Target="../tags/tag19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tags" Target="../tags/tag208.xml"/><Relationship Id="rId18" Type="http://schemas.openxmlformats.org/officeDocument/2006/relationships/image" Target="../media/image1.png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97.xml"/><Relationship Id="rId16" Type="http://schemas.openxmlformats.org/officeDocument/2006/relationships/tags" Target="../tags/tag211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5" Type="http://schemas.openxmlformats.org/officeDocument/2006/relationships/tags" Target="../tags/tag21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Relationship Id="rId14" Type="http://schemas.openxmlformats.org/officeDocument/2006/relationships/tags" Target="../tags/tag20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13" Type="http://schemas.openxmlformats.org/officeDocument/2006/relationships/tags" Target="../tags/tag224.xml"/><Relationship Id="rId18" Type="http://schemas.openxmlformats.org/officeDocument/2006/relationships/image" Target="../media/image1.png"/><Relationship Id="rId3" Type="http://schemas.openxmlformats.org/officeDocument/2006/relationships/tags" Target="../tags/tag214.xml"/><Relationship Id="rId7" Type="http://schemas.openxmlformats.org/officeDocument/2006/relationships/tags" Target="../tags/tag218.xml"/><Relationship Id="rId12" Type="http://schemas.openxmlformats.org/officeDocument/2006/relationships/tags" Target="../tags/tag223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13.xml"/><Relationship Id="rId16" Type="http://schemas.openxmlformats.org/officeDocument/2006/relationships/tags" Target="../tags/tag227.xml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11" Type="http://schemas.openxmlformats.org/officeDocument/2006/relationships/tags" Target="../tags/tag222.xml"/><Relationship Id="rId5" Type="http://schemas.openxmlformats.org/officeDocument/2006/relationships/tags" Target="../tags/tag216.xml"/><Relationship Id="rId15" Type="http://schemas.openxmlformats.org/officeDocument/2006/relationships/tags" Target="../tags/tag226.xml"/><Relationship Id="rId10" Type="http://schemas.openxmlformats.org/officeDocument/2006/relationships/tags" Target="../tags/tag221.xml"/><Relationship Id="rId4" Type="http://schemas.openxmlformats.org/officeDocument/2006/relationships/tags" Target="../tags/tag215.xml"/><Relationship Id="rId9" Type="http://schemas.openxmlformats.org/officeDocument/2006/relationships/tags" Target="../tags/tag220.xml"/><Relationship Id="rId14" Type="http://schemas.openxmlformats.org/officeDocument/2006/relationships/tags" Target="../tags/tag22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35.xml"/><Relationship Id="rId13" Type="http://schemas.openxmlformats.org/officeDocument/2006/relationships/tags" Target="../tags/tag240.xml"/><Relationship Id="rId18" Type="http://schemas.openxmlformats.org/officeDocument/2006/relationships/image" Target="../media/image1.png"/><Relationship Id="rId3" Type="http://schemas.openxmlformats.org/officeDocument/2006/relationships/tags" Target="../tags/tag230.xml"/><Relationship Id="rId7" Type="http://schemas.openxmlformats.org/officeDocument/2006/relationships/tags" Target="../tags/tag234.xml"/><Relationship Id="rId12" Type="http://schemas.openxmlformats.org/officeDocument/2006/relationships/tags" Target="../tags/tag239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29.xml"/><Relationship Id="rId16" Type="http://schemas.openxmlformats.org/officeDocument/2006/relationships/tags" Target="../tags/tag243.xml"/><Relationship Id="rId1" Type="http://schemas.openxmlformats.org/officeDocument/2006/relationships/tags" Target="../tags/tag228.xml"/><Relationship Id="rId6" Type="http://schemas.openxmlformats.org/officeDocument/2006/relationships/tags" Target="../tags/tag233.xml"/><Relationship Id="rId11" Type="http://schemas.openxmlformats.org/officeDocument/2006/relationships/tags" Target="../tags/tag238.xml"/><Relationship Id="rId5" Type="http://schemas.openxmlformats.org/officeDocument/2006/relationships/tags" Target="../tags/tag232.xml"/><Relationship Id="rId15" Type="http://schemas.openxmlformats.org/officeDocument/2006/relationships/tags" Target="../tags/tag242.xml"/><Relationship Id="rId10" Type="http://schemas.openxmlformats.org/officeDocument/2006/relationships/tags" Target="../tags/tag237.xml"/><Relationship Id="rId4" Type="http://schemas.openxmlformats.org/officeDocument/2006/relationships/tags" Target="../tags/tag231.xml"/><Relationship Id="rId9" Type="http://schemas.openxmlformats.org/officeDocument/2006/relationships/tags" Target="../tags/tag236.xml"/><Relationship Id="rId14" Type="http://schemas.openxmlformats.org/officeDocument/2006/relationships/tags" Target="../tags/tag24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51.xml"/><Relationship Id="rId13" Type="http://schemas.openxmlformats.org/officeDocument/2006/relationships/tags" Target="../tags/tag256.xml"/><Relationship Id="rId18" Type="http://schemas.openxmlformats.org/officeDocument/2006/relationships/image" Target="../media/image1.png"/><Relationship Id="rId3" Type="http://schemas.openxmlformats.org/officeDocument/2006/relationships/tags" Target="../tags/tag246.xml"/><Relationship Id="rId7" Type="http://schemas.openxmlformats.org/officeDocument/2006/relationships/tags" Target="../tags/tag250.xml"/><Relationship Id="rId12" Type="http://schemas.openxmlformats.org/officeDocument/2006/relationships/tags" Target="../tags/tag255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45.xml"/><Relationship Id="rId16" Type="http://schemas.openxmlformats.org/officeDocument/2006/relationships/tags" Target="../tags/tag259.xml"/><Relationship Id="rId1" Type="http://schemas.openxmlformats.org/officeDocument/2006/relationships/tags" Target="../tags/tag244.xml"/><Relationship Id="rId6" Type="http://schemas.openxmlformats.org/officeDocument/2006/relationships/tags" Target="../tags/tag249.xml"/><Relationship Id="rId11" Type="http://schemas.openxmlformats.org/officeDocument/2006/relationships/tags" Target="../tags/tag254.xml"/><Relationship Id="rId5" Type="http://schemas.openxmlformats.org/officeDocument/2006/relationships/tags" Target="../tags/tag248.xml"/><Relationship Id="rId15" Type="http://schemas.openxmlformats.org/officeDocument/2006/relationships/tags" Target="../tags/tag258.xml"/><Relationship Id="rId10" Type="http://schemas.openxmlformats.org/officeDocument/2006/relationships/tags" Target="../tags/tag253.xml"/><Relationship Id="rId4" Type="http://schemas.openxmlformats.org/officeDocument/2006/relationships/tags" Target="../tags/tag247.xml"/><Relationship Id="rId9" Type="http://schemas.openxmlformats.org/officeDocument/2006/relationships/tags" Target="../tags/tag252.xml"/><Relationship Id="rId14" Type="http://schemas.openxmlformats.org/officeDocument/2006/relationships/tags" Target="../tags/tag25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67.xml"/><Relationship Id="rId13" Type="http://schemas.openxmlformats.org/officeDocument/2006/relationships/tags" Target="../tags/tag272.xml"/><Relationship Id="rId18" Type="http://schemas.openxmlformats.org/officeDocument/2006/relationships/image" Target="../media/image1.png"/><Relationship Id="rId3" Type="http://schemas.openxmlformats.org/officeDocument/2006/relationships/tags" Target="../tags/tag262.xml"/><Relationship Id="rId7" Type="http://schemas.openxmlformats.org/officeDocument/2006/relationships/tags" Target="../tags/tag266.xml"/><Relationship Id="rId12" Type="http://schemas.openxmlformats.org/officeDocument/2006/relationships/tags" Target="../tags/tag271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61.xml"/><Relationship Id="rId16" Type="http://schemas.openxmlformats.org/officeDocument/2006/relationships/tags" Target="../tags/tag275.xml"/><Relationship Id="rId1" Type="http://schemas.openxmlformats.org/officeDocument/2006/relationships/tags" Target="../tags/tag260.xml"/><Relationship Id="rId6" Type="http://schemas.openxmlformats.org/officeDocument/2006/relationships/tags" Target="../tags/tag265.xml"/><Relationship Id="rId11" Type="http://schemas.openxmlformats.org/officeDocument/2006/relationships/tags" Target="../tags/tag270.xml"/><Relationship Id="rId5" Type="http://schemas.openxmlformats.org/officeDocument/2006/relationships/tags" Target="../tags/tag264.xml"/><Relationship Id="rId15" Type="http://schemas.openxmlformats.org/officeDocument/2006/relationships/tags" Target="../tags/tag274.xml"/><Relationship Id="rId10" Type="http://schemas.openxmlformats.org/officeDocument/2006/relationships/tags" Target="../tags/tag269.xml"/><Relationship Id="rId4" Type="http://schemas.openxmlformats.org/officeDocument/2006/relationships/tags" Target="../tags/tag263.xml"/><Relationship Id="rId9" Type="http://schemas.openxmlformats.org/officeDocument/2006/relationships/tags" Target="../tags/tag268.xml"/><Relationship Id="rId14" Type="http://schemas.openxmlformats.org/officeDocument/2006/relationships/tags" Target="../tags/tag27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83.xml"/><Relationship Id="rId13" Type="http://schemas.openxmlformats.org/officeDocument/2006/relationships/tags" Target="../tags/tag288.xml"/><Relationship Id="rId18" Type="http://schemas.openxmlformats.org/officeDocument/2006/relationships/image" Target="../media/image1.png"/><Relationship Id="rId3" Type="http://schemas.openxmlformats.org/officeDocument/2006/relationships/tags" Target="../tags/tag278.xml"/><Relationship Id="rId7" Type="http://schemas.openxmlformats.org/officeDocument/2006/relationships/tags" Target="../tags/tag282.xml"/><Relationship Id="rId12" Type="http://schemas.openxmlformats.org/officeDocument/2006/relationships/tags" Target="../tags/tag287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77.xml"/><Relationship Id="rId16" Type="http://schemas.openxmlformats.org/officeDocument/2006/relationships/tags" Target="../tags/tag291.xml"/><Relationship Id="rId1" Type="http://schemas.openxmlformats.org/officeDocument/2006/relationships/tags" Target="../tags/tag276.xml"/><Relationship Id="rId6" Type="http://schemas.openxmlformats.org/officeDocument/2006/relationships/tags" Target="../tags/tag281.xml"/><Relationship Id="rId11" Type="http://schemas.openxmlformats.org/officeDocument/2006/relationships/tags" Target="../tags/tag286.xml"/><Relationship Id="rId5" Type="http://schemas.openxmlformats.org/officeDocument/2006/relationships/tags" Target="../tags/tag280.xml"/><Relationship Id="rId15" Type="http://schemas.openxmlformats.org/officeDocument/2006/relationships/tags" Target="../tags/tag290.xml"/><Relationship Id="rId10" Type="http://schemas.openxmlformats.org/officeDocument/2006/relationships/tags" Target="../tags/tag285.xml"/><Relationship Id="rId4" Type="http://schemas.openxmlformats.org/officeDocument/2006/relationships/tags" Target="../tags/tag279.xml"/><Relationship Id="rId9" Type="http://schemas.openxmlformats.org/officeDocument/2006/relationships/tags" Target="../tags/tag284.xml"/><Relationship Id="rId14" Type="http://schemas.openxmlformats.org/officeDocument/2006/relationships/tags" Target="../tags/tag28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image" Target="../media/image1.pn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99.xml"/><Relationship Id="rId13" Type="http://schemas.openxmlformats.org/officeDocument/2006/relationships/tags" Target="../tags/tag304.xml"/><Relationship Id="rId18" Type="http://schemas.openxmlformats.org/officeDocument/2006/relationships/image" Target="../media/image1.png"/><Relationship Id="rId3" Type="http://schemas.openxmlformats.org/officeDocument/2006/relationships/tags" Target="../tags/tag294.xml"/><Relationship Id="rId7" Type="http://schemas.openxmlformats.org/officeDocument/2006/relationships/tags" Target="../tags/tag298.xml"/><Relationship Id="rId12" Type="http://schemas.openxmlformats.org/officeDocument/2006/relationships/tags" Target="../tags/tag303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93.xml"/><Relationship Id="rId16" Type="http://schemas.openxmlformats.org/officeDocument/2006/relationships/tags" Target="../tags/tag307.xml"/><Relationship Id="rId1" Type="http://schemas.openxmlformats.org/officeDocument/2006/relationships/tags" Target="../tags/tag292.xml"/><Relationship Id="rId6" Type="http://schemas.openxmlformats.org/officeDocument/2006/relationships/tags" Target="../tags/tag297.xml"/><Relationship Id="rId11" Type="http://schemas.openxmlformats.org/officeDocument/2006/relationships/tags" Target="../tags/tag302.xml"/><Relationship Id="rId5" Type="http://schemas.openxmlformats.org/officeDocument/2006/relationships/tags" Target="../tags/tag296.xml"/><Relationship Id="rId15" Type="http://schemas.openxmlformats.org/officeDocument/2006/relationships/tags" Target="../tags/tag306.xml"/><Relationship Id="rId10" Type="http://schemas.openxmlformats.org/officeDocument/2006/relationships/tags" Target="../tags/tag301.xml"/><Relationship Id="rId4" Type="http://schemas.openxmlformats.org/officeDocument/2006/relationships/tags" Target="../tags/tag295.xml"/><Relationship Id="rId9" Type="http://schemas.openxmlformats.org/officeDocument/2006/relationships/tags" Target="../tags/tag300.xml"/><Relationship Id="rId14" Type="http://schemas.openxmlformats.org/officeDocument/2006/relationships/tags" Target="../tags/tag30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315.xml"/><Relationship Id="rId13" Type="http://schemas.openxmlformats.org/officeDocument/2006/relationships/tags" Target="../tags/tag320.xml"/><Relationship Id="rId18" Type="http://schemas.openxmlformats.org/officeDocument/2006/relationships/image" Target="../media/image1.png"/><Relationship Id="rId3" Type="http://schemas.openxmlformats.org/officeDocument/2006/relationships/tags" Target="../tags/tag310.xml"/><Relationship Id="rId7" Type="http://schemas.openxmlformats.org/officeDocument/2006/relationships/tags" Target="../tags/tag314.xml"/><Relationship Id="rId12" Type="http://schemas.openxmlformats.org/officeDocument/2006/relationships/tags" Target="../tags/tag319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309.xml"/><Relationship Id="rId16" Type="http://schemas.openxmlformats.org/officeDocument/2006/relationships/tags" Target="../tags/tag323.xml"/><Relationship Id="rId1" Type="http://schemas.openxmlformats.org/officeDocument/2006/relationships/tags" Target="../tags/tag308.xml"/><Relationship Id="rId6" Type="http://schemas.openxmlformats.org/officeDocument/2006/relationships/tags" Target="../tags/tag313.xml"/><Relationship Id="rId11" Type="http://schemas.openxmlformats.org/officeDocument/2006/relationships/tags" Target="../tags/tag318.xml"/><Relationship Id="rId5" Type="http://schemas.openxmlformats.org/officeDocument/2006/relationships/tags" Target="../tags/tag312.xml"/><Relationship Id="rId15" Type="http://schemas.openxmlformats.org/officeDocument/2006/relationships/tags" Target="../tags/tag322.xml"/><Relationship Id="rId10" Type="http://schemas.openxmlformats.org/officeDocument/2006/relationships/tags" Target="../tags/tag317.xml"/><Relationship Id="rId4" Type="http://schemas.openxmlformats.org/officeDocument/2006/relationships/tags" Target="../tags/tag311.xml"/><Relationship Id="rId9" Type="http://schemas.openxmlformats.org/officeDocument/2006/relationships/tags" Target="../tags/tag316.xml"/><Relationship Id="rId14" Type="http://schemas.openxmlformats.org/officeDocument/2006/relationships/tags" Target="../tags/tag32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331.xml"/><Relationship Id="rId13" Type="http://schemas.openxmlformats.org/officeDocument/2006/relationships/tags" Target="../tags/tag336.xml"/><Relationship Id="rId18" Type="http://schemas.openxmlformats.org/officeDocument/2006/relationships/image" Target="../media/image1.png"/><Relationship Id="rId3" Type="http://schemas.openxmlformats.org/officeDocument/2006/relationships/tags" Target="../tags/tag326.xml"/><Relationship Id="rId7" Type="http://schemas.openxmlformats.org/officeDocument/2006/relationships/tags" Target="../tags/tag330.xml"/><Relationship Id="rId12" Type="http://schemas.openxmlformats.org/officeDocument/2006/relationships/tags" Target="../tags/tag335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325.xml"/><Relationship Id="rId16" Type="http://schemas.openxmlformats.org/officeDocument/2006/relationships/tags" Target="../tags/tag339.xml"/><Relationship Id="rId1" Type="http://schemas.openxmlformats.org/officeDocument/2006/relationships/tags" Target="../tags/tag324.xml"/><Relationship Id="rId6" Type="http://schemas.openxmlformats.org/officeDocument/2006/relationships/tags" Target="../tags/tag329.xml"/><Relationship Id="rId11" Type="http://schemas.openxmlformats.org/officeDocument/2006/relationships/tags" Target="../tags/tag334.xml"/><Relationship Id="rId5" Type="http://schemas.openxmlformats.org/officeDocument/2006/relationships/tags" Target="../tags/tag328.xml"/><Relationship Id="rId15" Type="http://schemas.openxmlformats.org/officeDocument/2006/relationships/tags" Target="../tags/tag338.xml"/><Relationship Id="rId10" Type="http://schemas.openxmlformats.org/officeDocument/2006/relationships/tags" Target="../tags/tag333.xml"/><Relationship Id="rId4" Type="http://schemas.openxmlformats.org/officeDocument/2006/relationships/tags" Target="../tags/tag327.xml"/><Relationship Id="rId9" Type="http://schemas.openxmlformats.org/officeDocument/2006/relationships/tags" Target="../tags/tag332.xml"/><Relationship Id="rId14" Type="http://schemas.openxmlformats.org/officeDocument/2006/relationships/tags" Target="../tags/tag33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347.xml"/><Relationship Id="rId13" Type="http://schemas.openxmlformats.org/officeDocument/2006/relationships/tags" Target="../tags/tag352.xml"/><Relationship Id="rId18" Type="http://schemas.openxmlformats.org/officeDocument/2006/relationships/image" Target="../media/image1.png"/><Relationship Id="rId3" Type="http://schemas.openxmlformats.org/officeDocument/2006/relationships/tags" Target="../tags/tag342.xml"/><Relationship Id="rId7" Type="http://schemas.openxmlformats.org/officeDocument/2006/relationships/tags" Target="../tags/tag346.xml"/><Relationship Id="rId12" Type="http://schemas.openxmlformats.org/officeDocument/2006/relationships/tags" Target="../tags/tag351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341.xml"/><Relationship Id="rId16" Type="http://schemas.openxmlformats.org/officeDocument/2006/relationships/tags" Target="../tags/tag355.xml"/><Relationship Id="rId1" Type="http://schemas.openxmlformats.org/officeDocument/2006/relationships/tags" Target="../tags/tag340.xml"/><Relationship Id="rId6" Type="http://schemas.openxmlformats.org/officeDocument/2006/relationships/tags" Target="../tags/tag345.xml"/><Relationship Id="rId11" Type="http://schemas.openxmlformats.org/officeDocument/2006/relationships/tags" Target="../tags/tag350.xml"/><Relationship Id="rId5" Type="http://schemas.openxmlformats.org/officeDocument/2006/relationships/tags" Target="../tags/tag344.xml"/><Relationship Id="rId15" Type="http://schemas.openxmlformats.org/officeDocument/2006/relationships/tags" Target="../tags/tag354.xml"/><Relationship Id="rId10" Type="http://schemas.openxmlformats.org/officeDocument/2006/relationships/tags" Target="../tags/tag349.xml"/><Relationship Id="rId4" Type="http://schemas.openxmlformats.org/officeDocument/2006/relationships/tags" Target="../tags/tag343.xml"/><Relationship Id="rId9" Type="http://schemas.openxmlformats.org/officeDocument/2006/relationships/tags" Target="../tags/tag348.xml"/><Relationship Id="rId14" Type="http://schemas.openxmlformats.org/officeDocument/2006/relationships/tags" Target="../tags/tag35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363.xml"/><Relationship Id="rId13" Type="http://schemas.openxmlformats.org/officeDocument/2006/relationships/tags" Target="../tags/tag368.xml"/><Relationship Id="rId18" Type="http://schemas.openxmlformats.org/officeDocument/2006/relationships/image" Target="../media/image1.png"/><Relationship Id="rId3" Type="http://schemas.openxmlformats.org/officeDocument/2006/relationships/tags" Target="../tags/tag358.xml"/><Relationship Id="rId7" Type="http://schemas.openxmlformats.org/officeDocument/2006/relationships/tags" Target="../tags/tag362.xml"/><Relationship Id="rId12" Type="http://schemas.openxmlformats.org/officeDocument/2006/relationships/tags" Target="../tags/tag367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357.xml"/><Relationship Id="rId16" Type="http://schemas.openxmlformats.org/officeDocument/2006/relationships/tags" Target="../tags/tag371.xml"/><Relationship Id="rId1" Type="http://schemas.openxmlformats.org/officeDocument/2006/relationships/tags" Target="../tags/tag356.xml"/><Relationship Id="rId6" Type="http://schemas.openxmlformats.org/officeDocument/2006/relationships/tags" Target="../tags/tag361.xml"/><Relationship Id="rId11" Type="http://schemas.openxmlformats.org/officeDocument/2006/relationships/tags" Target="../tags/tag366.xml"/><Relationship Id="rId5" Type="http://schemas.openxmlformats.org/officeDocument/2006/relationships/tags" Target="../tags/tag360.xml"/><Relationship Id="rId15" Type="http://schemas.openxmlformats.org/officeDocument/2006/relationships/tags" Target="../tags/tag370.xml"/><Relationship Id="rId10" Type="http://schemas.openxmlformats.org/officeDocument/2006/relationships/tags" Target="../tags/tag365.xml"/><Relationship Id="rId4" Type="http://schemas.openxmlformats.org/officeDocument/2006/relationships/tags" Target="../tags/tag359.xml"/><Relationship Id="rId9" Type="http://schemas.openxmlformats.org/officeDocument/2006/relationships/tags" Target="../tags/tag364.xml"/><Relationship Id="rId14" Type="http://schemas.openxmlformats.org/officeDocument/2006/relationships/tags" Target="../tags/tag36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379.xml"/><Relationship Id="rId13" Type="http://schemas.openxmlformats.org/officeDocument/2006/relationships/tags" Target="../tags/tag384.xml"/><Relationship Id="rId18" Type="http://schemas.openxmlformats.org/officeDocument/2006/relationships/image" Target="../media/image1.png"/><Relationship Id="rId3" Type="http://schemas.openxmlformats.org/officeDocument/2006/relationships/tags" Target="../tags/tag374.xml"/><Relationship Id="rId7" Type="http://schemas.openxmlformats.org/officeDocument/2006/relationships/tags" Target="../tags/tag378.xml"/><Relationship Id="rId12" Type="http://schemas.openxmlformats.org/officeDocument/2006/relationships/tags" Target="../tags/tag383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373.xml"/><Relationship Id="rId16" Type="http://schemas.openxmlformats.org/officeDocument/2006/relationships/tags" Target="../tags/tag387.xml"/><Relationship Id="rId1" Type="http://schemas.openxmlformats.org/officeDocument/2006/relationships/tags" Target="../tags/tag372.xml"/><Relationship Id="rId6" Type="http://schemas.openxmlformats.org/officeDocument/2006/relationships/tags" Target="../tags/tag377.xml"/><Relationship Id="rId11" Type="http://schemas.openxmlformats.org/officeDocument/2006/relationships/tags" Target="../tags/tag382.xml"/><Relationship Id="rId5" Type="http://schemas.openxmlformats.org/officeDocument/2006/relationships/tags" Target="../tags/tag376.xml"/><Relationship Id="rId15" Type="http://schemas.openxmlformats.org/officeDocument/2006/relationships/tags" Target="../tags/tag386.xml"/><Relationship Id="rId10" Type="http://schemas.openxmlformats.org/officeDocument/2006/relationships/tags" Target="../tags/tag381.xml"/><Relationship Id="rId4" Type="http://schemas.openxmlformats.org/officeDocument/2006/relationships/tags" Target="../tags/tag375.xml"/><Relationship Id="rId9" Type="http://schemas.openxmlformats.org/officeDocument/2006/relationships/tags" Target="../tags/tag380.xml"/><Relationship Id="rId14" Type="http://schemas.openxmlformats.org/officeDocument/2006/relationships/tags" Target="../tags/tag38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395.xml"/><Relationship Id="rId13" Type="http://schemas.openxmlformats.org/officeDocument/2006/relationships/tags" Target="../tags/tag400.xml"/><Relationship Id="rId18" Type="http://schemas.openxmlformats.org/officeDocument/2006/relationships/image" Target="../media/image1.png"/><Relationship Id="rId3" Type="http://schemas.openxmlformats.org/officeDocument/2006/relationships/tags" Target="../tags/tag390.xml"/><Relationship Id="rId7" Type="http://schemas.openxmlformats.org/officeDocument/2006/relationships/tags" Target="../tags/tag394.xml"/><Relationship Id="rId12" Type="http://schemas.openxmlformats.org/officeDocument/2006/relationships/tags" Target="../tags/tag399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389.xml"/><Relationship Id="rId16" Type="http://schemas.openxmlformats.org/officeDocument/2006/relationships/tags" Target="../tags/tag403.xml"/><Relationship Id="rId1" Type="http://schemas.openxmlformats.org/officeDocument/2006/relationships/tags" Target="../tags/tag388.xml"/><Relationship Id="rId6" Type="http://schemas.openxmlformats.org/officeDocument/2006/relationships/tags" Target="../tags/tag393.xml"/><Relationship Id="rId11" Type="http://schemas.openxmlformats.org/officeDocument/2006/relationships/tags" Target="../tags/tag398.xml"/><Relationship Id="rId5" Type="http://schemas.openxmlformats.org/officeDocument/2006/relationships/tags" Target="../tags/tag392.xml"/><Relationship Id="rId15" Type="http://schemas.openxmlformats.org/officeDocument/2006/relationships/tags" Target="../tags/tag402.xml"/><Relationship Id="rId10" Type="http://schemas.openxmlformats.org/officeDocument/2006/relationships/tags" Target="../tags/tag397.xml"/><Relationship Id="rId4" Type="http://schemas.openxmlformats.org/officeDocument/2006/relationships/tags" Target="../tags/tag391.xml"/><Relationship Id="rId9" Type="http://schemas.openxmlformats.org/officeDocument/2006/relationships/tags" Target="../tags/tag396.xml"/><Relationship Id="rId14" Type="http://schemas.openxmlformats.org/officeDocument/2006/relationships/tags" Target="../tags/tag40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411.xml"/><Relationship Id="rId13" Type="http://schemas.openxmlformats.org/officeDocument/2006/relationships/tags" Target="../tags/tag416.xml"/><Relationship Id="rId18" Type="http://schemas.openxmlformats.org/officeDocument/2006/relationships/image" Target="../media/image1.png"/><Relationship Id="rId3" Type="http://schemas.openxmlformats.org/officeDocument/2006/relationships/tags" Target="../tags/tag406.xml"/><Relationship Id="rId7" Type="http://schemas.openxmlformats.org/officeDocument/2006/relationships/tags" Target="../tags/tag410.xml"/><Relationship Id="rId12" Type="http://schemas.openxmlformats.org/officeDocument/2006/relationships/tags" Target="../tags/tag415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405.xml"/><Relationship Id="rId16" Type="http://schemas.openxmlformats.org/officeDocument/2006/relationships/tags" Target="../tags/tag419.xml"/><Relationship Id="rId1" Type="http://schemas.openxmlformats.org/officeDocument/2006/relationships/tags" Target="../tags/tag404.xml"/><Relationship Id="rId6" Type="http://schemas.openxmlformats.org/officeDocument/2006/relationships/tags" Target="../tags/tag409.xml"/><Relationship Id="rId11" Type="http://schemas.openxmlformats.org/officeDocument/2006/relationships/tags" Target="../tags/tag414.xml"/><Relationship Id="rId5" Type="http://schemas.openxmlformats.org/officeDocument/2006/relationships/tags" Target="../tags/tag408.xml"/><Relationship Id="rId15" Type="http://schemas.openxmlformats.org/officeDocument/2006/relationships/tags" Target="../tags/tag418.xml"/><Relationship Id="rId10" Type="http://schemas.openxmlformats.org/officeDocument/2006/relationships/tags" Target="../tags/tag413.xml"/><Relationship Id="rId4" Type="http://schemas.openxmlformats.org/officeDocument/2006/relationships/tags" Target="../tags/tag407.xml"/><Relationship Id="rId9" Type="http://schemas.openxmlformats.org/officeDocument/2006/relationships/tags" Target="../tags/tag412.xml"/><Relationship Id="rId14" Type="http://schemas.openxmlformats.org/officeDocument/2006/relationships/tags" Target="../tags/tag41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427.xml"/><Relationship Id="rId13" Type="http://schemas.openxmlformats.org/officeDocument/2006/relationships/tags" Target="../tags/tag432.xml"/><Relationship Id="rId18" Type="http://schemas.openxmlformats.org/officeDocument/2006/relationships/image" Target="../media/image1.png"/><Relationship Id="rId3" Type="http://schemas.openxmlformats.org/officeDocument/2006/relationships/tags" Target="../tags/tag422.xml"/><Relationship Id="rId7" Type="http://schemas.openxmlformats.org/officeDocument/2006/relationships/tags" Target="../tags/tag426.xml"/><Relationship Id="rId12" Type="http://schemas.openxmlformats.org/officeDocument/2006/relationships/tags" Target="../tags/tag431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421.xml"/><Relationship Id="rId16" Type="http://schemas.openxmlformats.org/officeDocument/2006/relationships/tags" Target="../tags/tag435.xml"/><Relationship Id="rId1" Type="http://schemas.openxmlformats.org/officeDocument/2006/relationships/tags" Target="../tags/tag420.xml"/><Relationship Id="rId6" Type="http://schemas.openxmlformats.org/officeDocument/2006/relationships/tags" Target="../tags/tag425.xml"/><Relationship Id="rId11" Type="http://schemas.openxmlformats.org/officeDocument/2006/relationships/tags" Target="../tags/tag430.xml"/><Relationship Id="rId5" Type="http://schemas.openxmlformats.org/officeDocument/2006/relationships/tags" Target="../tags/tag424.xml"/><Relationship Id="rId15" Type="http://schemas.openxmlformats.org/officeDocument/2006/relationships/tags" Target="../tags/tag434.xml"/><Relationship Id="rId10" Type="http://schemas.openxmlformats.org/officeDocument/2006/relationships/tags" Target="../tags/tag429.xml"/><Relationship Id="rId4" Type="http://schemas.openxmlformats.org/officeDocument/2006/relationships/tags" Target="../tags/tag423.xml"/><Relationship Id="rId9" Type="http://schemas.openxmlformats.org/officeDocument/2006/relationships/tags" Target="../tags/tag428.xml"/><Relationship Id="rId14" Type="http://schemas.openxmlformats.org/officeDocument/2006/relationships/tags" Target="../tags/tag43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443.xml"/><Relationship Id="rId13" Type="http://schemas.openxmlformats.org/officeDocument/2006/relationships/tags" Target="../tags/tag448.xml"/><Relationship Id="rId18" Type="http://schemas.openxmlformats.org/officeDocument/2006/relationships/image" Target="../media/image1.png"/><Relationship Id="rId3" Type="http://schemas.openxmlformats.org/officeDocument/2006/relationships/tags" Target="../tags/tag438.xml"/><Relationship Id="rId7" Type="http://schemas.openxmlformats.org/officeDocument/2006/relationships/tags" Target="../tags/tag442.xml"/><Relationship Id="rId12" Type="http://schemas.openxmlformats.org/officeDocument/2006/relationships/tags" Target="../tags/tag447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437.xml"/><Relationship Id="rId16" Type="http://schemas.openxmlformats.org/officeDocument/2006/relationships/tags" Target="../tags/tag451.xml"/><Relationship Id="rId1" Type="http://schemas.openxmlformats.org/officeDocument/2006/relationships/tags" Target="../tags/tag436.xml"/><Relationship Id="rId6" Type="http://schemas.openxmlformats.org/officeDocument/2006/relationships/tags" Target="../tags/tag441.xml"/><Relationship Id="rId11" Type="http://schemas.openxmlformats.org/officeDocument/2006/relationships/tags" Target="../tags/tag446.xml"/><Relationship Id="rId5" Type="http://schemas.openxmlformats.org/officeDocument/2006/relationships/tags" Target="../tags/tag440.xml"/><Relationship Id="rId15" Type="http://schemas.openxmlformats.org/officeDocument/2006/relationships/tags" Target="../tags/tag450.xml"/><Relationship Id="rId10" Type="http://schemas.openxmlformats.org/officeDocument/2006/relationships/tags" Target="../tags/tag445.xml"/><Relationship Id="rId4" Type="http://schemas.openxmlformats.org/officeDocument/2006/relationships/tags" Target="../tags/tag439.xml"/><Relationship Id="rId9" Type="http://schemas.openxmlformats.org/officeDocument/2006/relationships/tags" Target="../tags/tag444.xml"/><Relationship Id="rId14" Type="http://schemas.openxmlformats.org/officeDocument/2006/relationships/tags" Target="../tags/tag44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image" Target="../media/image1.png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6" Type="http://schemas.openxmlformats.org/officeDocument/2006/relationships/tags" Target="../tags/tag35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459.xml"/><Relationship Id="rId13" Type="http://schemas.openxmlformats.org/officeDocument/2006/relationships/tags" Target="../tags/tag464.xml"/><Relationship Id="rId18" Type="http://schemas.openxmlformats.org/officeDocument/2006/relationships/image" Target="../media/image1.png"/><Relationship Id="rId3" Type="http://schemas.openxmlformats.org/officeDocument/2006/relationships/tags" Target="../tags/tag454.xml"/><Relationship Id="rId7" Type="http://schemas.openxmlformats.org/officeDocument/2006/relationships/tags" Target="../tags/tag458.xml"/><Relationship Id="rId12" Type="http://schemas.openxmlformats.org/officeDocument/2006/relationships/tags" Target="../tags/tag463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453.xml"/><Relationship Id="rId16" Type="http://schemas.openxmlformats.org/officeDocument/2006/relationships/tags" Target="../tags/tag467.xml"/><Relationship Id="rId1" Type="http://schemas.openxmlformats.org/officeDocument/2006/relationships/tags" Target="../tags/tag452.xml"/><Relationship Id="rId6" Type="http://schemas.openxmlformats.org/officeDocument/2006/relationships/tags" Target="../tags/tag457.xml"/><Relationship Id="rId11" Type="http://schemas.openxmlformats.org/officeDocument/2006/relationships/tags" Target="../tags/tag462.xml"/><Relationship Id="rId5" Type="http://schemas.openxmlformats.org/officeDocument/2006/relationships/tags" Target="../tags/tag456.xml"/><Relationship Id="rId15" Type="http://schemas.openxmlformats.org/officeDocument/2006/relationships/tags" Target="../tags/tag466.xml"/><Relationship Id="rId10" Type="http://schemas.openxmlformats.org/officeDocument/2006/relationships/tags" Target="../tags/tag461.xml"/><Relationship Id="rId4" Type="http://schemas.openxmlformats.org/officeDocument/2006/relationships/tags" Target="../tags/tag455.xml"/><Relationship Id="rId9" Type="http://schemas.openxmlformats.org/officeDocument/2006/relationships/tags" Target="../tags/tag460.xml"/><Relationship Id="rId14" Type="http://schemas.openxmlformats.org/officeDocument/2006/relationships/tags" Target="../tags/tag46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475.xml"/><Relationship Id="rId13" Type="http://schemas.openxmlformats.org/officeDocument/2006/relationships/tags" Target="../tags/tag480.xml"/><Relationship Id="rId18" Type="http://schemas.openxmlformats.org/officeDocument/2006/relationships/image" Target="../media/image1.png"/><Relationship Id="rId3" Type="http://schemas.openxmlformats.org/officeDocument/2006/relationships/tags" Target="../tags/tag470.xml"/><Relationship Id="rId7" Type="http://schemas.openxmlformats.org/officeDocument/2006/relationships/tags" Target="../tags/tag474.xml"/><Relationship Id="rId12" Type="http://schemas.openxmlformats.org/officeDocument/2006/relationships/tags" Target="../tags/tag479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469.xml"/><Relationship Id="rId16" Type="http://schemas.openxmlformats.org/officeDocument/2006/relationships/tags" Target="../tags/tag483.xml"/><Relationship Id="rId1" Type="http://schemas.openxmlformats.org/officeDocument/2006/relationships/tags" Target="../tags/tag468.xml"/><Relationship Id="rId6" Type="http://schemas.openxmlformats.org/officeDocument/2006/relationships/tags" Target="../tags/tag473.xml"/><Relationship Id="rId11" Type="http://schemas.openxmlformats.org/officeDocument/2006/relationships/tags" Target="../tags/tag478.xml"/><Relationship Id="rId5" Type="http://schemas.openxmlformats.org/officeDocument/2006/relationships/tags" Target="../tags/tag472.xml"/><Relationship Id="rId15" Type="http://schemas.openxmlformats.org/officeDocument/2006/relationships/tags" Target="../tags/tag482.xml"/><Relationship Id="rId10" Type="http://schemas.openxmlformats.org/officeDocument/2006/relationships/tags" Target="../tags/tag477.xml"/><Relationship Id="rId4" Type="http://schemas.openxmlformats.org/officeDocument/2006/relationships/tags" Target="../tags/tag471.xml"/><Relationship Id="rId9" Type="http://schemas.openxmlformats.org/officeDocument/2006/relationships/tags" Target="../tags/tag476.xml"/><Relationship Id="rId14" Type="http://schemas.openxmlformats.org/officeDocument/2006/relationships/tags" Target="../tags/tag48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tags" Target="../tags/tag48.xml"/><Relationship Id="rId18" Type="http://schemas.openxmlformats.org/officeDocument/2006/relationships/image" Target="../media/image1.png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6" Type="http://schemas.openxmlformats.org/officeDocument/2006/relationships/tags" Target="../tags/tag51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5" Type="http://schemas.openxmlformats.org/officeDocument/2006/relationships/tags" Target="../tags/tag40.xml"/><Relationship Id="rId15" Type="http://schemas.openxmlformats.org/officeDocument/2006/relationships/tags" Target="../tags/tag50.xml"/><Relationship Id="rId10" Type="http://schemas.openxmlformats.org/officeDocument/2006/relationships/tags" Target="../tags/tag45.xml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tags" Target="../tags/tag4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18" Type="http://schemas.openxmlformats.org/officeDocument/2006/relationships/image" Target="../media/image1.png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10" Type="http://schemas.openxmlformats.org/officeDocument/2006/relationships/tags" Target="../tags/tag61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tags" Target="../tags/tag80.xml"/><Relationship Id="rId18" Type="http://schemas.openxmlformats.org/officeDocument/2006/relationships/image" Target="../media/image1.png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tags" Target="../tags/tag79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6" Type="http://schemas.openxmlformats.org/officeDocument/2006/relationships/tags" Target="../tags/tag83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tags" Target="../tags/tag78.xml"/><Relationship Id="rId5" Type="http://schemas.openxmlformats.org/officeDocument/2006/relationships/tags" Target="../tags/tag72.xml"/><Relationship Id="rId15" Type="http://schemas.openxmlformats.org/officeDocument/2006/relationships/tags" Target="../tags/tag82.xml"/><Relationship Id="rId10" Type="http://schemas.openxmlformats.org/officeDocument/2006/relationships/tags" Target="../tags/tag77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tags" Target="../tags/tag8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tags" Target="../tags/tag96.xml"/><Relationship Id="rId18" Type="http://schemas.openxmlformats.org/officeDocument/2006/relationships/image" Target="../media/image1.png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6" Type="http://schemas.openxmlformats.org/officeDocument/2006/relationships/tags" Target="../tags/tag99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5" Type="http://schemas.openxmlformats.org/officeDocument/2006/relationships/tags" Target="../tags/tag88.xml"/><Relationship Id="rId15" Type="http://schemas.openxmlformats.org/officeDocument/2006/relationships/tags" Target="../tags/tag98.xml"/><Relationship Id="rId10" Type="http://schemas.openxmlformats.org/officeDocument/2006/relationships/tags" Target="../tags/tag93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tags" Target="../tags/tag9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18" Type="http://schemas.openxmlformats.org/officeDocument/2006/relationships/image" Target="../media/image1.png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6" Type="http://schemas.openxmlformats.org/officeDocument/2006/relationships/tags" Target="../tags/tag115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5" Type="http://schemas.openxmlformats.org/officeDocument/2006/relationships/tags" Target="../tags/tag104.xml"/><Relationship Id="rId15" Type="http://schemas.openxmlformats.org/officeDocument/2006/relationships/tags" Target="../tags/tag114.xml"/><Relationship Id="rId10" Type="http://schemas.openxmlformats.org/officeDocument/2006/relationships/tags" Target="../tags/tag109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13" Type="http://schemas.openxmlformats.org/officeDocument/2006/relationships/tags" Target="../tags/tag128.xml"/><Relationship Id="rId18" Type="http://schemas.openxmlformats.org/officeDocument/2006/relationships/image" Target="../media/image1.png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12" Type="http://schemas.openxmlformats.org/officeDocument/2006/relationships/tags" Target="../tags/tag127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17.xml"/><Relationship Id="rId16" Type="http://schemas.openxmlformats.org/officeDocument/2006/relationships/tags" Target="../tags/tag131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tags" Target="../tags/tag126.xml"/><Relationship Id="rId5" Type="http://schemas.openxmlformats.org/officeDocument/2006/relationships/tags" Target="../tags/tag120.xml"/><Relationship Id="rId15" Type="http://schemas.openxmlformats.org/officeDocument/2006/relationships/tags" Target="../tags/tag130.xml"/><Relationship Id="rId10" Type="http://schemas.openxmlformats.org/officeDocument/2006/relationships/tags" Target="../tags/tag125.xml"/><Relationship Id="rId4" Type="http://schemas.openxmlformats.org/officeDocument/2006/relationships/tags" Target="../tags/tag119.xml"/><Relationship Id="rId9" Type="http://schemas.openxmlformats.org/officeDocument/2006/relationships/tags" Target="../tags/tag124.xml"/><Relationship Id="rId14" Type="http://schemas.openxmlformats.org/officeDocument/2006/relationships/tags" Target="../tags/tag1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2019级综英3雨课堂</a:t>
            </a:r>
            <a:r>
              <a:rPr lang="en-US" dirty="0"/>
              <a:t>Unit3</a:t>
            </a:r>
            <a:r>
              <a:rPr dirty="0"/>
              <a:t>（一二三级通用）</a:t>
            </a: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</a:rPr>
              <a:t>总分</a:t>
            </a:r>
            <a:r>
              <a:rPr lang="en-US" altLang="zh-CN" sz="2000">
                <a:solidFill>
                  <a:srgbClr val="000000"/>
                </a:solidFill>
              </a:rPr>
              <a:t>: 30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noAutofit/>
          </a:bodyPr>
          <a:lstStyle/>
          <a:p>
            <a:pPr lvl="0" algn="l">
              <a:buNone/>
            </a:pPr>
            <a:r>
              <a:rPr lang="zh-CN" altLang="en-US" sz="200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571500" y="1217365"/>
            <a:ext cx="4566285" cy="1692771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/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9.Under pressure from the public, many regional governments _____ their beaches.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1143000" y="3897630"/>
            <a:ext cx="374523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cleaned up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1143000" y="5040630"/>
            <a:ext cx="318071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tore up</a:t>
            </a: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1143000" y="6183154"/>
            <a:ext cx="2743200" cy="492443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spoke up</a:t>
            </a: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6" name="文本框 15"/>
          <p:cNvSpPr txBox="1"/>
          <p:nvPr>
            <p:custDataLst>
              <p:tags r:id="rId9"/>
            </p:custDataLst>
          </p:nvPr>
        </p:nvSpPr>
        <p:spPr>
          <a:xfrm>
            <a:off x="1143000" y="7326630"/>
            <a:ext cx="207708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rose up</a:t>
            </a: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grpSp>
        <p:nvGrpSpPr>
          <p:cNvPr id="8" name="组合 7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</a:p>
          </p:txBody>
        </p:sp>
      </p:grpSp>
      <p:pic>
        <p:nvPicPr>
          <p:cNvPr id="3" name="图片 2" descr="tmpF1DB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571500" y="1417419"/>
            <a:ext cx="4566285" cy="129266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/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10.Symptoms of the illness include a high temperature and a _____ dry cough.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1143000" y="3897630"/>
            <a:ext cx="418782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persistent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1143000" y="5040630"/>
            <a:ext cx="399415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persuasive</a:t>
            </a: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1143000" y="6211570"/>
            <a:ext cx="351028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performing</a:t>
            </a: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6" name="文本框 15"/>
          <p:cNvSpPr txBox="1"/>
          <p:nvPr>
            <p:custDataLst>
              <p:tags r:id="rId9"/>
            </p:custDataLst>
          </p:nvPr>
        </p:nvSpPr>
        <p:spPr>
          <a:xfrm>
            <a:off x="1181735" y="7298055"/>
            <a:ext cx="399415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perspective</a:t>
            </a: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grpSp>
        <p:nvGrpSpPr>
          <p:cNvPr id="8" name="组合 7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</a:p>
          </p:txBody>
        </p:sp>
      </p:grpSp>
      <p:pic>
        <p:nvPicPr>
          <p:cNvPr id="3" name="图片 2" descr="tmpF1DB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571500" y="1225550"/>
            <a:ext cx="4371404" cy="16764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11. As a number of authors point out, the urge to migrate is a(n) ____ part of human nature.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1143000" y="3899535"/>
            <a:ext cx="1864487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intelligent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1143000" y="5040155"/>
            <a:ext cx="1476502" cy="492443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external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1143000" y="6185535"/>
            <a:ext cx="148507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integral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9"/>
            </p:custDataLst>
          </p:nvPr>
        </p:nvSpPr>
        <p:spPr>
          <a:xfrm>
            <a:off x="1143000" y="7326154"/>
            <a:ext cx="1987062" cy="492443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interactive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10131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71500" y="1027430"/>
            <a:ext cx="4572000" cy="207264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12. Children should be allowed to ____ those few years of innocence before they have to learn the truth about the real world.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143000" y="3899535"/>
            <a:ext cx="14052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cherish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143000" y="5042535"/>
            <a:ext cx="118345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waste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1143000" y="6185535"/>
            <a:ext cx="1248093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perish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143000" y="7328535"/>
            <a:ext cx="1471994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embark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2932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71500" y="1225550"/>
            <a:ext cx="4572000" cy="16764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13. He has been______ by a horrible disease, from which one of his best friends died two weeks ago.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143000" y="3899535"/>
            <a:ext cx="1562862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affected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143000" y="5042535"/>
            <a:ext cx="183115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conflicted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1143000" y="6185535"/>
            <a:ext cx="2018094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undergone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143000" y="7328535"/>
            <a:ext cx="1550162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afflicted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8241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71500" y="1225550"/>
            <a:ext cx="4177475" cy="16764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14.The results of survey are ______ and useful despite being from a small sample.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143000" y="3899535"/>
            <a:ext cx="210566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noteworthy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143000" y="5042535"/>
            <a:ext cx="149733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hopeful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1143000" y="6185535"/>
            <a:ext cx="1600581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rigorous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143000" y="7328535"/>
            <a:ext cx="1407922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captive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8927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71500" y="829310"/>
            <a:ext cx="4410456" cy="24688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15. The director said that they needed a young actress who could _____ someone who was both unbalanced and confident at the same time.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143000" y="3899535"/>
            <a:ext cx="1521651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pretend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143000" y="5042535"/>
            <a:ext cx="1442593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portray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1143000" y="6185535"/>
            <a:ext cx="1440244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foresee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143000" y="7328535"/>
            <a:ext cx="1473581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capture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28242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71500" y="829310"/>
            <a:ext cx="4572000" cy="24688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16. Praise must be used wisely to ____ students who perform up to expectations and to encourage students to perform to maximum levels.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143000" y="3899535"/>
            <a:ext cx="21736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compliment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143000" y="5042535"/>
            <a:ext cx="18719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command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1143000" y="6185535"/>
            <a:ext cx="2243519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compromise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143000" y="7328535"/>
            <a:ext cx="1662557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compare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70024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71500" y="955754"/>
            <a:ext cx="4516247" cy="2215991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3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17. In the ______ of research, it is an accepted fact that scientific publications have to be written or translated into English to get published, acknowledged and cited.</a:t>
            </a:r>
            <a:endParaRPr lang="zh-CN" altLang="en-US" sz="23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143000" y="3899535"/>
            <a:ext cx="1043432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draft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143000" y="5042535"/>
            <a:ext cx="1562481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drought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1143000" y="6185535"/>
            <a:ext cx="148463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domain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143000" y="7328535"/>
            <a:ext cx="11988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dome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43907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71500" y="1225550"/>
            <a:ext cx="4572000" cy="16764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18. He received a(n) ______ call threatening to disclose details of his affair if he didn't pay the money.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143000" y="3899535"/>
            <a:ext cx="1756093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annoying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143000" y="5042535"/>
            <a:ext cx="2152968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announcing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1143000" y="6185535"/>
            <a:ext cx="1486218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anxious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143000" y="7328535"/>
            <a:ext cx="21291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anonymous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048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71500" y="1617474"/>
            <a:ext cx="4420235" cy="89255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 made a New Year’s ______to give up smoking.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143000" y="3897155"/>
            <a:ext cx="2810933" cy="492443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resolution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143000" y="5040630"/>
            <a:ext cx="233870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resumption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1143000" y="6183630"/>
            <a:ext cx="213741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143000" y="7326630"/>
            <a:ext cx="217360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reservation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grpSp>
        <p:nvGrpSpPr>
          <p:cNvPr id="7" name="组合 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</a:p>
          </p:txBody>
        </p:sp>
      </p:grpSp>
      <p:pic>
        <p:nvPicPr>
          <p:cNvPr id="2" name="图片 1" descr="tmpF1DB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71500" y="829310"/>
            <a:ext cx="4472305" cy="24688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19. The movie presents Lincoln as a strong-willed, _________ man who led the US through a moral, constitutional and political crisis.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143000" y="3899535"/>
            <a:ext cx="1829118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conscious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143000" y="5042535"/>
            <a:ext cx="2429193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conscientious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1143000" y="6185535"/>
            <a:ext cx="2255584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conservative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143000" y="7328535"/>
            <a:ext cx="2312797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conventional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8961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71500" y="1027430"/>
            <a:ext cx="4572000" cy="207264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20. It's understandable that the health and welfare of their family is a() _______ concern for this young couple.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143000" y="3899535"/>
            <a:ext cx="17989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perpetual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143000" y="5042535"/>
            <a:ext cx="2085213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pretentious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1143000" y="6185535"/>
            <a:ext cx="1618044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precious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143000" y="7328535"/>
            <a:ext cx="2012633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permanent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6842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571500" y="74422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21. Mary invited us to her birthday party last week, and we received the written ________ yesterday.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invitation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individual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indication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interpretation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4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/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22. It is known to all that facts are ________, speaking louder than words.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elegant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eloquent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eliminating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elementary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/>
          <p:cNvPicPr/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23. The presidential candidate refused to ________ defeat in election and planned to demand a recount in some districts.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contract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concern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2065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concede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/>
          <p:cNvPicPr/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24. It is often vital for a leader to listen to different views on an issue, even if these views are  ________.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contrast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constant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conventional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contradictory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/>
          <p:cNvPicPr/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25. Who, after all, has not worn a mask on occasion that suggests happiness and contentment but ________ pain and frustration?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conceals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considers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contracts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conflicts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/>
          <p:cNvPicPr/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26. A survey shows that fewer wealthy people feel ________ about making luxury-goods purchases and more of them are proud to be recognized as rich.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guide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guilty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gender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grand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/>
          <p:cNvPicPr/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27. It is difficult to ________ about students who are gifted because their characteristics and needs are so personal and unique.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realize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analyze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generalize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nativize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/>
          <p:cNvPicPr/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28. We often ________ heavy traffic during the rush hour, when it takes a long time to move forward even an inch.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get back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give in 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175004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succeed in 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get caught in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/>
          <p:cNvPicPr/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71500" y="1417419"/>
            <a:ext cx="4420235" cy="129266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/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2.What _____ him to give such a brilliant performance?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143000" y="3897154"/>
            <a:ext cx="2497667" cy="492443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included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143000" y="5040630"/>
            <a:ext cx="233870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inspired</a:t>
            </a: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1143000" y="6183630"/>
            <a:ext cx="213741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increased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143000" y="7326630"/>
            <a:ext cx="217360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instituted</a:t>
            </a: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grpSp>
        <p:nvGrpSpPr>
          <p:cNvPr id="7" name="组合 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</a:p>
          </p:txBody>
        </p:sp>
      </p:grpSp>
      <p:pic>
        <p:nvPicPr>
          <p:cNvPr id="2" name="图片 1" descr="tmpF1DB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29. Unfortunately, the apartment complex doesn't allow pets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so my dog has to stay with my parents ________.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now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fun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instance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1286933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nothing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/>
          <p:cNvPicPr/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54000" y="635000"/>
            <a:ext cx="5207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30. Speaking at an international conference, Dr. Young pointed out that police officers should use force only ________ and that the amount of force must be in proportion to the threat they encounter.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as a last resort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175004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as a whole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as well as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as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directed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/>
          <p:cNvPicPr/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571500" y="1417419"/>
            <a:ext cx="4566285" cy="129266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/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3.The government is _____ its policy of helping the unemployed.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1143000" y="3897630"/>
            <a:ext cx="309880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importing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1143000" y="5011420"/>
            <a:ext cx="291719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involving</a:t>
            </a: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1143000" y="6183630"/>
            <a:ext cx="339026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implementing</a:t>
            </a: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6" name="文本框 15"/>
          <p:cNvSpPr txBox="1"/>
          <p:nvPr>
            <p:custDataLst>
              <p:tags r:id="rId9"/>
            </p:custDataLst>
          </p:nvPr>
        </p:nvSpPr>
        <p:spPr>
          <a:xfrm>
            <a:off x="1143000" y="7326630"/>
            <a:ext cx="384619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imitating</a:t>
            </a: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grpSp>
        <p:nvGrpSpPr>
          <p:cNvPr id="8" name="组合 7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</a:p>
          </p:txBody>
        </p:sp>
      </p:grpSp>
      <p:pic>
        <p:nvPicPr>
          <p:cNvPr id="3" name="图片 2" descr="tmpF1DB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571500" y="1617474"/>
            <a:ext cx="4566285" cy="89255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/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4.The new neighbors seem to have _____ now. 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1143000" y="3896519"/>
            <a:ext cx="2794000" cy="492443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believed in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1143000" y="5040630"/>
            <a:ext cx="264223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invested in</a:t>
            </a: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1087755" y="6263322"/>
            <a:ext cx="302323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delighted in</a:t>
            </a: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6" name="文本框 15"/>
          <p:cNvSpPr txBox="1"/>
          <p:nvPr>
            <p:custDataLst>
              <p:tags r:id="rId9"/>
            </p:custDataLst>
          </p:nvPr>
        </p:nvSpPr>
        <p:spPr>
          <a:xfrm>
            <a:off x="1143000" y="7326630"/>
            <a:ext cx="207708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settled in</a:t>
            </a: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grpSp>
        <p:nvGrpSpPr>
          <p:cNvPr id="8" name="组合 7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</a:p>
          </p:txBody>
        </p:sp>
      </p:grpSp>
      <p:pic>
        <p:nvPicPr>
          <p:cNvPr id="3" name="图片 2" descr="tmpF1DB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571500" y="1217365"/>
            <a:ext cx="4566285" cy="1692771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/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5.Make sure your goals are specific, meanable, and _____, but still challenging and exciting.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1143000" y="3897154"/>
            <a:ext cx="2895600" cy="492443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attainable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1143000" y="5040630"/>
            <a:ext cx="369443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abundant</a:t>
            </a: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1143000" y="6183154"/>
            <a:ext cx="2582333" cy="492443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accountant</a:t>
            </a: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6" name="文本框 15"/>
          <p:cNvSpPr txBox="1"/>
          <p:nvPr>
            <p:custDataLst>
              <p:tags r:id="rId9"/>
            </p:custDataLst>
          </p:nvPr>
        </p:nvSpPr>
        <p:spPr>
          <a:xfrm>
            <a:off x="1143000" y="7326630"/>
            <a:ext cx="207708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amateurish</a:t>
            </a: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grpSp>
        <p:nvGrpSpPr>
          <p:cNvPr id="8" name="组合 7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</a:p>
          </p:txBody>
        </p:sp>
      </p:grpSp>
      <p:pic>
        <p:nvPicPr>
          <p:cNvPr id="3" name="图片 2" descr="tmpF1DB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571500" y="1217365"/>
            <a:ext cx="4566285" cy="1692771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/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6.He finds it hard to _____ his thoughts _____ one thing for longer than five minutes.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1143000" y="3897630"/>
            <a:ext cx="357759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feed…on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1143000" y="5040630"/>
            <a:ext cx="322897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focus … on</a:t>
            </a: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1143000" y="6213475"/>
            <a:ext cx="342646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depend…on</a:t>
            </a: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6" name="文本框 15"/>
          <p:cNvSpPr txBox="1"/>
          <p:nvPr>
            <p:custDataLst>
              <p:tags r:id="rId9"/>
            </p:custDataLst>
          </p:nvPr>
        </p:nvSpPr>
        <p:spPr>
          <a:xfrm>
            <a:off x="1143000" y="7326630"/>
            <a:ext cx="207708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hold…on</a:t>
            </a: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grpSp>
        <p:nvGrpSpPr>
          <p:cNvPr id="8" name="组合 7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</a:p>
          </p:txBody>
        </p:sp>
      </p:grpSp>
      <p:pic>
        <p:nvPicPr>
          <p:cNvPr id="3" name="图片 2" descr="tmpF1DB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571500" y="1417955"/>
            <a:ext cx="4566285" cy="12915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/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7.He had sufficient _____ work to carry him through the morning.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1143000" y="3897630"/>
            <a:ext cx="302260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rouse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1143000" y="5040630"/>
            <a:ext cx="302260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reluctant</a:t>
            </a: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1143000" y="6183630"/>
            <a:ext cx="349821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routine</a:t>
            </a: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6" name="文本框 15"/>
          <p:cNvSpPr txBox="1"/>
          <p:nvPr>
            <p:custDataLst>
              <p:tags r:id="rId9"/>
            </p:custDataLst>
          </p:nvPr>
        </p:nvSpPr>
        <p:spPr>
          <a:xfrm>
            <a:off x="1143000" y="7326630"/>
            <a:ext cx="207708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</a:t>
            </a: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grpSp>
        <p:nvGrpSpPr>
          <p:cNvPr id="8" name="组合 7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</a:p>
          </p:txBody>
        </p:sp>
      </p:grpSp>
      <p:pic>
        <p:nvPicPr>
          <p:cNvPr id="3" name="图片 2" descr="tmpF1DB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571500" y="1417955"/>
            <a:ext cx="4566285" cy="12915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/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8.We will manage to _____ the task in time even though it is difficult.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1142999" y="3897154"/>
            <a:ext cx="3141133" cy="492443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accuse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1143000" y="5040630"/>
            <a:ext cx="2827867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accurate</a:t>
            </a: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1143000" y="6183154"/>
            <a:ext cx="2937933" cy="492443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account</a:t>
            </a: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6" name="文本框 15"/>
          <p:cNvSpPr txBox="1"/>
          <p:nvPr>
            <p:custDataLst>
              <p:tags r:id="rId9"/>
            </p:custDataLst>
          </p:nvPr>
        </p:nvSpPr>
        <p:spPr>
          <a:xfrm>
            <a:off x="1143000" y="7326630"/>
            <a:ext cx="207708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accomplish</a:t>
            </a: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grpSp>
        <p:nvGrpSpPr>
          <p:cNvPr id="8" name="组合 7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</a:p>
          </p:txBody>
        </p:sp>
      </p:grpSp>
      <p:pic>
        <p:nvPicPr>
          <p:cNvPr id="3" name="图片 2" descr="tmpF1DB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Titl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Scor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1077</Words>
  <Application>Microsoft Office PowerPoint</Application>
  <PresentationFormat>全屏显示(16:10)</PresentationFormat>
  <Paragraphs>333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Microsoft Yahei</vt:lpstr>
      <vt:lpstr>Microsoft Yahei</vt:lpstr>
      <vt:lpstr>Arial</vt:lpstr>
      <vt:lpstr>Wingdings</vt:lpstr>
      <vt:lpstr>Office 主题​​</vt:lpstr>
      <vt:lpstr>2019级综英3雨课堂Unit3（一二三级通用）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S</dc:creator>
  <cp:lastModifiedBy>yuan xiaowen</cp:lastModifiedBy>
  <cp:revision>196</cp:revision>
  <dcterms:created xsi:type="dcterms:W3CDTF">2019-06-19T02:08:00Z</dcterms:created>
  <dcterms:modified xsi:type="dcterms:W3CDTF">2020-10-08T07:14:17Z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