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57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</p:sldIdLst>
  <p:sldSz cx="5715000" cy="9144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880"/>
        <p:guide pos="18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64594" y="1143000"/>
            <a:ext cx="192881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</p:spPr>
        <p:txBody>
          <a:bodyPr anchor="ctr" anchorCtr="1"/>
          <a:lstStyle>
            <a:lvl1pPr>
              <a:defRPr sz="2600"/>
            </a:lvl1pPr>
          </a:lstStyle>
          <a:p>
            <a:r>
              <a:rPr lang="zh-CN" altLang="en-US" smtClean="0"/>
              <a:t>请填写试卷标题</a:t>
            </a:r>
            <a:endParaRPr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571500" rtl="0" eaLnBrk="1" fontAlgn="auto" latinLnBrk="0" hangingPunct="1">
        <a:lnSpc>
          <a:spcPct val="100000"/>
        </a:lnSpc>
        <a:spcBef>
          <a:spcPct val="0"/>
        </a:spcBef>
        <a:buNone/>
        <a:defRPr sz="225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428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12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42862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005840" algn="l"/>
          <a:tab pos="1005840" algn="l"/>
          <a:tab pos="1005840" algn="l"/>
          <a:tab pos="1005840" algn="l"/>
        </a:tabLst>
        <a:defRPr sz="10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71437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0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00012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8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28587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8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47.xml"/><Relationship Id="rId16" Type="http://schemas.openxmlformats.org/officeDocument/2006/relationships/image" Target="../media/image1.png"/><Relationship Id="rId15" Type="http://schemas.openxmlformats.org/officeDocument/2006/relationships/tags" Target="../tags/tag146.xml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tags" Target="../tags/tag13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63.xml"/><Relationship Id="rId16" Type="http://schemas.openxmlformats.org/officeDocument/2006/relationships/image" Target="../media/image1.png"/><Relationship Id="rId15" Type="http://schemas.openxmlformats.org/officeDocument/2006/relationships/tags" Target="../tags/tag162.xml"/><Relationship Id="rId14" Type="http://schemas.openxmlformats.org/officeDocument/2006/relationships/tags" Target="../tags/tag161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tags" Target="../tags/tag14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79.xml"/><Relationship Id="rId16" Type="http://schemas.openxmlformats.org/officeDocument/2006/relationships/image" Target="../media/image1.png"/><Relationship Id="rId15" Type="http://schemas.openxmlformats.org/officeDocument/2006/relationships/tags" Target="../tags/tag178.xml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tags" Target="../tags/tag16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95.xml"/><Relationship Id="rId16" Type="http://schemas.openxmlformats.org/officeDocument/2006/relationships/image" Target="../media/image1.png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tags" Target="../tags/tag18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11.xml"/><Relationship Id="rId16" Type="http://schemas.openxmlformats.org/officeDocument/2006/relationships/image" Target="../media/image1.png"/><Relationship Id="rId15" Type="http://schemas.openxmlformats.org/officeDocument/2006/relationships/tags" Target="../tags/tag210.xml"/><Relationship Id="rId14" Type="http://schemas.openxmlformats.org/officeDocument/2006/relationships/tags" Target="../tags/tag209.xml"/><Relationship Id="rId13" Type="http://schemas.openxmlformats.org/officeDocument/2006/relationships/tags" Target="../tags/tag208.xml"/><Relationship Id="rId12" Type="http://schemas.openxmlformats.org/officeDocument/2006/relationships/tags" Target="../tags/tag207.xml"/><Relationship Id="rId11" Type="http://schemas.openxmlformats.org/officeDocument/2006/relationships/tags" Target="../tags/tag206.xml"/><Relationship Id="rId10" Type="http://schemas.openxmlformats.org/officeDocument/2006/relationships/tags" Target="../tags/tag205.xml"/><Relationship Id="rId1" Type="http://schemas.openxmlformats.org/officeDocument/2006/relationships/tags" Target="../tags/tag19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8" Type="http://schemas.openxmlformats.org/officeDocument/2006/relationships/tags" Target="../tags/tag219.xml"/><Relationship Id="rId7" Type="http://schemas.openxmlformats.org/officeDocument/2006/relationships/tags" Target="../tags/tag218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27.xml"/><Relationship Id="rId16" Type="http://schemas.openxmlformats.org/officeDocument/2006/relationships/image" Target="../media/image1.png"/><Relationship Id="rId15" Type="http://schemas.openxmlformats.org/officeDocument/2006/relationships/tags" Target="../tags/tag226.xml"/><Relationship Id="rId14" Type="http://schemas.openxmlformats.org/officeDocument/2006/relationships/tags" Target="../tags/tag225.xml"/><Relationship Id="rId13" Type="http://schemas.openxmlformats.org/officeDocument/2006/relationships/tags" Target="../tags/tag224.xml"/><Relationship Id="rId12" Type="http://schemas.openxmlformats.org/officeDocument/2006/relationships/tags" Target="../tags/tag223.xml"/><Relationship Id="rId11" Type="http://schemas.openxmlformats.org/officeDocument/2006/relationships/tags" Target="../tags/tag222.xml"/><Relationship Id="rId10" Type="http://schemas.openxmlformats.org/officeDocument/2006/relationships/tags" Target="../tags/tag221.xml"/><Relationship Id="rId1" Type="http://schemas.openxmlformats.org/officeDocument/2006/relationships/tags" Target="../tags/tag21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43.xml"/><Relationship Id="rId16" Type="http://schemas.openxmlformats.org/officeDocument/2006/relationships/image" Target="../media/image1.png"/><Relationship Id="rId15" Type="http://schemas.openxmlformats.org/officeDocument/2006/relationships/tags" Target="../tags/tag242.xml"/><Relationship Id="rId14" Type="http://schemas.openxmlformats.org/officeDocument/2006/relationships/tags" Target="../tags/tag241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tags" Target="../tags/tag22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52.xml"/><Relationship Id="rId8" Type="http://schemas.openxmlformats.org/officeDocument/2006/relationships/tags" Target="../tags/tag251.xml"/><Relationship Id="rId7" Type="http://schemas.openxmlformats.org/officeDocument/2006/relationships/tags" Target="../tags/tag250.xml"/><Relationship Id="rId6" Type="http://schemas.openxmlformats.org/officeDocument/2006/relationships/tags" Target="../tags/tag249.xml"/><Relationship Id="rId5" Type="http://schemas.openxmlformats.org/officeDocument/2006/relationships/tags" Target="../tags/tag248.xml"/><Relationship Id="rId4" Type="http://schemas.openxmlformats.org/officeDocument/2006/relationships/tags" Target="../tags/tag247.xml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59.xml"/><Relationship Id="rId16" Type="http://schemas.openxmlformats.org/officeDocument/2006/relationships/image" Target="../media/image1.png"/><Relationship Id="rId15" Type="http://schemas.openxmlformats.org/officeDocument/2006/relationships/tags" Target="../tags/tag258.xml"/><Relationship Id="rId14" Type="http://schemas.openxmlformats.org/officeDocument/2006/relationships/tags" Target="../tags/tag257.xml"/><Relationship Id="rId13" Type="http://schemas.openxmlformats.org/officeDocument/2006/relationships/tags" Target="../tags/tag256.xml"/><Relationship Id="rId12" Type="http://schemas.openxmlformats.org/officeDocument/2006/relationships/tags" Target="../tags/tag255.xml"/><Relationship Id="rId11" Type="http://schemas.openxmlformats.org/officeDocument/2006/relationships/tags" Target="../tags/tag254.xml"/><Relationship Id="rId10" Type="http://schemas.openxmlformats.org/officeDocument/2006/relationships/tags" Target="../tags/tag253.xml"/><Relationship Id="rId1" Type="http://schemas.openxmlformats.org/officeDocument/2006/relationships/tags" Target="../tags/tag244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68.xml"/><Relationship Id="rId8" Type="http://schemas.openxmlformats.org/officeDocument/2006/relationships/tags" Target="../tags/tag267.xml"/><Relationship Id="rId7" Type="http://schemas.openxmlformats.org/officeDocument/2006/relationships/tags" Target="../tags/tag266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75.xml"/><Relationship Id="rId16" Type="http://schemas.openxmlformats.org/officeDocument/2006/relationships/image" Target="../media/image1.png"/><Relationship Id="rId15" Type="http://schemas.openxmlformats.org/officeDocument/2006/relationships/tags" Target="../tags/tag274.xml"/><Relationship Id="rId14" Type="http://schemas.openxmlformats.org/officeDocument/2006/relationships/tags" Target="../tags/tag273.xml"/><Relationship Id="rId13" Type="http://schemas.openxmlformats.org/officeDocument/2006/relationships/tags" Target="../tags/tag272.xml"/><Relationship Id="rId12" Type="http://schemas.openxmlformats.org/officeDocument/2006/relationships/tags" Target="../tags/tag271.xml"/><Relationship Id="rId11" Type="http://schemas.openxmlformats.org/officeDocument/2006/relationships/tags" Target="../tags/tag270.xml"/><Relationship Id="rId10" Type="http://schemas.openxmlformats.org/officeDocument/2006/relationships/tags" Target="../tags/tag269.xml"/><Relationship Id="rId1" Type="http://schemas.openxmlformats.org/officeDocument/2006/relationships/tags" Target="../tags/tag26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84.xml"/><Relationship Id="rId8" Type="http://schemas.openxmlformats.org/officeDocument/2006/relationships/tags" Target="../tags/tag283.xml"/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91.xml"/><Relationship Id="rId16" Type="http://schemas.openxmlformats.org/officeDocument/2006/relationships/image" Target="../media/image1.png"/><Relationship Id="rId15" Type="http://schemas.openxmlformats.org/officeDocument/2006/relationships/tags" Target="../tags/tag290.xml"/><Relationship Id="rId14" Type="http://schemas.openxmlformats.org/officeDocument/2006/relationships/tags" Target="../tags/tag289.xml"/><Relationship Id="rId13" Type="http://schemas.openxmlformats.org/officeDocument/2006/relationships/tags" Target="../tags/tag288.xml"/><Relationship Id="rId12" Type="http://schemas.openxmlformats.org/officeDocument/2006/relationships/tags" Target="../tags/tag287.xml"/><Relationship Id="rId11" Type="http://schemas.openxmlformats.org/officeDocument/2006/relationships/tags" Target="../tags/tag286.xml"/><Relationship Id="rId10" Type="http://schemas.openxmlformats.org/officeDocument/2006/relationships/tags" Target="../tags/tag285.xml"/><Relationship Id="rId1" Type="http://schemas.openxmlformats.org/officeDocument/2006/relationships/tags" Target="../tags/tag27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9.xml"/><Relationship Id="rId16" Type="http://schemas.openxmlformats.org/officeDocument/2006/relationships/image" Target="../media/image1.png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300.xml"/><Relationship Id="rId8" Type="http://schemas.openxmlformats.org/officeDocument/2006/relationships/tags" Target="../tags/tag299.xml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07.xml"/><Relationship Id="rId16" Type="http://schemas.openxmlformats.org/officeDocument/2006/relationships/image" Target="../media/image1.png"/><Relationship Id="rId15" Type="http://schemas.openxmlformats.org/officeDocument/2006/relationships/tags" Target="../tags/tag306.xml"/><Relationship Id="rId14" Type="http://schemas.openxmlformats.org/officeDocument/2006/relationships/tags" Target="../tags/tag305.xml"/><Relationship Id="rId13" Type="http://schemas.openxmlformats.org/officeDocument/2006/relationships/tags" Target="../tags/tag304.xml"/><Relationship Id="rId12" Type="http://schemas.openxmlformats.org/officeDocument/2006/relationships/tags" Target="../tags/tag303.xml"/><Relationship Id="rId11" Type="http://schemas.openxmlformats.org/officeDocument/2006/relationships/tags" Target="../tags/tag302.xml"/><Relationship Id="rId10" Type="http://schemas.openxmlformats.org/officeDocument/2006/relationships/tags" Target="../tags/tag301.xml"/><Relationship Id="rId1" Type="http://schemas.openxmlformats.org/officeDocument/2006/relationships/tags" Target="../tags/tag29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316.xml"/><Relationship Id="rId8" Type="http://schemas.openxmlformats.org/officeDocument/2006/relationships/tags" Target="../tags/tag315.xml"/><Relationship Id="rId7" Type="http://schemas.openxmlformats.org/officeDocument/2006/relationships/tags" Target="../tags/tag314.xml"/><Relationship Id="rId6" Type="http://schemas.openxmlformats.org/officeDocument/2006/relationships/tags" Target="../tags/tag313.xml"/><Relationship Id="rId5" Type="http://schemas.openxmlformats.org/officeDocument/2006/relationships/tags" Target="../tags/tag312.xml"/><Relationship Id="rId4" Type="http://schemas.openxmlformats.org/officeDocument/2006/relationships/tags" Target="../tags/tag311.xml"/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23.xml"/><Relationship Id="rId16" Type="http://schemas.openxmlformats.org/officeDocument/2006/relationships/image" Target="../media/image1.png"/><Relationship Id="rId15" Type="http://schemas.openxmlformats.org/officeDocument/2006/relationships/tags" Target="../tags/tag322.xml"/><Relationship Id="rId14" Type="http://schemas.openxmlformats.org/officeDocument/2006/relationships/tags" Target="../tags/tag321.xml"/><Relationship Id="rId13" Type="http://schemas.openxmlformats.org/officeDocument/2006/relationships/tags" Target="../tags/tag320.xml"/><Relationship Id="rId12" Type="http://schemas.openxmlformats.org/officeDocument/2006/relationships/tags" Target="../tags/tag319.xml"/><Relationship Id="rId11" Type="http://schemas.openxmlformats.org/officeDocument/2006/relationships/tags" Target="../tags/tag318.xml"/><Relationship Id="rId10" Type="http://schemas.openxmlformats.org/officeDocument/2006/relationships/tags" Target="../tags/tag317.xml"/><Relationship Id="rId1" Type="http://schemas.openxmlformats.org/officeDocument/2006/relationships/tags" Target="../tags/tag308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332.xml"/><Relationship Id="rId8" Type="http://schemas.openxmlformats.org/officeDocument/2006/relationships/tags" Target="../tags/tag331.xml"/><Relationship Id="rId7" Type="http://schemas.openxmlformats.org/officeDocument/2006/relationships/tags" Target="../tags/tag330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4" Type="http://schemas.openxmlformats.org/officeDocument/2006/relationships/tags" Target="../tags/tag327.xml"/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39.xml"/><Relationship Id="rId16" Type="http://schemas.openxmlformats.org/officeDocument/2006/relationships/image" Target="../media/image1.png"/><Relationship Id="rId15" Type="http://schemas.openxmlformats.org/officeDocument/2006/relationships/tags" Target="../tags/tag338.xml"/><Relationship Id="rId14" Type="http://schemas.openxmlformats.org/officeDocument/2006/relationships/tags" Target="../tags/tag337.xml"/><Relationship Id="rId13" Type="http://schemas.openxmlformats.org/officeDocument/2006/relationships/tags" Target="../tags/tag336.xml"/><Relationship Id="rId12" Type="http://schemas.openxmlformats.org/officeDocument/2006/relationships/tags" Target="../tags/tag335.xml"/><Relationship Id="rId11" Type="http://schemas.openxmlformats.org/officeDocument/2006/relationships/tags" Target="../tags/tag334.xml"/><Relationship Id="rId10" Type="http://schemas.openxmlformats.org/officeDocument/2006/relationships/tags" Target="../tags/tag333.xml"/><Relationship Id="rId1" Type="http://schemas.openxmlformats.org/officeDocument/2006/relationships/tags" Target="../tags/tag324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348.xml"/><Relationship Id="rId8" Type="http://schemas.openxmlformats.org/officeDocument/2006/relationships/tags" Target="../tags/tag347.xml"/><Relationship Id="rId7" Type="http://schemas.openxmlformats.org/officeDocument/2006/relationships/tags" Target="../tags/tag346.xml"/><Relationship Id="rId6" Type="http://schemas.openxmlformats.org/officeDocument/2006/relationships/tags" Target="../tags/tag345.xml"/><Relationship Id="rId5" Type="http://schemas.openxmlformats.org/officeDocument/2006/relationships/tags" Target="../tags/tag344.xml"/><Relationship Id="rId4" Type="http://schemas.openxmlformats.org/officeDocument/2006/relationships/tags" Target="../tags/tag343.xml"/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55.xml"/><Relationship Id="rId16" Type="http://schemas.openxmlformats.org/officeDocument/2006/relationships/image" Target="../media/image1.png"/><Relationship Id="rId15" Type="http://schemas.openxmlformats.org/officeDocument/2006/relationships/tags" Target="../tags/tag354.xml"/><Relationship Id="rId14" Type="http://schemas.openxmlformats.org/officeDocument/2006/relationships/tags" Target="../tags/tag353.xml"/><Relationship Id="rId13" Type="http://schemas.openxmlformats.org/officeDocument/2006/relationships/tags" Target="../tags/tag352.xml"/><Relationship Id="rId12" Type="http://schemas.openxmlformats.org/officeDocument/2006/relationships/tags" Target="../tags/tag351.xml"/><Relationship Id="rId11" Type="http://schemas.openxmlformats.org/officeDocument/2006/relationships/tags" Target="../tags/tag350.xml"/><Relationship Id="rId10" Type="http://schemas.openxmlformats.org/officeDocument/2006/relationships/tags" Target="../tags/tag349.xml"/><Relationship Id="rId1" Type="http://schemas.openxmlformats.org/officeDocument/2006/relationships/tags" Target="../tags/tag340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364.xml"/><Relationship Id="rId8" Type="http://schemas.openxmlformats.org/officeDocument/2006/relationships/tags" Target="../tags/tag363.xml"/><Relationship Id="rId7" Type="http://schemas.openxmlformats.org/officeDocument/2006/relationships/tags" Target="../tags/tag362.xml"/><Relationship Id="rId6" Type="http://schemas.openxmlformats.org/officeDocument/2006/relationships/tags" Target="../tags/tag361.xml"/><Relationship Id="rId5" Type="http://schemas.openxmlformats.org/officeDocument/2006/relationships/tags" Target="../tags/tag360.xml"/><Relationship Id="rId4" Type="http://schemas.openxmlformats.org/officeDocument/2006/relationships/tags" Target="../tags/tag359.xml"/><Relationship Id="rId3" Type="http://schemas.openxmlformats.org/officeDocument/2006/relationships/tags" Target="../tags/tag358.xml"/><Relationship Id="rId2" Type="http://schemas.openxmlformats.org/officeDocument/2006/relationships/tags" Target="../tags/tag357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71.xml"/><Relationship Id="rId16" Type="http://schemas.openxmlformats.org/officeDocument/2006/relationships/image" Target="../media/image1.png"/><Relationship Id="rId15" Type="http://schemas.openxmlformats.org/officeDocument/2006/relationships/tags" Target="../tags/tag370.xml"/><Relationship Id="rId14" Type="http://schemas.openxmlformats.org/officeDocument/2006/relationships/tags" Target="../tags/tag369.xml"/><Relationship Id="rId13" Type="http://schemas.openxmlformats.org/officeDocument/2006/relationships/tags" Target="../tags/tag368.xml"/><Relationship Id="rId12" Type="http://schemas.openxmlformats.org/officeDocument/2006/relationships/tags" Target="../tags/tag367.xml"/><Relationship Id="rId11" Type="http://schemas.openxmlformats.org/officeDocument/2006/relationships/tags" Target="../tags/tag366.xml"/><Relationship Id="rId10" Type="http://schemas.openxmlformats.org/officeDocument/2006/relationships/tags" Target="../tags/tag365.xml"/><Relationship Id="rId1" Type="http://schemas.openxmlformats.org/officeDocument/2006/relationships/tags" Target="../tags/tag356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380.xml"/><Relationship Id="rId8" Type="http://schemas.openxmlformats.org/officeDocument/2006/relationships/tags" Target="../tags/tag379.xml"/><Relationship Id="rId7" Type="http://schemas.openxmlformats.org/officeDocument/2006/relationships/tags" Target="../tags/tag378.xml"/><Relationship Id="rId6" Type="http://schemas.openxmlformats.org/officeDocument/2006/relationships/tags" Target="../tags/tag377.xml"/><Relationship Id="rId5" Type="http://schemas.openxmlformats.org/officeDocument/2006/relationships/tags" Target="../tags/tag376.xml"/><Relationship Id="rId4" Type="http://schemas.openxmlformats.org/officeDocument/2006/relationships/tags" Target="../tags/tag375.xml"/><Relationship Id="rId3" Type="http://schemas.openxmlformats.org/officeDocument/2006/relationships/tags" Target="../tags/tag374.xml"/><Relationship Id="rId2" Type="http://schemas.openxmlformats.org/officeDocument/2006/relationships/tags" Target="../tags/tag373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87.xml"/><Relationship Id="rId16" Type="http://schemas.openxmlformats.org/officeDocument/2006/relationships/image" Target="../media/image1.png"/><Relationship Id="rId15" Type="http://schemas.openxmlformats.org/officeDocument/2006/relationships/tags" Target="../tags/tag386.xml"/><Relationship Id="rId14" Type="http://schemas.openxmlformats.org/officeDocument/2006/relationships/tags" Target="../tags/tag385.xml"/><Relationship Id="rId13" Type="http://schemas.openxmlformats.org/officeDocument/2006/relationships/tags" Target="../tags/tag384.xml"/><Relationship Id="rId12" Type="http://schemas.openxmlformats.org/officeDocument/2006/relationships/tags" Target="../tags/tag383.xml"/><Relationship Id="rId11" Type="http://schemas.openxmlformats.org/officeDocument/2006/relationships/tags" Target="../tags/tag382.xml"/><Relationship Id="rId10" Type="http://schemas.openxmlformats.org/officeDocument/2006/relationships/tags" Target="../tags/tag381.xml"/><Relationship Id="rId1" Type="http://schemas.openxmlformats.org/officeDocument/2006/relationships/tags" Target="../tags/tag37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396.xml"/><Relationship Id="rId8" Type="http://schemas.openxmlformats.org/officeDocument/2006/relationships/tags" Target="../tags/tag395.xml"/><Relationship Id="rId7" Type="http://schemas.openxmlformats.org/officeDocument/2006/relationships/tags" Target="../tags/tag394.xml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4" Type="http://schemas.openxmlformats.org/officeDocument/2006/relationships/tags" Target="../tags/tag391.xml"/><Relationship Id="rId3" Type="http://schemas.openxmlformats.org/officeDocument/2006/relationships/tags" Target="../tags/tag390.xml"/><Relationship Id="rId2" Type="http://schemas.openxmlformats.org/officeDocument/2006/relationships/tags" Target="../tags/tag389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403.xml"/><Relationship Id="rId16" Type="http://schemas.openxmlformats.org/officeDocument/2006/relationships/image" Target="../media/image1.png"/><Relationship Id="rId15" Type="http://schemas.openxmlformats.org/officeDocument/2006/relationships/tags" Target="../tags/tag402.xml"/><Relationship Id="rId14" Type="http://schemas.openxmlformats.org/officeDocument/2006/relationships/tags" Target="../tags/tag401.xml"/><Relationship Id="rId13" Type="http://schemas.openxmlformats.org/officeDocument/2006/relationships/tags" Target="../tags/tag400.xml"/><Relationship Id="rId12" Type="http://schemas.openxmlformats.org/officeDocument/2006/relationships/tags" Target="../tags/tag399.xml"/><Relationship Id="rId11" Type="http://schemas.openxmlformats.org/officeDocument/2006/relationships/tags" Target="../tags/tag398.xml"/><Relationship Id="rId10" Type="http://schemas.openxmlformats.org/officeDocument/2006/relationships/tags" Target="../tags/tag397.xml"/><Relationship Id="rId1" Type="http://schemas.openxmlformats.org/officeDocument/2006/relationships/tags" Target="../tags/tag388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412.xml"/><Relationship Id="rId8" Type="http://schemas.openxmlformats.org/officeDocument/2006/relationships/tags" Target="../tags/tag411.xml"/><Relationship Id="rId7" Type="http://schemas.openxmlformats.org/officeDocument/2006/relationships/tags" Target="../tags/tag410.xml"/><Relationship Id="rId6" Type="http://schemas.openxmlformats.org/officeDocument/2006/relationships/tags" Target="../tags/tag409.xml"/><Relationship Id="rId5" Type="http://schemas.openxmlformats.org/officeDocument/2006/relationships/tags" Target="../tags/tag408.xml"/><Relationship Id="rId4" Type="http://schemas.openxmlformats.org/officeDocument/2006/relationships/tags" Target="../tags/tag407.xml"/><Relationship Id="rId3" Type="http://schemas.openxmlformats.org/officeDocument/2006/relationships/tags" Target="../tags/tag406.xml"/><Relationship Id="rId2" Type="http://schemas.openxmlformats.org/officeDocument/2006/relationships/tags" Target="../tags/tag405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419.xml"/><Relationship Id="rId16" Type="http://schemas.openxmlformats.org/officeDocument/2006/relationships/image" Target="../media/image1.png"/><Relationship Id="rId15" Type="http://schemas.openxmlformats.org/officeDocument/2006/relationships/tags" Target="../tags/tag418.xml"/><Relationship Id="rId14" Type="http://schemas.openxmlformats.org/officeDocument/2006/relationships/tags" Target="../tags/tag417.xml"/><Relationship Id="rId13" Type="http://schemas.openxmlformats.org/officeDocument/2006/relationships/tags" Target="../tags/tag416.xml"/><Relationship Id="rId12" Type="http://schemas.openxmlformats.org/officeDocument/2006/relationships/tags" Target="../tags/tag415.xml"/><Relationship Id="rId11" Type="http://schemas.openxmlformats.org/officeDocument/2006/relationships/tags" Target="../tags/tag414.xml"/><Relationship Id="rId10" Type="http://schemas.openxmlformats.org/officeDocument/2006/relationships/tags" Target="../tags/tag413.xml"/><Relationship Id="rId1" Type="http://schemas.openxmlformats.org/officeDocument/2006/relationships/tags" Target="../tags/tag404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tags" Target="../tags/tag426.xml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435.xml"/><Relationship Id="rId16" Type="http://schemas.openxmlformats.org/officeDocument/2006/relationships/image" Target="../media/image1.png"/><Relationship Id="rId15" Type="http://schemas.openxmlformats.org/officeDocument/2006/relationships/tags" Target="../tags/tag434.xml"/><Relationship Id="rId14" Type="http://schemas.openxmlformats.org/officeDocument/2006/relationships/tags" Target="../tags/tag433.xml"/><Relationship Id="rId13" Type="http://schemas.openxmlformats.org/officeDocument/2006/relationships/tags" Target="../tags/tag432.xml"/><Relationship Id="rId12" Type="http://schemas.openxmlformats.org/officeDocument/2006/relationships/tags" Target="../tags/tag431.xml"/><Relationship Id="rId11" Type="http://schemas.openxmlformats.org/officeDocument/2006/relationships/tags" Target="../tags/tag430.xml"/><Relationship Id="rId10" Type="http://schemas.openxmlformats.org/officeDocument/2006/relationships/tags" Target="../tags/tag429.xml"/><Relationship Id="rId1" Type="http://schemas.openxmlformats.org/officeDocument/2006/relationships/tags" Target="../tags/tag420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444.xml"/><Relationship Id="rId8" Type="http://schemas.openxmlformats.org/officeDocument/2006/relationships/tags" Target="../tags/tag443.xml"/><Relationship Id="rId7" Type="http://schemas.openxmlformats.org/officeDocument/2006/relationships/tags" Target="../tags/tag442.xml"/><Relationship Id="rId6" Type="http://schemas.openxmlformats.org/officeDocument/2006/relationships/tags" Target="../tags/tag441.xml"/><Relationship Id="rId5" Type="http://schemas.openxmlformats.org/officeDocument/2006/relationships/tags" Target="../tags/tag440.xml"/><Relationship Id="rId4" Type="http://schemas.openxmlformats.org/officeDocument/2006/relationships/tags" Target="../tags/tag439.xml"/><Relationship Id="rId3" Type="http://schemas.openxmlformats.org/officeDocument/2006/relationships/tags" Target="../tags/tag438.xml"/><Relationship Id="rId2" Type="http://schemas.openxmlformats.org/officeDocument/2006/relationships/tags" Target="../tags/tag437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451.xml"/><Relationship Id="rId16" Type="http://schemas.openxmlformats.org/officeDocument/2006/relationships/image" Target="../media/image1.png"/><Relationship Id="rId15" Type="http://schemas.openxmlformats.org/officeDocument/2006/relationships/tags" Target="../tags/tag450.xml"/><Relationship Id="rId14" Type="http://schemas.openxmlformats.org/officeDocument/2006/relationships/tags" Target="../tags/tag449.xml"/><Relationship Id="rId13" Type="http://schemas.openxmlformats.org/officeDocument/2006/relationships/tags" Target="../tags/tag448.xml"/><Relationship Id="rId12" Type="http://schemas.openxmlformats.org/officeDocument/2006/relationships/tags" Target="../tags/tag447.xml"/><Relationship Id="rId11" Type="http://schemas.openxmlformats.org/officeDocument/2006/relationships/tags" Target="../tags/tag446.xml"/><Relationship Id="rId10" Type="http://schemas.openxmlformats.org/officeDocument/2006/relationships/tags" Target="../tags/tag445.xml"/><Relationship Id="rId1" Type="http://schemas.openxmlformats.org/officeDocument/2006/relationships/tags" Target="../tags/tag43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5.xml"/><Relationship Id="rId16" Type="http://schemas.openxmlformats.org/officeDocument/2006/relationships/image" Target="../media/image1.png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0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460.xml"/><Relationship Id="rId8" Type="http://schemas.openxmlformats.org/officeDocument/2006/relationships/tags" Target="../tags/tag459.xml"/><Relationship Id="rId7" Type="http://schemas.openxmlformats.org/officeDocument/2006/relationships/tags" Target="../tags/tag458.xml"/><Relationship Id="rId6" Type="http://schemas.openxmlformats.org/officeDocument/2006/relationships/tags" Target="../tags/tag457.xml"/><Relationship Id="rId5" Type="http://schemas.openxmlformats.org/officeDocument/2006/relationships/tags" Target="../tags/tag456.xml"/><Relationship Id="rId4" Type="http://schemas.openxmlformats.org/officeDocument/2006/relationships/tags" Target="../tags/tag455.xml"/><Relationship Id="rId3" Type="http://schemas.openxmlformats.org/officeDocument/2006/relationships/tags" Target="../tags/tag454.xml"/><Relationship Id="rId2" Type="http://schemas.openxmlformats.org/officeDocument/2006/relationships/tags" Target="../tags/tag453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467.xml"/><Relationship Id="rId16" Type="http://schemas.openxmlformats.org/officeDocument/2006/relationships/image" Target="../media/image1.png"/><Relationship Id="rId15" Type="http://schemas.openxmlformats.org/officeDocument/2006/relationships/tags" Target="../tags/tag466.xml"/><Relationship Id="rId14" Type="http://schemas.openxmlformats.org/officeDocument/2006/relationships/tags" Target="../tags/tag465.xml"/><Relationship Id="rId13" Type="http://schemas.openxmlformats.org/officeDocument/2006/relationships/tags" Target="../tags/tag464.xml"/><Relationship Id="rId12" Type="http://schemas.openxmlformats.org/officeDocument/2006/relationships/tags" Target="../tags/tag463.xml"/><Relationship Id="rId11" Type="http://schemas.openxmlformats.org/officeDocument/2006/relationships/tags" Target="../tags/tag462.xml"/><Relationship Id="rId10" Type="http://schemas.openxmlformats.org/officeDocument/2006/relationships/tags" Target="../tags/tag461.xml"/><Relationship Id="rId1" Type="http://schemas.openxmlformats.org/officeDocument/2006/relationships/tags" Target="../tags/tag452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476.xml"/><Relationship Id="rId8" Type="http://schemas.openxmlformats.org/officeDocument/2006/relationships/tags" Target="../tags/tag475.xml"/><Relationship Id="rId7" Type="http://schemas.openxmlformats.org/officeDocument/2006/relationships/tags" Target="../tags/tag474.xml"/><Relationship Id="rId6" Type="http://schemas.openxmlformats.org/officeDocument/2006/relationships/tags" Target="../tags/tag473.xml"/><Relationship Id="rId5" Type="http://schemas.openxmlformats.org/officeDocument/2006/relationships/tags" Target="../tags/tag472.xml"/><Relationship Id="rId4" Type="http://schemas.openxmlformats.org/officeDocument/2006/relationships/tags" Target="../tags/tag471.xml"/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483.xml"/><Relationship Id="rId16" Type="http://schemas.openxmlformats.org/officeDocument/2006/relationships/image" Target="../media/image1.png"/><Relationship Id="rId15" Type="http://schemas.openxmlformats.org/officeDocument/2006/relationships/tags" Target="../tags/tag482.xml"/><Relationship Id="rId14" Type="http://schemas.openxmlformats.org/officeDocument/2006/relationships/tags" Target="../tags/tag481.xml"/><Relationship Id="rId13" Type="http://schemas.openxmlformats.org/officeDocument/2006/relationships/tags" Target="../tags/tag480.xml"/><Relationship Id="rId12" Type="http://schemas.openxmlformats.org/officeDocument/2006/relationships/tags" Target="../tags/tag479.xml"/><Relationship Id="rId11" Type="http://schemas.openxmlformats.org/officeDocument/2006/relationships/tags" Target="../tags/tag478.xml"/><Relationship Id="rId10" Type="http://schemas.openxmlformats.org/officeDocument/2006/relationships/tags" Target="../tags/tag477.xml"/><Relationship Id="rId1" Type="http://schemas.openxmlformats.org/officeDocument/2006/relationships/tags" Target="../tags/tag46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51.xml"/><Relationship Id="rId16" Type="http://schemas.openxmlformats.org/officeDocument/2006/relationships/image" Target="../media/image1.png"/><Relationship Id="rId15" Type="http://schemas.openxmlformats.org/officeDocument/2006/relationships/tags" Target="../tags/tag50.xml"/><Relationship Id="rId14" Type="http://schemas.openxmlformats.org/officeDocument/2006/relationships/tags" Target="../tags/tag49.xml"/><Relationship Id="rId13" Type="http://schemas.openxmlformats.org/officeDocument/2006/relationships/tags" Target="../tags/tag48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tags" Target="../tags/tag3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67.xml"/><Relationship Id="rId16" Type="http://schemas.openxmlformats.org/officeDocument/2006/relationships/image" Target="../media/image1.png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83.xml"/><Relationship Id="rId16" Type="http://schemas.openxmlformats.org/officeDocument/2006/relationships/image" Target="../media/image1.png"/><Relationship Id="rId15" Type="http://schemas.openxmlformats.org/officeDocument/2006/relationships/tags" Target="../tags/tag82.xml"/><Relationship Id="rId14" Type="http://schemas.openxmlformats.org/officeDocument/2006/relationships/tags" Target="../tags/tag8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99.xml"/><Relationship Id="rId16" Type="http://schemas.openxmlformats.org/officeDocument/2006/relationships/image" Target="../media/image1.png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tags" Target="../tags/tag8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15.xml"/><Relationship Id="rId16" Type="http://schemas.openxmlformats.org/officeDocument/2006/relationships/image" Target="../media/image1.png"/><Relationship Id="rId15" Type="http://schemas.openxmlformats.org/officeDocument/2006/relationships/tags" Target="../tags/tag114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tags" Target="../tags/tag10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31.xml"/><Relationship Id="rId16" Type="http://schemas.openxmlformats.org/officeDocument/2006/relationships/image" Target="../media/image1.png"/><Relationship Id="rId15" Type="http://schemas.openxmlformats.org/officeDocument/2006/relationships/tags" Target="../tags/tag130.xml"/><Relationship Id="rId14" Type="http://schemas.openxmlformats.org/officeDocument/2006/relationships/tags" Target="../tags/tag129.xml"/><Relationship Id="rId13" Type="http://schemas.openxmlformats.org/officeDocument/2006/relationships/tags" Target="../tags/tag128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tags" Target="../tags/tag1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1443990"/>
            <a:ext cx="5143500" cy="1524000"/>
          </a:xfrm>
        </p:spPr>
        <p:txBody>
          <a:bodyPr/>
          <a:p>
            <a:pPr algn="ctr"/>
            <a:r>
              <a:t>2019级综英3雨课堂</a:t>
            </a:r>
            <a:r>
              <a:rPr lang="en-US"/>
              <a:t>Unit5</a:t>
            </a:r>
            <a:br>
              <a:rPr lang="en-US"/>
            </a:br>
            <a:r>
              <a:t>（一二三级通用）</a:t>
            </a:r>
            <a:br/>
            <a:br/>
            <a:r>
              <a:rPr sz="1600"/>
              <a:t>注</a:t>
            </a:r>
            <a:r>
              <a:rPr lang="zh-CN" sz="1600"/>
              <a:t>：</a:t>
            </a:r>
            <a:r>
              <a:rPr lang="zh-CN" sz="1600">
                <a:sym typeface="+mn-ea"/>
              </a:rPr>
              <a:t>三级班本次练习内容为</a:t>
            </a:r>
            <a:r>
              <a:rPr lang="en-US" altLang="zh-CN" sz="1600">
                <a:sym typeface="+mn-ea"/>
              </a:rPr>
              <a:t>Unit6</a:t>
            </a:r>
            <a:endParaRPr sz="160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noAutofit/>
          </a:bodyPr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</a:rPr>
              <a:t>总分: 30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noAutofit/>
          </a:bodyPr>
          <a:p>
            <a:pPr lvl="0" algn="l">
              <a:buNone/>
            </a:pPr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617980"/>
            <a:ext cx="4566285" cy="8915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 His confident leadership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_______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his followers.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374523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inspects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318071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insists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160972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insults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07708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inspires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617980"/>
            <a:ext cx="4566285" cy="8915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 These pills should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 pain.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418782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399415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elaborate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351028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accede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399415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accerlerate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817880"/>
            <a:ext cx="4572000" cy="249174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11. The general considered all the information that had been gathered and ______what possible moves the enemy might make before issuing his orders.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9535"/>
            <a:ext cx="14878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gauged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2535"/>
            <a:ext cx="1492631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spurred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5535"/>
            <a:ext cx="190417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appointed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8535"/>
            <a:ext cx="1994662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nominated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817880"/>
            <a:ext cx="4556824" cy="249174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12. The new president said she would______herself to protecting the rights of the old and the homeless, who are otherwise helpless and vulnerable.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9535"/>
            <a:ext cx="1429512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deviate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2535"/>
            <a:ext cx="17672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intervene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5535"/>
            <a:ext cx="1632712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dedicate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8535"/>
            <a:ext cx="144259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portray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017905"/>
            <a:ext cx="4380675" cy="20916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13. Cell phone conversations, which are fairly ______ on commuter trains, can be annoying to fellow commuters.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9535"/>
            <a:ext cx="1725422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cognitive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2535"/>
            <a:ext cx="252126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commonplace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5535"/>
            <a:ext cx="1216787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exotic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8535"/>
            <a:ext cx="114649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trivial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017905"/>
            <a:ext cx="4470718" cy="20916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14. Ask your doctor whether a low-fat diet and a daily walk will _____ to reduce your high blood pressure.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9535"/>
            <a:ext cx="1654556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preclude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2535"/>
            <a:ext cx="1589469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paralyze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5535"/>
            <a:ext cx="16211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appraise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8535"/>
            <a:ext cx="130524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suffice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779462"/>
            <a:ext cx="4419092" cy="256857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3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 The _____ from tourism is the biggest single contribution to GDP in the Maldives; every year many tourists from all corners of the world spend their holidays there.</a:t>
            </a:r>
            <a:endParaRPr lang="zh-CN" altLang="en-US" sz="23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9535"/>
            <a:ext cx="1541336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revenue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2535"/>
            <a:ext cx="1321562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cluster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5535"/>
            <a:ext cx="16592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ideology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8535"/>
            <a:ext cx="110712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verse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617855"/>
            <a:ext cx="4572000" cy="28917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16. Since the beginning of this century, China has built many modern conference centers with underground parking, air-conditioning and _____ translation systems.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9535"/>
            <a:ext cx="1216787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exotic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0154"/>
            <a:ext cx="1816862" cy="49244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addictive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5535"/>
            <a:ext cx="238156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simultaneous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8535"/>
            <a:ext cx="1816862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corporate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817880"/>
            <a:ext cx="4572000" cy="249174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17. While advertising offers a stimulus  to buy, sales promotion offers a(n) ____ to buy, but consumers must have their own reason to buy.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9535"/>
            <a:ext cx="14846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latitude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2535"/>
            <a:ext cx="169526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incentive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5535"/>
            <a:ext cx="2497582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circumference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8535"/>
            <a:ext cx="21736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compliment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017905"/>
            <a:ext cx="4232656" cy="20916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18. In general, smokers living in cities are slightly more _____ to lung cancer than smokers who are living in the country.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9535"/>
            <a:ext cx="2143506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compulsory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2535"/>
            <a:ext cx="1407922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captive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5535"/>
            <a:ext cx="12560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feeble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8535"/>
            <a:ext cx="1213231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prone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417955"/>
            <a:ext cx="4420235" cy="12915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Many teachers over the age of 50 are taking early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_______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68420"/>
            <a:ext cx="1327785" cy="8915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233870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retirement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213741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retail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17360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retrieval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817880"/>
            <a:ext cx="4426712" cy="249174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19. A large proportion of important ____ are brought about by people who step outside of conventional categories or traditional assumptions.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9535"/>
            <a:ext cx="2283206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hemispheres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2535"/>
            <a:ext cx="12560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ridges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5535"/>
            <a:ext cx="2108391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innovations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8535"/>
            <a:ext cx="16370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domains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817880"/>
            <a:ext cx="4572000" cy="249174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20. The habit of going to coffee houses was _____ by the city's relatively small size, safe streets, good public transportation, and moderate climate.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9535"/>
            <a:ext cx="158356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fostered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2535"/>
            <a:ext cx="167303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deprived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5535"/>
            <a:ext cx="180371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cherished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6155"/>
            <a:ext cx="2253343" cy="49244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contended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31800" y="744220"/>
            <a:ext cx="47117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21. </a:t>
            </a:r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 man who has reached his present position_______and who has experienced the tough side of life, he knows more about life than most people.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hard way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by the way 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over the way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 the way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22. Bob made a _____ promise to Ann before their marriage that he would break his gambling addicition for good. 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autumn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column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square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solemn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23. Jennifer _____list upon list of all the things she needed, from padlocks to picture frames.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wrote off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wrote back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wrote out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wrote to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24. As a ______ of the poor, Mother Teresa won worldwide recognition and respect.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chamber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champagne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character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champion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25. The President has announced a policy for the nation's wetlands, which calls for steps to increase their federal _______.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ownership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censorship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membership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kinship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26. In some jails if prisoners behave well they are allowed the _____of visiting their families at the weekend.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potential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challenge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08839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forge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privilege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53365" y="635000"/>
            <a:ext cx="51054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27. </a:t>
            </a:r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_____ , she didn't know very much about romance, just enough to know that it seemed to be a force that did not like to be tamed.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 be sure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 be used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 be done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 be about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28. His lack of height has not been a ______ to him. He is as good an athlete as anyone else in the school.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08839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handiness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handicap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handicraft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handiwork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417955"/>
            <a:ext cx="4420235" cy="12915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They chose a famous lawyer to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them in court.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205105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294894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repeat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213741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17360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represent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29. His plan met with a ____ of resistence from her family, who regarded the idea as wholly unrealistic.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sruvey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surgery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surge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surpass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30. When we launched the new product, we ________our competitors' feet.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cut the ground from under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cut the ground through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cut the ground down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cut the ground in 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417955"/>
            <a:ext cx="4566285" cy="12915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3.I don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feel I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achieving my full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my present job.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309880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potential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291719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potent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339026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potability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384619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property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217930"/>
            <a:ext cx="4566285" cy="16916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There has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been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increase in the number of women leaders in recent years.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6995"/>
            <a:ext cx="313944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significant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264223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sincere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302323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signal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07708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signify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417955"/>
            <a:ext cx="4566285" cy="12915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Although I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my children, I do allow them their independence.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406908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convey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369443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consult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160972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cherish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71526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clarify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617980"/>
            <a:ext cx="4566285" cy="8915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think that the manager is only 23.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357759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amazing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322897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available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213475"/>
            <a:ext cx="342646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amateur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07708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allowable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617980"/>
            <a:ext cx="4566285" cy="8915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This invention made a major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_______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road safety.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6995"/>
            <a:ext cx="302260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contradiction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302260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contribution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349821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concession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55205"/>
            <a:ext cx="207708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417955"/>
            <a:ext cx="4566285" cy="12915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 We had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problems on our journey, including running out of gas.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374967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vacant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374967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vigorous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365633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various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365569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gracious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p="http://schemas.openxmlformats.org/presentationml/2006/main">
  <p:tag name="RAINPROBLEM" val="ProblemBody"/>
</p:tagLst>
</file>

<file path=ppt/tags/tag101.xml><?xml version="1.0" encoding="utf-8"?>
<p:tagLst xmlns:p="http://schemas.openxmlformats.org/presentationml/2006/main">
  <p:tag name="RAINPROBLEM" val="ProblemItem"/>
</p:tagLst>
</file>

<file path=ppt/tags/tag10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3.xml><?xml version="1.0" encoding="utf-8"?>
<p:tagLst xmlns:p="http://schemas.openxmlformats.org/presentationml/2006/main">
  <p:tag name="RAINPROBLEM" val="ProblemItem"/>
</p:tagLst>
</file>

<file path=ppt/tags/tag10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05.xml><?xml version="1.0" encoding="utf-8"?>
<p:tagLst xmlns:p="http://schemas.openxmlformats.org/presentationml/2006/main">
  <p:tag name="RAINPROBLEM" val="ProblemItem"/>
</p:tagLst>
</file>

<file path=ppt/tags/tag10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7.xml><?xml version="1.0" encoding="utf-8"?>
<p:tagLst xmlns:p="http://schemas.openxmlformats.org/presentationml/2006/main">
  <p:tag name="RAINPROBLEM" val="ProblemItem"/>
</p:tagLst>
</file>

<file path=ppt/tags/tag10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9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" val="ProblemItem"/>
</p:tagLst>
</file>

<file path=ppt/tags/tag110.xml><?xml version="1.0" encoding="utf-8"?>
<p:tagLst xmlns:p="http://schemas.openxmlformats.org/presentationml/2006/main">
  <p:tag name="RAINPROBLEMTYPE" val="ProblemTypeMarker"/>
</p:tagLst>
</file>

<file path=ppt/tags/tag111.xml><?xml version="1.0" encoding="utf-8"?>
<p:tagLst xmlns:p="http://schemas.openxmlformats.org/presentationml/2006/main">
  <p:tag name="RAINPROBLEMTYPE" val="ProblemTypeMarker"/>
</p:tagLst>
</file>

<file path=ppt/tags/tag112.xml><?xml version="1.0" encoding="utf-8"?>
<p:tagLst xmlns:p="http://schemas.openxmlformats.org/presentationml/2006/main">
  <p:tag name="RAINPROBLEMTYPE" val="ProblemTypeMarker"/>
</p:tagLst>
</file>

<file path=ppt/tags/tag113.xml><?xml version="1.0" encoding="utf-8"?>
<p:tagLst xmlns:p="http://schemas.openxmlformats.org/presentationml/2006/main">
  <p:tag name="RAINPROBLEMTYPE" val="ProblemTypeMarker"/>
</p:tagLst>
</file>

<file path=ppt/tags/tag114.xml><?xml version="1.0" encoding="utf-8"?>
<p:tagLst xmlns:p="http://schemas.openxmlformats.org/presentationml/2006/main">
  <p:tag name="RAINPROBLEM" val="ProblemSetting"/>
  <p:tag name="RAINPROBLEMTYPE" val="MultipleChoice"/>
</p:tagLst>
</file>

<file path=ppt/tags/tag115.xml><?xml version="1.0" encoding="utf-8"?>
<p:tagLst xmlns:p="http://schemas.openxmlformats.org/presentationml/2006/main">
  <p:tag name="RAINPROBLEM" val="MultipleChoice"/>
  <p:tag name="PROBLEMSCORE" val="1.0"/>
</p:tagLst>
</file>

<file path=ppt/tags/tag116.xml><?xml version="1.0" encoding="utf-8"?>
<p:tagLst xmlns:p="http://schemas.openxmlformats.org/presentationml/2006/main">
  <p:tag name="RAINPROBLEM" val="ProblemBody"/>
</p:tagLst>
</file>

<file path=ppt/tags/tag117.xml><?xml version="1.0" encoding="utf-8"?>
<p:tagLst xmlns:p="http://schemas.openxmlformats.org/presentationml/2006/main">
  <p:tag name="RAINPROBLEM" val="ProblemItem"/>
</p:tagLst>
</file>

<file path=ppt/tags/tag11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9.xml><?xml version="1.0" encoding="utf-8"?>
<p:tagLst xmlns:p="http://schemas.openxmlformats.org/presentationml/2006/main">
  <p:tag name="RAINPROBLEM" val="ProblemItem"/>
</p:tagLst>
</file>

<file path=ppt/tags/tag1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1.xml><?xml version="1.0" encoding="utf-8"?>
<p:tagLst xmlns:p="http://schemas.openxmlformats.org/presentationml/2006/main">
  <p:tag name="RAINPROBLEM" val="ProblemItem"/>
</p:tagLst>
</file>

<file path=ppt/tags/tag12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23.xml><?xml version="1.0" encoding="utf-8"?>
<p:tagLst xmlns:p="http://schemas.openxmlformats.org/presentationml/2006/main">
  <p:tag name="RAINPROBLEM" val="ProblemItem"/>
</p:tagLst>
</file>

<file path=ppt/tags/tag12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5.xml><?xml version="1.0" encoding="utf-8"?>
<p:tagLst xmlns:p="http://schemas.openxmlformats.org/presentationml/2006/main">
  <p:tag name="RAINPROBLEMTYPE" val="ProblemTypeMarker"/>
</p:tagLst>
</file>

<file path=ppt/tags/tag126.xml><?xml version="1.0" encoding="utf-8"?>
<p:tagLst xmlns:p="http://schemas.openxmlformats.org/presentationml/2006/main">
  <p:tag name="RAINPROBLEMTYPE" val="ProblemTypeMarker"/>
</p:tagLst>
</file>

<file path=ppt/tags/tag127.xml><?xml version="1.0" encoding="utf-8"?>
<p:tagLst xmlns:p="http://schemas.openxmlformats.org/presentationml/2006/main">
  <p:tag name="RAINPROBLEMTYPE" val="ProblemTypeMarker"/>
</p:tagLst>
</file>

<file path=ppt/tags/tag128.xml><?xml version="1.0" encoding="utf-8"?>
<p:tagLst xmlns:p="http://schemas.openxmlformats.org/presentationml/2006/main">
  <p:tag name="RAINPROBLEMTYPE" val="ProblemTypeMarker"/>
</p:tagLst>
</file>

<file path=ppt/tags/tag129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30.xml><?xml version="1.0" encoding="utf-8"?>
<p:tagLst xmlns:p="http://schemas.openxmlformats.org/presentationml/2006/main">
  <p:tag name="RAINPROBLEM" val="ProblemSetting"/>
  <p:tag name="RAINPROBLEMTYPE" val="MultipleChoice"/>
</p:tagLst>
</file>

<file path=ppt/tags/tag131.xml><?xml version="1.0" encoding="utf-8"?>
<p:tagLst xmlns:p="http://schemas.openxmlformats.org/presentationml/2006/main">
  <p:tag name="RAINPROBLEM" val="MultipleChoice"/>
  <p:tag name="PROBLEMSCORE" val="1.0"/>
</p:tagLst>
</file>

<file path=ppt/tags/tag132.xml><?xml version="1.0" encoding="utf-8"?>
<p:tagLst xmlns:p="http://schemas.openxmlformats.org/presentationml/2006/main">
  <p:tag name="RAINPROBLEM" val="ProblemBody"/>
</p:tagLst>
</file>

<file path=ppt/tags/tag133.xml><?xml version="1.0" encoding="utf-8"?>
<p:tagLst xmlns:p="http://schemas.openxmlformats.org/presentationml/2006/main">
  <p:tag name="RAINPROBLEM" val="ProblemItem"/>
</p:tagLst>
</file>

<file path=ppt/tags/tag13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35.xml><?xml version="1.0" encoding="utf-8"?>
<p:tagLst xmlns:p="http://schemas.openxmlformats.org/presentationml/2006/main">
  <p:tag name="RAINPROBLEM" val="ProblemItem"/>
</p:tagLst>
</file>

<file path=ppt/tags/tag13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37.xml><?xml version="1.0" encoding="utf-8"?>
<p:tagLst xmlns:p="http://schemas.openxmlformats.org/presentationml/2006/main">
  <p:tag name="RAINPROBLEM" val="ProblemItem"/>
</p:tagLst>
</file>

<file path=ppt/tags/tag13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39.xml><?xml version="1.0" encoding="utf-8"?>
<p:tagLst xmlns:p="http://schemas.openxmlformats.org/presentationml/2006/main">
  <p:tag name="RAINPROBLEM" val="ProblemItem"/>
</p:tagLst>
</file>

<file path=ppt/tags/tag14.xml><?xml version="1.0" encoding="utf-8"?>
<p:tagLst xmlns:p="http://schemas.openxmlformats.org/presentationml/2006/main">
  <p:tag name="RAINPROBLEMTYPE" val="ProblemTypeMarker"/>
</p:tagLst>
</file>

<file path=ppt/tags/tag14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41.xml><?xml version="1.0" encoding="utf-8"?>
<p:tagLst xmlns:p="http://schemas.openxmlformats.org/presentationml/2006/main">
  <p:tag name="RAINPROBLEMTYPE" val="ProblemTypeMarker"/>
</p:tagLst>
</file>

<file path=ppt/tags/tag142.xml><?xml version="1.0" encoding="utf-8"?>
<p:tagLst xmlns:p="http://schemas.openxmlformats.org/presentationml/2006/main">
  <p:tag name="RAINPROBLEMTYPE" val="ProblemTypeMarker"/>
</p:tagLst>
</file>

<file path=ppt/tags/tag143.xml><?xml version="1.0" encoding="utf-8"?>
<p:tagLst xmlns:p="http://schemas.openxmlformats.org/presentationml/2006/main">
  <p:tag name="RAINPROBLEMTYPE" val="ProblemTypeMarker"/>
</p:tagLst>
</file>

<file path=ppt/tags/tag144.xml><?xml version="1.0" encoding="utf-8"?>
<p:tagLst xmlns:p="http://schemas.openxmlformats.org/presentationml/2006/main">
  <p:tag name="RAINPROBLEMTYPE" val="ProblemTypeMarker"/>
</p:tagLst>
</file>

<file path=ppt/tags/tag145.xml><?xml version="1.0" encoding="utf-8"?>
<p:tagLst xmlns:p="http://schemas.openxmlformats.org/presentationml/2006/main">
  <p:tag name="RAINPROBLEMTYPE" val="ProblemTypeMarker"/>
</p:tagLst>
</file>

<file path=ppt/tags/tag146.xml><?xml version="1.0" encoding="utf-8"?>
<p:tagLst xmlns:p="http://schemas.openxmlformats.org/presentationml/2006/main">
  <p:tag name="RAINPROBLEM" val="ProblemSetting"/>
  <p:tag name="RAINPROBLEMTYPE" val="MultipleChoice"/>
</p:tagLst>
</file>

<file path=ppt/tags/tag147.xml><?xml version="1.0" encoding="utf-8"?>
<p:tagLst xmlns:p="http://schemas.openxmlformats.org/presentationml/2006/main">
  <p:tag name="RAINPROBLEM" val="MultipleChoice"/>
  <p:tag name="PROBLEMSCORE" val="1.0"/>
</p:tagLst>
</file>

<file path=ppt/tags/tag148.xml><?xml version="1.0" encoding="utf-8"?>
<p:tagLst xmlns:p="http://schemas.openxmlformats.org/presentationml/2006/main">
  <p:tag name="RAINPROBLEM" val="ProblemBody"/>
</p:tagLst>
</file>

<file path=ppt/tags/tag149.xml><?xml version="1.0" encoding="utf-8"?>
<p:tagLst xmlns:p="http://schemas.openxmlformats.org/presentationml/2006/main">
  <p:tag name="RAINPROBLEM" val="ProblemItem"/>
</p:tagLst>
</file>

<file path=ppt/tags/tag15.xml><?xml version="1.0" encoding="utf-8"?>
<p:tagLst xmlns:p="http://schemas.openxmlformats.org/presentationml/2006/main">
  <p:tag name="RAINPROBLEMTYPE" val="ProblemTypeMarker"/>
</p:tagLst>
</file>

<file path=ppt/tags/tag15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51.xml><?xml version="1.0" encoding="utf-8"?>
<p:tagLst xmlns:p="http://schemas.openxmlformats.org/presentationml/2006/main">
  <p:tag name="RAINPROBLEM" val="ProblemItem"/>
</p:tagLst>
</file>

<file path=ppt/tags/tag15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3.xml><?xml version="1.0" encoding="utf-8"?>
<p:tagLst xmlns:p="http://schemas.openxmlformats.org/presentationml/2006/main">
  <p:tag name="RAINPROBLEM" val="ProblemItem"/>
</p:tagLst>
</file>

<file path=ppt/tags/tag15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5.xml><?xml version="1.0" encoding="utf-8"?>
<p:tagLst xmlns:p="http://schemas.openxmlformats.org/presentationml/2006/main">
  <p:tag name="RAINPROBLEM" val="ProblemItem"/>
</p:tagLst>
</file>

<file path=ppt/tags/tag15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7.xml><?xml version="1.0" encoding="utf-8"?>
<p:tagLst xmlns:p="http://schemas.openxmlformats.org/presentationml/2006/main">
  <p:tag name="RAINPROBLEMTYPE" val="ProblemTypeMarker"/>
</p:tagLst>
</file>

<file path=ppt/tags/tag158.xml><?xml version="1.0" encoding="utf-8"?>
<p:tagLst xmlns:p="http://schemas.openxmlformats.org/presentationml/2006/main">
  <p:tag name="RAINPROBLEMTYPE" val="ProblemTypeMarker"/>
</p:tagLst>
</file>

<file path=ppt/tags/tag159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60.xml><?xml version="1.0" encoding="utf-8"?>
<p:tagLst xmlns:p="http://schemas.openxmlformats.org/presentationml/2006/main">
  <p:tag name="RAINPROBLEMTYPE" val="ProblemTypeMarker"/>
</p:tagLst>
</file>

<file path=ppt/tags/tag161.xml><?xml version="1.0" encoding="utf-8"?>
<p:tagLst xmlns:p="http://schemas.openxmlformats.org/presentationml/2006/main">
  <p:tag name="RAINPROBLEMTYPE" val="ProblemTypeMarker"/>
</p:tagLst>
</file>

<file path=ppt/tags/tag162.xml><?xml version="1.0" encoding="utf-8"?>
<p:tagLst xmlns:p="http://schemas.openxmlformats.org/presentationml/2006/main">
  <p:tag name="RAINPROBLEM" val="ProblemSetting"/>
  <p:tag name="RAINPROBLEMTYPE" val="MultipleChoice"/>
</p:tagLst>
</file>

<file path=ppt/tags/tag163.xml><?xml version="1.0" encoding="utf-8"?>
<p:tagLst xmlns:p="http://schemas.openxmlformats.org/presentationml/2006/main">
  <p:tag name="RAINPROBLEM" val="MultipleChoice"/>
  <p:tag name="PROBLEMSCORE" val="1.0"/>
</p:tagLst>
</file>

<file path=ppt/tags/tag164.xml><?xml version="1.0" encoding="utf-8"?>
<p:tagLst xmlns:p="http://schemas.openxmlformats.org/presentationml/2006/main">
  <p:tag name="RAINPROBLEM" val="ProblemBody"/>
</p:tagLst>
</file>

<file path=ppt/tags/tag165.xml><?xml version="1.0" encoding="utf-8"?>
<p:tagLst xmlns:p="http://schemas.openxmlformats.org/presentationml/2006/main">
  <p:tag name="RAINPROBLEM" val="ProblemItem"/>
</p:tagLst>
</file>

<file path=ppt/tags/tag16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67.xml><?xml version="1.0" encoding="utf-8"?>
<p:tagLst xmlns:p="http://schemas.openxmlformats.org/presentationml/2006/main">
  <p:tag name="RAINPROBLEM" val="ProblemItem"/>
</p:tagLst>
</file>

<file path=ppt/tags/tag16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69.xml><?xml version="1.0" encoding="utf-8"?>
<p:tagLst xmlns:p="http://schemas.openxmlformats.org/presentationml/2006/main">
  <p:tag name="RAINPROBLEM" val="ProblemItem"/>
</p:tagLst>
</file>

<file path=ppt/tags/tag17.xml><?xml version="1.0" encoding="utf-8"?>
<p:tagLst xmlns:p="http://schemas.openxmlformats.org/presentationml/2006/main">
  <p:tag name="RAINPROBLEMTYPE" val="ProblemTypeMarker"/>
</p:tagLst>
</file>

<file path=ppt/tags/tag17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1.xml><?xml version="1.0" encoding="utf-8"?>
<p:tagLst xmlns:p="http://schemas.openxmlformats.org/presentationml/2006/main">
  <p:tag name="RAINPROBLEM" val="ProblemItem"/>
</p:tagLst>
</file>

<file path=ppt/tags/tag17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3.xml><?xml version="1.0" encoding="utf-8"?>
<p:tagLst xmlns:p="http://schemas.openxmlformats.org/presentationml/2006/main">
  <p:tag name="RAINPROBLEMTYPE" val="ProblemTypeMarker"/>
</p:tagLst>
</file>

<file path=ppt/tags/tag174.xml><?xml version="1.0" encoding="utf-8"?>
<p:tagLst xmlns:p="http://schemas.openxmlformats.org/presentationml/2006/main">
  <p:tag name="RAINPROBLEMTYPE" val="ProblemTypeMarker"/>
</p:tagLst>
</file>

<file path=ppt/tags/tag175.xml><?xml version="1.0" encoding="utf-8"?>
<p:tagLst xmlns:p="http://schemas.openxmlformats.org/presentationml/2006/main">
  <p:tag name="RAINPROBLEMTYPE" val="ProblemTypeMarker"/>
</p:tagLst>
</file>

<file path=ppt/tags/tag176.xml><?xml version="1.0" encoding="utf-8"?>
<p:tagLst xmlns:p="http://schemas.openxmlformats.org/presentationml/2006/main">
  <p:tag name="RAINPROBLEMTYPE" val="ProblemTypeMarker"/>
</p:tagLst>
</file>

<file path=ppt/tags/tag177.xml><?xml version="1.0" encoding="utf-8"?>
<p:tagLst xmlns:p="http://schemas.openxmlformats.org/presentationml/2006/main">
  <p:tag name="RAINPROBLEMTYPE" val="ProblemTypeMarker"/>
</p:tagLst>
</file>

<file path=ppt/tags/tag178.xml><?xml version="1.0" encoding="utf-8"?>
<p:tagLst xmlns:p="http://schemas.openxmlformats.org/presentationml/2006/main">
  <p:tag name="RAINPROBLEM" val="ProblemSetting"/>
  <p:tag name="RAINPROBLEMTYPE" val="MultipleChoice"/>
</p:tagLst>
</file>

<file path=ppt/tags/tag179.xml><?xml version="1.0" encoding="utf-8"?>
<p:tagLst xmlns:p="http://schemas.openxmlformats.org/presentationml/2006/main">
  <p:tag name="RAINPROBLEM" val="MultipleChoice"/>
  <p:tag name="PROBLEMSCORE" val="1.0"/>
</p:tagLst>
</file>

<file path=ppt/tags/tag18.xml><?xml version="1.0" encoding="utf-8"?>
<p:tagLst xmlns:p="http://schemas.openxmlformats.org/presentationml/2006/main">
  <p:tag name="RAINPROBLEM" val="ProblemSetting"/>
  <p:tag name="RAINPROBLEMTYPE" val="MultipleChoice"/>
</p:tagLst>
</file>

<file path=ppt/tags/tag180.xml><?xml version="1.0" encoding="utf-8"?>
<p:tagLst xmlns:p="http://schemas.openxmlformats.org/presentationml/2006/main">
  <p:tag name="RAINPROBLEM" val="ProblemBody"/>
</p:tagLst>
</file>

<file path=ppt/tags/tag181.xml><?xml version="1.0" encoding="utf-8"?>
<p:tagLst xmlns:p="http://schemas.openxmlformats.org/presentationml/2006/main">
  <p:tag name="RAINPROBLEM" val="ProblemItem"/>
</p:tagLst>
</file>

<file path=ppt/tags/tag18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83.xml><?xml version="1.0" encoding="utf-8"?>
<p:tagLst xmlns:p="http://schemas.openxmlformats.org/presentationml/2006/main">
  <p:tag name="RAINPROBLEM" val="ProblemItem"/>
</p:tagLst>
</file>

<file path=ppt/tags/tag18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85.xml><?xml version="1.0" encoding="utf-8"?>
<p:tagLst xmlns:p="http://schemas.openxmlformats.org/presentationml/2006/main">
  <p:tag name="RAINPROBLEM" val="ProblemItem"/>
</p:tagLst>
</file>

<file path=ppt/tags/tag18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87.xml><?xml version="1.0" encoding="utf-8"?>
<p:tagLst xmlns:p="http://schemas.openxmlformats.org/presentationml/2006/main">
  <p:tag name="RAINPROBLEM" val="ProblemItem"/>
</p:tagLst>
</file>

<file path=ppt/tags/tag18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89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RAINPROBLEM" val="MultipleChoice"/>
  <p:tag name="PROBLEMSCORE" val="1.0"/>
</p:tagLst>
</file>

<file path=ppt/tags/tag190.xml><?xml version="1.0" encoding="utf-8"?>
<p:tagLst xmlns:p="http://schemas.openxmlformats.org/presentationml/2006/main">
  <p:tag name="RAINPROBLEMTYPE" val="ProblemTypeMarker"/>
</p:tagLst>
</file>

<file path=ppt/tags/tag191.xml><?xml version="1.0" encoding="utf-8"?>
<p:tagLst xmlns:p="http://schemas.openxmlformats.org/presentationml/2006/main">
  <p:tag name="RAINPROBLEMTYPE" val="ProblemTypeMarker"/>
</p:tagLst>
</file>

<file path=ppt/tags/tag192.xml><?xml version="1.0" encoding="utf-8"?>
<p:tagLst xmlns:p="http://schemas.openxmlformats.org/presentationml/2006/main">
  <p:tag name="RAINPROBLEMTYPE" val="ProblemTypeMarker"/>
</p:tagLst>
</file>

<file path=ppt/tags/tag193.xml><?xml version="1.0" encoding="utf-8"?>
<p:tagLst xmlns:p="http://schemas.openxmlformats.org/presentationml/2006/main">
  <p:tag name="RAINPROBLEMTYPE" val="ProblemTypeMarker"/>
</p:tagLst>
</file>

<file path=ppt/tags/tag194.xml><?xml version="1.0" encoding="utf-8"?>
<p:tagLst xmlns:p="http://schemas.openxmlformats.org/presentationml/2006/main">
  <p:tag name="RAINPROBLEM" val="ProblemSetting"/>
  <p:tag name="RAINPROBLEMTYPE" val="MultipleChoice"/>
</p:tagLst>
</file>

<file path=ppt/tags/tag195.xml><?xml version="1.0" encoding="utf-8"?>
<p:tagLst xmlns:p="http://schemas.openxmlformats.org/presentationml/2006/main">
  <p:tag name="RAINPROBLEM" val="MultipleChoice"/>
  <p:tag name="PROBLEMSCORE" val="1.0"/>
</p:tagLst>
</file>

<file path=ppt/tags/tag196.xml><?xml version="1.0" encoding="utf-8"?>
<p:tagLst xmlns:p="http://schemas.openxmlformats.org/presentationml/2006/main">
  <p:tag name="RAINPROBLEM" val="ProblemBody"/>
</p:tagLst>
</file>

<file path=ppt/tags/tag197.xml><?xml version="1.0" encoding="utf-8"?>
<p:tagLst xmlns:p="http://schemas.openxmlformats.org/presentationml/2006/main">
  <p:tag name="RAINPROBLEM" val="ProblemItem"/>
</p:tagLst>
</file>

<file path=ppt/tags/tag19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99.xml><?xml version="1.0" encoding="utf-8"?>
<p:tagLst xmlns:p="http://schemas.openxmlformats.org/presentationml/2006/main">
  <p:tag name="RAINPROBLEM" val="ProblemItem"/>
</p:tagLst>
</file>

<file path=ppt/tags/tag2.xml><?xml version="1.0" encoding="utf-8"?>
<p:tagLst xmlns:p="http://schemas.openxmlformats.org/presentationml/2006/main">
  <p:tag name="RAINPAPER" val="PaperScore"/>
</p:tagLst>
</file>

<file path=ppt/tags/tag20.xml><?xml version="1.0" encoding="utf-8"?>
<p:tagLst xmlns:p="http://schemas.openxmlformats.org/presentationml/2006/main">
  <p:tag name="RAINPROBLEM" val="ProblemBody"/>
</p:tagLst>
</file>

<file path=ppt/tags/tag20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01.xml><?xml version="1.0" encoding="utf-8"?>
<p:tagLst xmlns:p="http://schemas.openxmlformats.org/presentationml/2006/main">
  <p:tag name="RAINPROBLEM" val="ProblemItem"/>
</p:tagLst>
</file>

<file path=ppt/tags/tag20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03.xml><?xml version="1.0" encoding="utf-8"?>
<p:tagLst xmlns:p="http://schemas.openxmlformats.org/presentationml/2006/main">
  <p:tag name="RAINPROBLEM" val="ProblemItem"/>
</p:tagLst>
</file>

<file path=ppt/tags/tag20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05.xml><?xml version="1.0" encoding="utf-8"?>
<p:tagLst xmlns:p="http://schemas.openxmlformats.org/presentationml/2006/main">
  <p:tag name="RAINPROBLEMTYPE" val="ProblemTypeMarker"/>
</p:tagLst>
</file>

<file path=ppt/tags/tag206.xml><?xml version="1.0" encoding="utf-8"?>
<p:tagLst xmlns:p="http://schemas.openxmlformats.org/presentationml/2006/main">
  <p:tag name="RAINPROBLEMTYPE" val="ProblemTypeMarker"/>
</p:tagLst>
</file>

<file path=ppt/tags/tag207.xml><?xml version="1.0" encoding="utf-8"?>
<p:tagLst xmlns:p="http://schemas.openxmlformats.org/presentationml/2006/main">
  <p:tag name="RAINPROBLEMTYPE" val="ProblemTypeMarker"/>
</p:tagLst>
</file>

<file path=ppt/tags/tag208.xml><?xml version="1.0" encoding="utf-8"?>
<p:tagLst xmlns:p="http://schemas.openxmlformats.org/presentationml/2006/main">
  <p:tag name="RAINPROBLEMTYPE" val="ProblemTypeMarker"/>
</p:tagLst>
</file>

<file path=ppt/tags/tag209.xml><?xml version="1.0" encoding="utf-8"?>
<p:tagLst xmlns:p="http://schemas.openxmlformats.org/presentationml/2006/main">
  <p:tag name="RAINPROBLEMTYPE" val="ProblemTypeMarker"/>
</p:tagLst>
</file>

<file path=ppt/tags/tag21.xml><?xml version="1.0" encoding="utf-8"?>
<p:tagLst xmlns:p="http://schemas.openxmlformats.org/presentationml/2006/main">
  <p:tag name="RAINPROBLEM" val="ProblemItem"/>
</p:tagLst>
</file>

<file path=ppt/tags/tag210.xml><?xml version="1.0" encoding="utf-8"?>
<p:tagLst xmlns:p="http://schemas.openxmlformats.org/presentationml/2006/main">
  <p:tag name="RAINPROBLEM" val="ProblemSetting"/>
  <p:tag name="RAINPROBLEMTYPE" val="MultipleChoice"/>
</p:tagLst>
</file>

<file path=ppt/tags/tag211.xml><?xml version="1.0" encoding="utf-8"?>
<p:tagLst xmlns:p="http://schemas.openxmlformats.org/presentationml/2006/main">
  <p:tag name="RAINPROBLEM" val="MultipleChoice"/>
  <p:tag name="PROBLEMSCORE" val="1.0"/>
</p:tagLst>
</file>

<file path=ppt/tags/tag212.xml><?xml version="1.0" encoding="utf-8"?>
<p:tagLst xmlns:p="http://schemas.openxmlformats.org/presentationml/2006/main">
  <p:tag name="RAINPROBLEM" val="ProblemBody"/>
</p:tagLst>
</file>

<file path=ppt/tags/tag213.xml><?xml version="1.0" encoding="utf-8"?>
<p:tagLst xmlns:p="http://schemas.openxmlformats.org/presentationml/2006/main">
  <p:tag name="RAINPROBLEM" val="ProblemItem"/>
</p:tagLst>
</file>

<file path=ppt/tags/tag21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15.xml><?xml version="1.0" encoding="utf-8"?>
<p:tagLst xmlns:p="http://schemas.openxmlformats.org/presentationml/2006/main">
  <p:tag name="RAINPROBLEM" val="ProblemItem"/>
</p:tagLst>
</file>

<file path=ppt/tags/tag21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17.xml><?xml version="1.0" encoding="utf-8"?>
<p:tagLst xmlns:p="http://schemas.openxmlformats.org/presentationml/2006/main">
  <p:tag name="RAINPROBLEM" val="ProblemItem"/>
</p:tagLst>
</file>

<file path=ppt/tags/tag21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19.xml><?xml version="1.0" encoding="utf-8"?>
<p:tagLst xmlns:p="http://schemas.openxmlformats.org/presentationml/2006/main">
  <p:tag name="RAINPROBLEM" val="ProblemItem"/>
</p:tagLst>
</file>

<file path=ppt/tags/tag2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2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21.xml><?xml version="1.0" encoding="utf-8"?>
<p:tagLst xmlns:p="http://schemas.openxmlformats.org/presentationml/2006/main">
  <p:tag name="RAINPROBLEMTYPE" val="ProblemTypeMarker"/>
</p:tagLst>
</file>

<file path=ppt/tags/tag222.xml><?xml version="1.0" encoding="utf-8"?>
<p:tagLst xmlns:p="http://schemas.openxmlformats.org/presentationml/2006/main">
  <p:tag name="RAINPROBLEMTYPE" val="ProblemTypeMarker"/>
</p:tagLst>
</file>

<file path=ppt/tags/tag223.xml><?xml version="1.0" encoding="utf-8"?>
<p:tagLst xmlns:p="http://schemas.openxmlformats.org/presentationml/2006/main">
  <p:tag name="RAINPROBLEMTYPE" val="ProblemTypeMarker"/>
</p:tagLst>
</file>

<file path=ppt/tags/tag224.xml><?xml version="1.0" encoding="utf-8"?>
<p:tagLst xmlns:p="http://schemas.openxmlformats.org/presentationml/2006/main">
  <p:tag name="RAINPROBLEMTYPE" val="ProblemTypeMarker"/>
</p:tagLst>
</file>

<file path=ppt/tags/tag225.xml><?xml version="1.0" encoding="utf-8"?>
<p:tagLst xmlns:p="http://schemas.openxmlformats.org/presentationml/2006/main">
  <p:tag name="RAINPROBLEMTYPE" val="ProblemTypeMarker"/>
</p:tagLst>
</file>

<file path=ppt/tags/tag226.xml><?xml version="1.0" encoding="utf-8"?>
<p:tagLst xmlns:p="http://schemas.openxmlformats.org/presentationml/2006/main">
  <p:tag name="RAINPROBLEM" val="ProblemSetting"/>
  <p:tag name="RAINPROBLEMTYPE" val="MultipleChoice"/>
</p:tagLst>
</file>

<file path=ppt/tags/tag227.xml><?xml version="1.0" encoding="utf-8"?>
<p:tagLst xmlns:p="http://schemas.openxmlformats.org/presentationml/2006/main">
  <p:tag name="RAINPROBLEM" val="MultipleChoice"/>
  <p:tag name="PROBLEMSCORE" val="1.0"/>
</p:tagLst>
</file>

<file path=ppt/tags/tag228.xml><?xml version="1.0" encoding="utf-8"?>
<p:tagLst xmlns:p="http://schemas.openxmlformats.org/presentationml/2006/main">
  <p:tag name="RAINPROBLEM" val="ProblemBody"/>
</p:tagLst>
</file>

<file path=ppt/tags/tag229.xml><?xml version="1.0" encoding="utf-8"?>
<p:tagLst xmlns:p="http://schemas.openxmlformats.org/presentationml/2006/main">
  <p:tag name="RAINPROBLEM" val="ProblemItem"/>
</p:tagLst>
</file>

<file path=ppt/tags/tag23.xml><?xml version="1.0" encoding="utf-8"?>
<p:tagLst xmlns:p="http://schemas.openxmlformats.org/presentationml/2006/main">
  <p:tag name="RAINPROBLEM" val="ProblemItem"/>
</p:tagLst>
</file>

<file path=ppt/tags/tag23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31.xml><?xml version="1.0" encoding="utf-8"?>
<p:tagLst xmlns:p="http://schemas.openxmlformats.org/presentationml/2006/main">
  <p:tag name="RAINPROBLEM" val="ProblemItem"/>
</p:tagLst>
</file>

<file path=ppt/tags/tag23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33.xml><?xml version="1.0" encoding="utf-8"?>
<p:tagLst xmlns:p="http://schemas.openxmlformats.org/presentationml/2006/main">
  <p:tag name="RAINPROBLEM" val="ProblemItem"/>
</p:tagLst>
</file>

<file path=ppt/tags/tag23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35.xml><?xml version="1.0" encoding="utf-8"?>
<p:tagLst xmlns:p="http://schemas.openxmlformats.org/presentationml/2006/main">
  <p:tag name="RAINPROBLEM" val="ProblemItem"/>
</p:tagLst>
</file>

<file path=ppt/tags/tag23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37.xml><?xml version="1.0" encoding="utf-8"?>
<p:tagLst xmlns:p="http://schemas.openxmlformats.org/presentationml/2006/main">
  <p:tag name="RAINPROBLEMTYPE" val="ProblemTypeMarker"/>
</p:tagLst>
</file>

<file path=ppt/tags/tag238.xml><?xml version="1.0" encoding="utf-8"?>
<p:tagLst xmlns:p="http://schemas.openxmlformats.org/presentationml/2006/main">
  <p:tag name="RAINPROBLEMTYPE" val="ProblemTypeMarker"/>
</p:tagLst>
</file>

<file path=ppt/tags/tag239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40.xml><?xml version="1.0" encoding="utf-8"?>
<p:tagLst xmlns:p="http://schemas.openxmlformats.org/presentationml/2006/main">
  <p:tag name="RAINPROBLEMTYPE" val="ProblemTypeMarker"/>
</p:tagLst>
</file>

<file path=ppt/tags/tag241.xml><?xml version="1.0" encoding="utf-8"?>
<p:tagLst xmlns:p="http://schemas.openxmlformats.org/presentationml/2006/main">
  <p:tag name="RAINPROBLEMTYPE" val="ProblemTypeMarker"/>
</p:tagLst>
</file>

<file path=ppt/tags/tag242.xml><?xml version="1.0" encoding="utf-8"?>
<p:tagLst xmlns:p="http://schemas.openxmlformats.org/presentationml/2006/main">
  <p:tag name="RAINPROBLEM" val="ProblemSetting"/>
  <p:tag name="RAINPROBLEMTYPE" val="MultipleChoice"/>
</p:tagLst>
</file>

<file path=ppt/tags/tag243.xml><?xml version="1.0" encoding="utf-8"?>
<p:tagLst xmlns:p="http://schemas.openxmlformats.org/presentationml/2006/main">
  <p:tag name="RAINPROBLEM" val="MultipleChoice"/>
  <p:tag name="PROBLEMSCORE" val="1.0"/>
</p:tagLst>
</file>

<file path=ppt/tags/tag244.xml><?xml version="1.0" encoding="utf-8"?>
<p:tagLst xmlns:p="http://schemas.openxmlformats.org/presentationml/2006/main">
  <p:tag name="RAINPROBLEM" val="ProblemBody"/>
</p:tagLst>
</file>

<file path=ppt/tags/tag245.xml><?xml version="1.0" encoding="utf-8"?>
<p:tagLst xmlns:p="http://schemas.openxmlformats.org/presentationml/2006/main">
  <p:tag name="RAINPROBLEM" val="ProblemItem"/>
</p:tagLst>
</file>

<file path=ppt/tags/tag24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47.xml><?xml version="1.0" encoding="utf-8"?>
<p:tagLst xmlns:p="http://schemas.openxmlformats.org/presentationml/2006/main">
  <p:tag name="RAINPROBLEM" val="ProblemItem"/>
</p:tagLst>
</file>

<file path=ppt/tags/tag24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49.xml><?xml version="1.0" encoding="utf-8"?>
<p:tagLst xmlns:p="http://schemas.openxmlformats.org/presentationml/2006/main">
  <p:tag name="RAINPROBLEM" val="ProblemItem"/>
</p:tagLst>
</file>

<file path=ppt/tags/tag25.xml><?xml version="1.0" encoding="utf-8"?>
<p:tagLst xmlns:p="http://schemas.openxmlformats.org/presentationml/2006/main">
  <p:tag name="RAINPROBLEM" val="ProblemItem"/>
</p:tagLst>
</file>

<file path=ppt/tags/tag25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51.xml><?xml version="1.0" encoding="utf-8"?>
<p:tagLst xmlns:p="http://schemas.openxmlformats.org/presentationml/2006/main">
  <p:tag name="RAINPROBLEM" val="ProblemItem"/>
</p:tagLst>
</file>

<file path=ppt/tags/tag25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53.xml><?xml version="1.0" encoding="utf-8"?>
<p:tagLst xmlns:p="http://schemas.openxmlformats.org/presentationml/2006/main">
  <p:tag name="RAINPROBLEMTYPE" val="ProblemTypeMarker"/>
</p:tagLst>
</file>

<file path=ppt/tags/tag254.xml><?xml version="1.0" encoding="utf-8"?>
<p:tagLst xmlns:p="http://schemas.openxmlformats.org/presentationml/2006/main">
  <p:tag name="RAINPROBLEMTYPE" val="ProblemTypeMarker"/>
</p:tagLst>
</file>

<file path=ppt/tags/tag255.xml><?xml version="1.0" encoding="utf-8"?>
<p:tagLst xmlns:p="http://schemas.openxmlformats.org/presentationml/2006/main">
  <p:tag name="RAINPROBLEMTYPE" val="ProblemTypeMarker"/>
</p:tagLst>
</file>

<file path=ppt/tags/tag256.xml><?xml version="1.0" encoding="utf-8"?>
<p:tagLst xmlns:p="http://schemas.openxmlformats.org/presentationml/2006/main">
  <p:tag name="RAINPROBLEMTYPE" val="ProblemTypeMarker"/>
</p:tagLst>
</file>

<file path=ppt/tags/tag257.xml><?xml version="1.0" encoding="utf-8"?>
<p:tagLst xmlns:p="http://schemas.openxmlformats.org/presentationml/2006/main">
  <p:tag name="RAINPROBLEMTYPE" val="ProblemTypeMarker"/>
</p:tagLst>
</file>

<file path=ppt/tags/tag258.xml><?xml version="1.0" encoding="utf-8"?>
<p:tagLst xmlns:p="http://schemas.openxmlformats.org/presentationml/2006/main">
  <p:tag name="RAINPROBLEM" val="ProblemSetting"/>
  <p:tag name="RAINPROBLEMTYPE" val="MultipleChoice"/>
</p:tagLst>
</file>

<file path=ppt/tags/tag259.xml><?xml version="1.0" encoding="utf-8"?>
<p:tagLst xmlns:p="http://schemas.openxmlformats.org/presentationml/2006/main">
  <p:tag name="RAINPROBLEM" val="MultipleChoice"/>
  <p:tag name="PROBLEMSCORE" val="1.0"/>
</p:tagLst>
</file>

<file path=ppt/tags/tag2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60.xml><?xml version="1.0" encoding="utf-8"?>
<p:tagLst xmlns:p="http://schemas.openxmlformats.org/presentationml/2006/main">
  <p:tag name="RAINPROBLEM" val="ProblemBody"/>
</p:tagLst>
</file>

<file path=ppt/tags/tag261.xml><?xml version="1.0" encoding="utf-8"?>
<p:tagLst xmlns:p="http://schemas.openxmlformats.org/presentationml/2006/main">
  <p:tag name="RAINPROBLEM" val="ProblemItem"/>
</p:tagLst>
</file>

<file path=ppt/tags/tag26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63.xml><?xml version="1.0" encoding="utf-8"?>
<p:tagLst xmlns:p="http://schemas.openxmlformats.org/presentationml/2006/main">
  <p:tag name="RAINPROBLEM" val="ProblemItem"/>
</p:tagLst>
</file>

<file path=ppt/tags/tag26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65.xml><?xml version="1.0" encoding="utf-8"?>
<p:tagLst xmlns:p="http://schemas.openxmlformats.org/presentationml/2006/main">
  <p:tag name="RAINPROBLEM" val="ProblemItem"/>
</p:tagLst>
</file>

<file path=ppt/tags/tag26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67.xml><?xml version="1.0" encoding="utf-8"?>
<p:tagLst xmlns:p="http://schemas.openxmlformats.org/presentationml/2006/main">
  <p:tag name="RAINPROBLEM" val="ProblemItem"/>
</p:tagLst>
</file>

<file path=ppt/tags/tag26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69.xml><?xml version="1.0" encoding="utf-8"?>
<p:tagLst xmlns:p="http://schemas.openxmlformats.org/presentationml/2006/main">
  <p:tag name="RAINPROBLEMTYPE" val="ProblemTypeMarker"/>
</p:tagLst>
</file>

<file path=ppt/tags/tag27.xml><?xml version="1.0" encoding="utf-8"?>
<p:tagLst xmlns:p="http://schemas.openxmlformats.org/presentationml/2006/main">
  <p:tag name="RAINPROBLEM" val="ProblemItem"/>
</p:tagLst>
</file>

<file path=ppt/tags/tag270.xml><?xml version="1.0" encoding="utf-8"?>
<p:tagLst xmlns:p="http://schemas.openxmlformats.org/presentationml/2006/main">
  <p:tag name="RAINPROBLEMTYPE" val="ProblemTypeMarker"/>
</p:tagLst>
</file>

<file path=ppt/tags/tag271.xml><?xml version="1.0" encoding="utf-8"?>
<p:tagLst xmlns:p="http://schemas.openxmlformats.org/presentationml/2006/main">
  <p:tag name="RAINPROBLEMTYPE" val="ProblemTypeMarker"/>
</p:tagLst>
</file>

<file path=ppt/tags/tag272.xml><?xml version="1.0" encoding="utf-8"?>
<p:tagLst xmlns:p="http://schemas.openxmlformats.org/presentationml/2006/main">
  <p:tag name="RAINPROBLEMTYPE" val="ProblemTypeMarker"/>
</p:tagLst>
</file>

<file path=ppt/tags/tag273.xml><?xml version="1.0" encoding="utf-8"?>
<p:tagLst xmlns:p="http://schemas.openxmlformats.org/presentationml/2006/main">
  <p:tag name="RAINPROBLEMTYPE" val="ProblemTypeMarker"/>
</p:tagLst>
</file>

<file path=ppt/tags/tag274.xml><?xml version="1.0" encoding="utf-8"?>
<p:tagLst xmlns:p="http://schemas.openxmlformats.org/presentationml/2006/main">
  <p:tag name="RAINPROBLEM" val="ProblemSetting"/>
  <p:tag name="RAINPROBLEMTYPE" val="MultipleChoice"/>
</p:tagLst>
</file>

<file path=ppt/tags/tag275.xml><?xml version="1.0" encoding="utf-8"?>
<p:tagLst xmlns:p="http://schemas.openxmlformats.org/presentationml/2006/main">
  <p:tag name="RAINPROBLEM" val="MultipleChoice"/>
  <p:tag name="PROBLEMSCORE" val="1.0"/>
</p:tagLst>
</file>

<file path=ppt/tags/tag276.xml><?xml version="1.0" encoding="utf-8"?>
<p:tagLst xmlns:p="http://schemas.openxmlformats.org/presentationml/2006/main">
  <p:tag name="RAINPROBLEM" val="ProblemBody"/>
</p:tagLst>
</file>

<file path=ppt/tags/tag277.xml><?xml version="1.0" encoding="utf-8"?>
<p:tagLst xmlns:p="http://schemas.openxmlformats.org/presentationml/2006/main">
  <p:tag name="RAINPROBLEM" val="ProblemItem"/>
</p:tagLst>
</file>

<file path=ppt/tags/tag27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79.xml><?xml version="1.0" encoding="utf-8"?>
<p:tagLst xmlns:p="http://schemas.openxmlformats.org/presentationml/2006/main">
  <p:tag name="RAINPROBLEM" val="ProblemItem"/>
</p:tagLst>
</file>

<file path=ppt/tags/tag2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8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81.xml><?xml version="1.0" encoding="utf-8"?>
<p:tagLst xmlns:p="http://schemas.openxmlformats.org/presentationml/2006/main">
  <p:tag name="RAINPROBLEM" val="ProblemItem"/>
</p:tagLst>
</file>

<file path=ppt/tags/tag28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83.xml><?xml version="1.0" encoding="utf-8"?>
<p:tagLst xmlns:p="http://schemas.openxmlformats.org/presentationml/2006/main">
  <p:tag name="RAINPROBLEM" val="ProblemItem"/>
</p:tagLst>
</file>

<file path=ppt/tags/tag28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85.xml><?xml version="1.0" encoding="utf-8"?>
<p:tagLst xmlns:p="http://schemas.openxmlformats.org/presentationml/2006/main">
  <p:tag name="RAINPROBLEMTYPE" val="ProblemTypeMarker"/>
</p:tagLst>
</file>

<file path=ppt/tags/tag286.xml><?xml version="1.0" encoding="utf-8"?>
<p:tagLst xmlns:p="http://schemas.openxmlformats.org/presentationml/2006/main">
  <p:tag name="RAINPROBLEMTYPE" val="ProblemTypeMarker"/>
</p:tagLst>
</file>

<file path=ppt/tags/tag287.xml><?xml version="1.0" encoding="utf-8"?>
<p:tagLst xmlns:p="http://schemas.openxmlformats.org/presentationml/2006/main">
  <p:tag name="RAINPROBLEMTYPE" val="ProblemTypeMarker"/>
</p:tagLst>
</file>

<file path=ppt/tags/tag288.xml><?xml version="1.0" encoding="utf-8"?>
<p:tagLst xmlns:p="http://schemas.openxmlformats.org/presentationml/2006/main">
  <p:tag name="RAINPROBLEMTYPE" val="ProblemTypeMarker"/>
</p:tagLst>
</file>

<file path=ppt/tags/tag289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TYPE" val="ProblemTypeMarker"/>
</p:tagLst>
</file>

<file path=ppt/tags/tag290.xml><?xml version="1.0" encoding="utf-8"?>
<p:tagLst xmlns:p="http://schemas.openxmlformats.org/presentationml/2006/main">
  <p:tag name="RAINPROBLEM" val="ProblemSetting"/>
  <p:tag name="RAINPROBLEMTYPE" val="MultipleChoice"/>
</p:tagLst>
</file>

<file path=ppt/tags/tag291.xml><?xml version="1.0" encoding="utf-8"?>
<p:tagLst xmlns:p="http://schemas.openxmlformats.org/presentationml/2006/main">
  <p:tag name="RAINPROBLEM" val="MultipleChoice"/>
  <p:tag name="PROBLEMSCORE" val="1.0"/>
</p:tagLst>
</file>

<file path=ppt/tags/tag292.xml><?xml version="1.0" encoding="utf-8"?>
<p:tagLst xmlns:p="http://schemas.openxmlformats.org/presentationml/2006/main">
  <p:tag name="RAINPROBLEM" val="ProblemBody"/>
</p:tagLst>
</file>

<file path=ppt/tags/tag293.xml><?xml version="1.0" encoding="utf-8"?>
<p:tagLst xmlns:p="http://schemas.openxmlformats.org/presentationml/2006/main">
  <p:tag name="RAINPROBLEM" val="ProblemItem"/>
</p:tagLst>
</file>

<file path=ppt/tags/tag29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95.xml><?xml version="1.0" encoding="utf-8"?>
<p:tagLst xmlns:p="http://schemas.openxmlformats.org/presentationml/2006/main">
  <p:tag name="RAINPROBLEM" val="ProblemItem"/>
</p:tagLst>
</file>

<file path=ppt/tags/tag29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97.xml><?xml version="1.0" encoding="utf-8"?>
<p:tagLst xmlns:p="http://schemas.openxmlformats.org/presentationml/2006/main">
  <p:tag name="RAINPROBLEM" val="ProblemItem"/>
</p:tagLst>
</file>

<file path=ppt/tags/tag29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99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RAINPAPER" val="PaperTitle"/>
</p:tagLst>
</file>

<file path=ppt/tags/tag30.xml><?xml version="1.0" encoding="utf-8"?>
<p:tagLst xmlns:p="http://schemas.openxmlformats.org/presentationml/2006/main">
  <p:tag name="RAINPROBLEMTYPE" val="ProblemTypeMarker"/>
</p:tagLst>
</file>

<file path=ppt/tags/tag30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01.xml><?xml version="1.0" encoding="utf-8"?>
<p:tagLst xmlns:p="http://schemas.openxmlformats.org/presentationml/2006/main">
  <p:tag name="RAINPROBLEMTYPE" val="ProblemTypeMarker"/>
</p:tagLst>
</file>

<file path=ppt/tags/tag302.xml><?xml version="1.0" encoding="utf-8"?>
<p:tagLst xmlns:p="http://schemas.openxmlformats.org/presentationml/2006/main">
  <p:tag name="RAINPROBLEMTYPE" val="ProblemTypeMarker"/>
</p:tagLst>
</file>

<file path=ppt/tags/tag303.xml><?xml version="1.0" encoding="utf-8"?>
<p:tagLst xmlns:p="http://schemas.openxmlformats.org/presentationml/2006/main">
  <p:tag name="RAINPROBLEMTYPE" val="ProblemTypeMarker"/>
</p:tagLst>
</file>

<file path=ppt/tags/tag304.xml><?xml version="1.0" encoding="utf-8"?>
<p:tagLst xmlns:p="http://schemas.openxmlformats.org/presentationml/2006/main">
  <p:tag name="RAINPROBLEMTYPE" val="ProblemTypeMarker"/>
</p:tagLst>
</file>

<file path=ppt/tags/tag305.xml><?xml version="1.0" encoding="utf-8"?>
<p:tagLst xmlns:p="http://schemas.openxmlformats.org/presentationml/2006/main">
  <p:tag name="RAINPROBLEMTYPE" val="ProblemTypeMarker"/>
</p:tagLst>
</file>

<file path=ppt/tags/tag306.xml><?xml version="1.0" encoding="utf-8"?>
<p:tagLst xmlns:p="http://schemas.openxmlformats.org/presentationml/2006/main">
  <p:tag name="RAINPROBLEM" val="ProblemSetting"/>
  <p:tag name="RAINPROBLEMTYPE" val="MultipleChoice"/>
</p:tagLst>
</file>

<file path=ppt/tags/tag307.xml><?xml version="1.0" encoding="utf-8"?>
<p:tagLst xmlns:p="http://schemas.openxmlformats.org/presentationml/2006/main">
  <p:tag name="RAINPROBLEM" val="MultipleChoice"/>
  <p:tag name="PROBLEMSCORE" val="1.0"/>
</p:tagLst>
</file>

<file path=ppt/tags/tag308.xml><?xml version="1.0" encoding="utf-8"?>
<p:tagLst xmlns:p="http://schemas.openxmlformats.org/presentationml/2006/main">
  <p:tag name="RAINPROBLEM" val="ProblemBody"/>
</p:tagLst>
</file>

<file path=ppt/tags/tag309.xml><?xml version="1.0" encoding="utf-8"?>
<p:tagLst xmlns:p="http://schemas.openxmlformats.org/presentationml/2006/main">
  <p:tag name="RAINPROBLEM" val="ProblemItem"/>
</p:tagLst>
</file>

<file path=ppt/tags/tag31.xml><?xml version="1.0" encoding="utf-8"?>
<p:tagLst xmlns:p="http://schemas.openxmlformats.org/presentationml/2006/main">
  <p:tag name="RAINPROBLEMTYPE" val="ProblemTypeMarker"/>
</p:tagLst>
</file>

<file path=ppt/tags/tag31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11.xml><?xml version="1.0" encoding="utf-8"?>
<p:tagLst xmlns:p="http://schemas.openxmlformats.org/presentationml/2006/main">
  <p:tag name="RAINPROBLEM" val="ProblemItem"/>
</p:tagLst>
</file>

<file path=ppt/tags/tag31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13.xml><?xml version="1.0" encoding="utf-8"?>
<p:tagLst xmlns:p="http://schemas.openxmlformats.org/presentationml/2006/main">
  <p:tag name="RAINPROBLEM" val="ProblemItem"/>
</p:tagLst>
</file>

<file path=ppt/tags/tag31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15.xml><?xml version="1.0" encoding="utf-8"?>
<p:tagLst xmlns:p="http://schemas.openxmlformats.org/presentationml/2006/main">
  <p:tag name="RAINPROBLEM" val="ProblemItem"/>
</p:tagLst>
</file>

<file path=ppt/tags/tag31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17.xml><?xml version="1.0" encoding="utf-8"?>
<p:tagLst xmlns:p="http://schemas.openxmlformats.org/presentationml/2006/main">
  <p:tag name="RAINPROBLEMTYPE" val="ProblemTypeMarker"/>
</p:tagLst>
</file>

<file path=ppt/tags/tag318.xml><?xml version="1.0" encoding="utf-8"?>
<p:tagLst xmlns:p="http://schemas.openxmlformats.org/presentationml/2006/main">
  <p:tag name="RAINPROBLEMTYPE" val="ProblemTypeMarker"/>
</p:tagLst>
</file>

<file path=ppt/tags/tag319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20.xml><?xml version="1.0" encoding="utf-8"?>
<p:tagLst xmlns:p="http://schemas.openxmlformats.org/presentationml/2006/main">
  <p:tag name="RAINPROBLEMTYPE" val="ProblemTypeMarker"/>
</p:tagLst>
</file>

<file path=ppt/tags/tag321.xml><?xml version="1.0" encoding="utf-8"?>
<p:tagLst xmlns:p="http://schemas.openxmlformats.org/presentationml/2006/main">
  <p:tag name="RAINPROBLEMTYPE" val="ProblemTypeMarker"/>
</p:tagLst>
</file>

<file path=ppt/tags/tag322.xml><?xml version="1.0" encoding="utf-8"?>
<p:tagLst xmlns:p="http://schemas.openxmlformats.org/presentationml/2006/main">
  <p:tag name="RAINPROBLEM" val="ProblemSetting"/>
  <p:tag name="RAINPROBLEMTYPE" val="MultipleChoice"/>
</p:tagLst>
</file>

<file path=ppt/tags/tag323.xml><?xml version="1.0" encoding="utf-8"?>
<p:tagLst xmlns:p="http://schemas.openxmlformats.org/presentationml/2006/main">
  <p:tag name="RAINPROBLEM" val="MultipleChoice"/>
  <p:tag name="PROBLEMSCORE" val="1.0"/>
</p:tagLst>
</file>

<file path=ppt/tags/tag324.xml><?xml version="1.0" encoding="utf-8"?>
<p:tagLst xmlns:p="http://schemas.openxmlformats.org/presentationml/2006/main">
  <p:tag name="RAINPROBLEM" val="ProblemBody"/>
</p:tagLst>
</file>

<file path=ppt/tags/tag325.xml><?xml version="1.0" encoding="utf-8"?>
<p:tagLst xmlns:p="http://schemas.openxmlformats.org/presentationml/2006/main">
  <p:tag name="RAINPROBLEM" val="ProblemItem"/>
</p:tagLst>
</file>

<file path=ppt/tags/tag326.xml><?xml version="1.0" encoding="utf-8"?>
<p:tagLst xmlns:p="http://schemas.openxmlformats.org/presentationml/2006/main">
  <p:tag name="RAINPROBLEM" val="ProblemItem"/>
</p:tagLst>
</file>

<file path=ppt/tags/tag327.xml><?xml version="1.0" encoding="utf-8"?>
<p:tagLst xmlns:p="http://schemas.openxmlformats.org/presentationml/2006/main">
  <p:tag name="RAINPROBLEM" val="ProblemItem"/>
</p:tagLst>
</file>

<file path=ppt/tags/tag328.xml><?xml version="1.0" encoding="utf-8"?>
<p:tagLst xmlns:p="http://schemas.openxmlformats.org/presentationml/2006/main">
  <p:tag name="RAINPROBLEM" val="ProblemItem"/>
</p:tagLst>
</file>

<file path=ppt/tags/tag32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3.xml><?xml version="1.0" encoding="utf-8"?>
<p:tagLst xmlns:p="http://schemas.openxmlformats.org/presentationml/2006/main">
  <p:tag name="RAINPROBLEMTYPE" val="ProblemTypeMarker"/>
</p:tagLst>
</file>

<file path=ppt/tags/tag33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3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3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33.xml><?xml version="1.0" encoding="utf-8"?>
<p:tagLst xmlns:p="http://schemas.openxmlformats.org/presentationml/2006/main">
  <p:tag name="RAINPROBLEMTYPE" val="ProblemTypeMarker"/>
</p:tagLst>
</file>

<file path=ppt/tags/tag334.xml><?xml version="1.0" encoding="utf-8"?>
<p:tagLst xmlns:p="http://schemas.openxmlformats.org/presentationml/2006/main">
  <p:tag name="RAINPROBLEMTYPE" val="ProblemTypeMarker"/>
</p:tagLst>
</file>

<file path=ppt/tags/tag335.xml><?xml version="1.0" encoding="utf-8"?>
<p:tagLst xmlns:p="http://schemas.openxmlformats.org/presentationml/2006/main">
  <p:tag name="RAINPROBLEMTYPE" val="ProblemTypeMarker"/>
</p:tagLst>
</file>

<file path=ppt/tags/tag336.xml><?xml version="1.0" encoding="utf-8"?>
<p:tagLst xmlns:p="http://schemas.openxmlformats.org/presentationml/2006/main">
  <p:tag name="RAINPROBLEMTYPE" val="ProblemTypeMarker"/>
</p:tagLst>
</file>

<file path=ppt/tags/tag337.xml><?xml version="1.0" encoding="utf-8"?>
<p:tagLst xmlns:p="http://schemas.openxmlformats.org/presentationml/2006/main">
  <p:tag name="RAINPROBLEMTYPE" val="ProblemTypeMarker"/>
</p:tagLst>
</file>

<file path=ppt/tags/tag338.xml><?xml version="1.0" encoding="utf-8"?>
<p:tagLst xmlns:p="http://schemas.openxmlformats.org/presentationml/2006/main">
  <p:tag name="RAINPROBLEM" val="ProblemSetting"/>
  <p:tag name="RAINPROBLEMTYPE" val="MultipleChoice"/>
</p:tagLst>
</file>

<file path=ppt/tags/tag339.xml><?xml version="1.0" encoding="utf-8"?>
<p:tagLst xmlns:p="http://schemas.openxmlformats.org/presentationml/2006/main">
  <p:tag name="RAINPROBLEM" val="MultipleChoice"/>
  <p:tag name="PROBLEMSCORE" val="1.0"/>
</p:tagLst>
</file>

<file path=ppt/tags/tag34.xml><?xml version="1.0" encoding="utf-8"?>
<p:tagLst xmlns:p="http://schemas.openxmlformats.org/presentationml/2006/main">
  <p:tag name="RAINPROBLEM" val="ProblemSetting"/>
  <p:tag name="RAINPROBLEMTYPE" val="MultipleChoice"/>
</p:tagLst>
</file>

<file path=ppt/tags/tag340.xml><?xml version="1.0" encoding="utf-8"?>
<p:tagLst xmlns:p="http://schemas.openxmlformats.org/presentationml/2006/main">
  <p:tag name="RAINPROBLEM" val="ProblemBody"/>
</p:tagLst>
</file>

<file path=ppt/tags/tag341.xml><?xml version="1.0" encoding="utf-8"?>
<p:tagLst xmlns:p="http://schemas.openxmlformats.org/presentationml/2006/main">
  <p:tag name="RAINPROBLEM" val="ProblemItem"/>
</p:tagLst>
</file>

<file path=ppt/tags/tag342.xml><?xml version="1.0" encoding="utf-8"?>
<p:tagLst xmlns:p="http://schemas.openxmlformats.org/presentationml/2006/main">
  <p:tag name="RAINPROBLEM" val="ProblemItem"/>
</p:tagLst>
</file>

<file path=ppt/tags/tag343.xml><?xml version="1.0" encoding="utf-8"?>
<p:tagLst xmlns:p="http://schemas.openxmlformats.org/presentationml/2006/main">
  <p:tag name="RAINPROBLEM" val="ProblemItem"/>
</p:tagLst>
</file>

<file path=ppt/tags/tag344.xml><?xml version="1.0" encoding="utf-8"?>
<p:tagLst xmlns:p="http://schemas.openxmlformats.org/presentationml/2006/main">
  <p:tag name="RAINPROBLEM" val="ProblemItem"/>
</p:tagLst>
</file>

<file path=ppt/tags/tag34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4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4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4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49.xml><?xml version="1.0" encoding="utf-8"?>
<p:tagLst xmlns:p="http://schemas.openxmlformats.org/presentationml/2006/main">
  <p:tag name="RAINPROBLEMTYPE" val="ProblemTypeMarker"/>
</p:tagLst>
</file>

<file path=ppt/tags/tag35.xml><?xml version="1.0" encoding="utf-8"?>
<p:tagLst xmlns:p="http://schemas.openxmlformats.org/presentationml/2006/main">
  <p:tag name="RAINPROBLEM" val="MultipleChoice"/>
  <p:tag name="PROBLEMSCORE" val="1.0"/>
</p:tagLst>
</file>

<file path=ppt/tags/tag350.xml><?xml version="1.0" encoding="utf-8"?>
<p:tagLst xmlns:p="http://schemas.openxmlformats.org/presentationml/2006/main">
  <p:tag name="RAINPROBLEMTYPE" val="ProblemTypeMarker"/>
</p:tagLst>
</file>

<file path=ppt/tags/tag351.xml><?xml version="1.0" encoding="utf-8"?>
<p:tagLst xmlns:p="http://schemas.openxmlformats.org/presentationml/2006/main">
  <p:tag name="RAINPROBLEMTYPE" val="ProblemTypeMarker"/>
</p:tagLst>
</file>

<file path=ppt/tags/tag352.xml><?xml version="1.0" encoding="utf-8"?>
<p:tagLst xmlns:p="http://schemas.openxmlformats.org/presentationml/2006/main">
  <p:tag name="RAINPROBLEMTYPE" val="ProblemTypeMarker"/>
</p:tagLst>
</file>

<file path=ppt/tags/tag353.xml><?xml version="1.0" encoding="utf-8"?>
<p:tagLst xmlns:p="http://schemas.openxmlformats.org/presentationml/2006/main">
  <p:tag name="RAINPROBLEMTYPE" val="ProblemTypeMarker"/>
</p:tagLst>
</file>

<file path=ppt/tags/tag354.xml><?xml version="1.0" encoding="utf-8"?>
<p:tagLst xmlns:p="http://schemas.openxmlformats.org/presentationml/2006/main">
  <p:tag name="RAINPROBLEM" val="ProblemSetting"/>
  <p:tag name="RAINPROBLEMTYPE" val="MultipleChoice"/>
</p:tagLst>
</file>

<file path=ppt/tags/tag355.xml><?xml version="1.0" encoding="utf-8"?>
<p:tagLst xmlns:p="http://schemas.openxmlformats.org/presentationml/2006/main">
  <p:tag name="RAINPROBLEM" val="MultipleChoice"/>
  <p:tag name="PROBLEMSCORE" val="1.0"/>
</p:tagLst>
</file>

<file path=ppt/tags/tag356.xml><?xml version="1.0" encoding="utf-8"?>
<p:tagLst xmlns:p="http://schemas.openxmlformats.org/presentationml/2006/main">
  <p:tag name="RAINPROBLEM" val="ProblemBody"/>
</p:tagLst>
</file>

<file path=ppt/tags/tag357.xml><?xml version="1.0" encoding="utf-8"?>
<p:tagLst xmlns:p="http://schemas.openxmlformats.org/presentationml/2006/main">
  <p:tag name="RAINPROBLEM" val="ProblemItem"/>
</p:tagLst>
</file>

<file path=ppt/tags/tag358.xml><?xml version="1.0" encoding="utf-8"?>
<p:tagLst xmlns:p="http://schemas.openxmlformats.org/presentationml/2006/main">
  <p:tag name="RAINPROBLEM" val="ProblemItem"/>
</p:tagLst>
</file>

<file path=ppt/tags/tag359.xml><?xml version="1.0" encoding="utf-8"?>
<p:tagLst xmlns:p="http://schemas.openxmlformats.org/presentationml/2006/main">
  <p:tag name="RAINPROBLEM" val="ProblemItem"/>
</p:tagLst>
</file>

<file path=ppt/tags/tag36.xml><?xml version="1.0" encoding="utf-8"?>
<p:tagLst xmlns:p="http://schemas.openxmlformats.org/presentationml/2006/main">
  <p:tag name="RAINPROBLEM" val="ProblemBody"/>
</p:tagLst>
</file>

<file path=ppt/tags/tag360.xml><?xml version="1.0" encoding="utf-8"?>
<p:tagLst xmlns:p="http://schemas.openxmlformats.org/presentationml/2006/main">
  <p:tag name="RAINPROBLEM" val="ProblemItem"/>
</p:tagLst>
</file>

<file path=ppt/tags/tag36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6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6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6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65.xml><?xml version="1.0" encoding="utf-8"?>
<p:tagLst xmlns:p="http://schemas.openxmlformats.org/presentationml/2006/main">
  <p:tag name="RAINPROBLEMTYPE" val="ProblemTypeMarker"/>
</p:tagLst>
</file>

<file path=ppt/tags/tag366.xml><?xml version="1.0" encoding="utf-8"?>
<p:tagLst xmlns:p="http://schemas.openxmlformats.org/presentationml/2006/main">
  <p:tag name="RAINPROBLEMTYPE" val="ProblemTypeMarker"/>
</p:tagLst>
</file>

<file path=ppt/tags/tag367.xml><?xml version="1.0" encoding="utf-8"?>
<p:tagLst xmlns:p="http://schemas.openxmlformats.org/presentationml/2006/main">
  <p:tag name="RAINPROBLEMTYPE" val="ProblemTypeMarker"/>
</p:tagLst>
</file>

<file path=ppt/tags/tag368.xml><?xml version="1.0" encoding="utf-8"?>
<p:tagLst xmlns:p="http://schemas.openxmlformats.org/presentationml/2006/main">
  <p:tag name="RAINPROBLEMTYPE" val="ProblemTypeMarker"/>
</p:tagLst>
</file>

<file path=ppt/tags/tag369.xml><?xml version="1.0" encoding="utf-8"?>
<p:tagLst xmlns:p="http://schemas.openxmlformats.org/presentationml/2006/main">
  <p:tag name="RAINPROBLEMTYPE" val="ProblemTypeMarker"/>
</p:tagLst>
</file>

<file path=ppt/tags/tag37.xml><?xml version="1.0" encoding="utf-8"?>
<p:tagLst xmlns:p="http://schemas.openxmlformats.org/presentationml/2006/main">
  <p:tag name="RAINPROBLEM" val="ProblemItem"/>
</p:tagLst>
</file>

<file path=ppt/tags/tag370.xml><?xml version="1.0" encoding="utf-8"?>
<p:tagLst xmlns:p="http://schemas.openxmlformats.org/presentationml/2006/main">
  <p:tag name="RAINPROBLEM" val="ProblemSetting"/>
  <p:tag name="RAINPROBLEMTYPE" val="MultipleChoice"/>
</p:tagLst>
</file>

<file path=ppt/tags/tag371.xml><?xml version="1.0" encoding="utf-8"?>
<p:tagLst xmlns:p="http://schemas.openxmlformats.org/presentationml/2006/main">
  <p:tag name="RAINPROBLEM" val="MultipleChoice"/>
  <p:tag name="PROBLEMSCORE" val="1.0"/>
</p:tagLst>
</file>

<file path=ppt/tags/tag372.xml><?xml version="1.0" encoding="utf-8"?>
<p:tagLst xmlns:p="http://schemas.openxmlformats.org/presentationml/2006/main">
  <p:tag name="RAINPROBLEM" val="ProblemBody"/>
</p:tagLst>
</file>

<file path=ppt/tags/tag373.xml><?xml version="1.0" encoding="utf-8"?>
<p:tagLst xmlns:p="http://schemas.openxmlformats.org/presentationml/2006/main">
  <p:tag name="RAINPROBLEM" val="ProblemItem"/>
</p:tagLst>
</file>

<file path=ppt/tags/tag374.xml><?xml version="1.0" encoding="utf-8"?>
<p:tagLst xmlns:p="http://schemas.openxmlformats.org/presentationml/2006/main">
  <p:tag name="RAINPROBLEM" val="ProblemItem"/>
</p:tagLst>
</file>

<file path=ppt/tags/tag375.xml><?xml version="1.0" encoding="utf-8"?>
<p:tagLst xmlns:p="http://schemas.openxmlformats.org/presentationml/2006/main">
  <p:tag name="RAINPROBLEM" val="ProblemItem"/>
</p:tagLst>
</file>

<file path=ppt/tags/tag376.xml><?xml version="1.0" encoding="utf-8"?>
<p:tagLst xmlns:p="http://schemas.openxmlformats.org/presentationml/2006/main">
  <p:tag name="RAINPROBLEM" val="ProblemItem"/>
</p:tagLst>
</file>

<file path=ppt/tags/tag37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7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7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8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81.xml><?xml version="1.0" encoding="utf-8"?>
<p:tagLst xmlns:p="http://schemas.openxmlformats.org/presentationml/2006/main">
  <p:tag name="RAINPROBLEMTYPE" val="ProblemTypeMarker"/>
</p:tagLst>
</file>

<file path=ppt/tags/tag382.xml><?xml version="1.0" encoding="utf-8"?>
<p:tagLst xmlns:p="http://schemas.openxmlformats.org/presentationml/2006/main">
  <p:tag name="RAINPROBLEMTYPE" val="ProblemTypeMarker"/>
</p:tagLst>
</file>

<file path=ppt/tags/tag383.xml><?xml version="1.0" encoding="utf-8"?>
<p:tagLst xmlns:p="http://schemas.openxmlformats.org/presentationml/2006/main">
  <p:tag name="RAINPROBLEMTYPE" val="ProblemTypeMarker"/>
</p:tagLst>
</file>

<file path=ppt/tags/tag384.xml><?xml version="1.0" encoding="utf-8"?>
<p:tagLst xmlns:p="http://schemas.openxmlformats.org/presentationml/2006/main">
  <p:tag name="RAINPROBLEMTYPE" val="ProblemTypeMarker"/>
</p:tagLst>
</file>

<file path=ppt/tags/tag385.xml><?xml version="1.0" encoding="utf-8"?>
<p:tagLst xmlns:p="http://schemas.openxmlformats.org/presentationml/2006/main">
  <p:tag name="RAINPROBLEMTYPE" val="ProblemTypeMarker"/>
</p:tagLst>
</file>

<file path=ppt/tags/tag386.xml><?xml version="1.0" encoding="utf-8"?>
<p:tagLst xmlns:p="http://schemas.openxmlformats.org/presentationml/2006/main">
  <p:tag name="RAINPROBLEM" val="ProblemSetting"/>
  <p:tag name="RAINPROBLEMTYPE" val="MultipleChoice"/>
</p:tagLst>
</file>

<file path=ppt/tags/tag387.xml><?xml version="1.0" encoding="utf-8"?>
<p:tagLst xmlns:p="http://schemas.openxmlformats.org/presentationml/2006/main">
  <p:tag name="RAINPROBLEM" val="MultipleChoice"/>
  <p:tag name="PROBLEMSCORE" val="1.0"/>
</p:tagLst>
</file>

<file path=ppt/tags/tag388.xml><?xml version="1.0" encoding="utf-8"?>
<p:tagLst xmlns:p="http://schemas.openxmlformats.org/presentationml/2006/main">
  <p:tag name="RAINPROBLEM" val="ProblemBody"/>
</p:tagLst>
</file>

<file path=ppt/tags/tag389.xml><?xml version="1.0" encoding="utf-8"?>
<p:tagLst xmlns:p="http://schemas.openxmlformats.org/presentationml/2006/main">
  <p:tag name="RAINPROBLEM" val="ProblemItem"/>
</p:tagLst>
</file>

<file path=ppt/tags/tag39.xml><?xml version="1.0" encoding="utf-8"?>
<p:tagLst xmlns:p="http://schemas.openxmlformats.org/presentationml/2006/main">
  <p:tag name="RAINPROBLEM" val="ProblemItem"/>
</p:tagLst>
</file>

<file path=ppt/tags/tag390.xml><?xml version="1.0" encoding="utf-8"?>
<p:tagLst xmlns:p="http://schemas.openxmlformats.org/presentationml/2006/main">
  <p:tag name="RAINPROBLEM" val="ProblemItem"/>
</p:tagLst>
</file>

<file path=ppt/tags/tag391.xml><?xml version="1.0" encoding="utf-8"?>
<p:tagLst xmlns:p="http://schemas.openxmlformats.org/presentationml/2006/main">
  <p:tag name="RAINPROBLEM" val="ProblemItem"/>
</p:tagLst>
</file>

<file path=ppt/tags/tag392.xml><?xml version="1.0" encoding="utf-8"?>
<p:tagLst xmlns:p="http://schemas.openxmlformats.org/presentationml/2006/main">
  <p:tag name="RAINPROBLEM" val="ProblemItem"/>
</p:tagLst>
</file>

<file path=ppt/tags/tag39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9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9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9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97.xml><?xml version="1.0" encoding="utf-8"?>
<p:tagLst xmlns:p="http://schemas.openxmlformats.org/presentationml/2006/main">
  <p:tag name="RAINPROBLEMTYPE" val="ProblemTypeMarker"/>
</p:tagLst>
</file>

<file path=ppt/tags/tag398.xml><?xml version="1.0" encoding="utf-8"?>
<p:tagLst xmlns:p="http://schemas.openxmlformats.org/presentationml/2006/main">
  <p:tag name="RAINPROBLEMTYPE" val="ProblemTypeMarker"/>
</p:tagLst>
</file>

<file path=ppt/tags/tag399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" val="ProblemBody"/>
</p:tagLst>
</file>

<file path=ppt/tags/tag4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00.xml><?xml version="1.0" encoding="utf-8"?>
<p:tagLst xmlns:p="http://schemas.openxmlformats.org/presentationml/2006/main">
  <p:tag name="RAINPROBLEMTYPE" val="ProblemTypeMarker"/>
</p:tagLst>
</file>

<file path=ppt/tags/tag401.xml><?xml version="1.0" encoding="utf-8"?>
<p:tagLst xmlns:p="http://schemas.openxmlformats.org/presentationml/2006/main">
  <p:tag name="RAINPROBLEMTYPE" val="ProblemTypeMarker"/>
</p:tagLst>
</file>

<file path=ppt/tags/tag402.xml><?xml version="1.0" encoding="utf-8"?>
<p:tagLst xmlns:p="http://schemas.openxmlformats.org/presentationml/2006/main">
  <p:tag name="RAINPROBLEM" val="ProblemSetting"/>
  <p:tag name="RAINPROBLEMTYPE" val="MultipleChoice"/>
</p:tagLst>
</file>

<file path=ppt/tags/tag403.xml><?xml version="1.0" encoding="utf-8"?>
<p:tagLst xmlns:p="http://schemas.openxmlformats.org/presentationml/2006/main">
  <p:tag name="RAINPROBLEM" val="MultipleChoice"/>
  <p:tag name="PROBLEMSCORE" val="1.0"/>
</p:tagLst>
</file>

<file path=ppt/tags/tag404.xml><?xml version="1.0" encoding="utf-8"?>
<p:tagLst xmlns:p="http://schemas.openxmlformats.org/presentationml/2006/main">
  <p:tag name="RAINPROBLEM" val="ProblemBody"/>
</p:tagLst>
</file>

<file path=ppt/tags/tag405.xml><?xml version="1.0" encoding="utf-8"?>
<p:tagLst xmlns:p="http://schemas.openxmlformats.org/presentationml/2006/main">
  <p:tag name="RAINPROBLEM" val="ProblemItem"/>
</p:tagLst>
</file>

<file path=ppt/tags/tag406.xml><?xml version="1.0" encoding="utf-8"?>
<p:tagLst xmlns:p="http://schemas.openxmlformats.org/presentationml/2006/main">
  <p:tag name="RAINPROBLEM" val="ProblemItem"/>
</p:tagLst>
</file>

<file path=ppt/tags/tag407.xml><?xml version="1.0" encoding="utf-8"?>
<p:tagLst xmlns:p="http://schemas.openxmlformats.org/presentationml/2006/main">
  <p:tag name="RAINPROBLEM" val="ProblemItem"/>
</p:tagLst>
</file>

<file path=ppt/tags/tag408.xml><?xml version="1.0" encoding="utf-8"?>
<p:tagLst xmlns:p="http://schemas.openxmlformats.org/presentationml/2006/main">
  <p:tag name="RAINPROBLEM" val="ProblemItem"/>
</p:tagLst>
</file>

<file path=ppt/tags/tag40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p="http://schemas.openxmlformats.org/presentationml/2006/main">
  <p:tag name="RAINPROBLEM" val="ProblemItem"/>
</p:tagLst>
</file>

<file path=ppt/tags/tag41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1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1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13.xml><?xml version="1.0" encoding="utf-8"?>
<p:tagLst xmlns:p="http://schemas.openxmlformats.org/presentationml/2006/main">
  <p:tag name="RAINPROBLEMTYPE" val="ProblemTypeMarker"/>
</p:tagLst>
</file>

<file path=ppt/tags/tag414.xml><?xml version="1.0" encoding="utf-8"?>
<p:tagLst xmlns:p="http://schemas.openxmlformats.org/presentationml/2006/main">
  <p:tag name="RAINPROBLEMTYPE" val="ProblemTypeMarker"/>
</p:tagLst>
</file>

<file path=ppt/tags/tag415.xml><?xml version="1.0" encoding="utf-8"?>
<p:tagLst xmlns:p="http://schemas.openxmlformats.org/presentationml/2006/main">
  <p:tag name="RAINPROBLEMTYPE" val="ProblemTypeMarker"/>
</p:tagLst>
</file>

<file path=ppt/tags/tag416.xml><?xml version="1.0" encoding="utf-8"?>
<p:tagLst xmlns:p="http://schemas.openxmlformats.org/presentationml/2006/main">
  <p:tag name="RAINPROBLEMTYPE" val="ProblemTypeMarker"/>
</p:tagLst>
</file>

<file path=ppt/tags/tag417.xml><?xml version="1.0" encoding="utf-8"?>
<p:tagLst xmlns:p="http://schemas.openxmlformats.org/presentationml/2006/main">
  <p:tag name="RAINPROBLEMTYPE" val="ProblemTypeMarker"/>
</p:tagLst>
</file>

<file path=ppt/tags/tag418.xml><?xml version="1.0" encoding="utf-8"?>
<p:tagLst xmlns:p="http://schemas.openxmlformats.org/presentationml/2006/main">
  <p:tag name="RAINPROBLEM" val="ProblemSetting"/>
  <p:tag name="RAINPROBLEMTYPE" val="MultipleChoice"/>
</p:tagLst>
</file>

<file path=ppt/tags/tag419.xml><?xml version="1.0" encoding="utf-8"?>
<p:tagLst xmlns:p="http://schemas.openxmlformats.org/presentationml/2006/main">
  <p:tag name="RAINPROBLEM" val="MultipleChoice"/>
  <p:tag name="PROBLEMSCORE" val="1.0"/>
</p:tagLst>
</file>

<file path=ppt/tags/tag4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20.xml><?xml version="1.0" encoding="utf-8"?>
<p:tagLst xmlns:p="http://schemas.openxmlformats.org/presentationml/2006/main">
  <p:tag name="RAINPROBLEM" val="ProblemBody"/>
</p:tagLst>
</file>

<file path=ppt/tags/tag421.xml><?xml version="1.0" encoding="utf-8"?>
<p:tagLst xmlns:p="http://schemas.openxmlformats.org/presentationml/2006/main">
  <p:tag name="RAINPROBLEM" val="ProblemItem"/>
</p:tagLst>
</file>

<file path=ppt/tags/tag422.xml><?xml version="1.0" encoding="utf-8"?>
<p:tagLst xmlns:p="http://schemas.openxmlformats.org/presentationml/2006/main">
  <p:tag name="RAINPROBLEM" val="ProblemItem"/>
</p:tagLst>
</file>

<file path=ppt/tags/tag423.xml><?xml version="1.0" encoding="utf-8"?>
<p:tagLst xmlns:p="http://schemas.openxmlformats.org/presentationml/2006/main">
  <p:tag name="RAINPROBLEM" val="ProblemItem"/>
</p:tagLst>
</file>

<file path=ppt/tags/tag424.xml><?xml version="1.0" encoding="utf-8"?>
<p:tagLst xmlns:p="http://schemas.openxmlformats.org/presentationml/2006/main">
  <p:tag name="RAINPROBLEM" val="ProblemItem"/>
</p:tagLst>
</file>

<file path=ppt/tags/tag42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2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2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2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29.xml><?xml version="1.0" encoding="utf-8"?>
<p:tagLst xmlns:p="http://schemas.openxmlformats.org/presentationml/2006/main">
  <p:tag name="RAINPROBLEMTYPE" val="ProblemTypeMarker"/>
</p:tagLst>
</file>

<file path=ppt/tags/tag43.xml><?xml version="1.0" encoding="utf-8"?>
<p:tagLst xmlns:p="http://schemas.openxmlformats.org/presentationml/2006/main">
  <p:tag name="RAINPROBLEM" val="ProblemItem"/>
</p:tagLst>
</file>

<file path=ppt/tags/tag430.xml><?xml version="1.0" encoding="utf-8"?>
<p:tagLst xmlns:p="http://schemas.openxmlformats.org/presentationml/2006/main">
  <p:tag name="RAINPROBLEMTYPE" val="ProblemTypeMarker"/>
</p:tagLst>
</file>

<file path=ppt/tags/tag431.xml><?xml version="1.0" encoding="utf-8"?>
<p:tagLst xmlns:p="http://schemas.openxmlformats.org/presentationml/2006/main">
  <p:tag name="RAINPROBLEMTYPE" val="ProblemTypeMarker"/>
</p:tagLst>
</file>

<file path=ppt/tags/tag432.xml><?xml version="1.0" encoding="utf-8"?>
<p:tagLst xmlns:p="http://schemas.openxmlformats.org/presentationml/2006/main">
  <p:tag name="RAINPROBLEMTYPE" val="ProblemTypeMarker"/>
</p:tagLst>
</file>

<file path=ppt/tags/tag433.xml><?xml version="1.0" encoding="utf-8"?>
<p:tagLst xmlns:p="http://schemas.openxmlformats.org/presentationml/2006/main">
  <p:tag name="RAINPROBLEMTYPE" val="ProblemTypeMarker"/>
</p:tagLst>
</file>

<file path=ppt/tags/tag434.xml><?xml version="1.0" encoding="utf-8"?>
<p:tagLst xmlns:p="http://schemas.openxmlformats.org/presentationml/2006/main">
  <p:tag name="RAINPROBLEM" val="ProblemSetting"/>
  <p:tag name="RAINPROBLEMTYPE" val="MultipleChoice"/>
</p:tagLst>
</file>

<file path=ppt/tags/tag435.xml><?xml version="1.0" encoding="utf-8"?>
<p:tagLst xmlns:p="http://schemas.openxmlformats.org/presentationml/2006/main">
  <p:tag name="RAINPROBLEM" val="MultipleChoice"/>
  <p:tag name="PROBLEMSCORE" val="1.0"/>
</p:tagLst>
</file>

<file path=ppt/tags/tag436.xml><?xml version="1.0" encoding="utf-8"?>
<p:tagLst xmlns:p="http://schemas.openxmlformats.org/presentationml/2006/main">
  <p:tag name="RAINPROBLEM" val="ProblemBody"/>
</p:tagLst>
</file>

<file path=ppt/tags/tag437.xml><?xml version="1.0" encoding="utf-8"?>
<p:tagLst xmlns:p="http://schemas.openxmlformats.org/presentationml/2006/main">
  <p:tag name="RAINPROBLEM" val="ProblemItem"/>
</p:tagLst>
</file>

<file path=ppt/tags/tag438.xml><?xml version="1.0" encoding="utf-8"?>
<p:tagLst xmlns:p="http://schemas.openxmlformats.org/presentationml/2006/main">
  <p:tag name="RAINPROBLEM" val="ProblemItem"/>
</p:tagLst>
</file>

<file path=ppt/tags/tag439.xml><?xml version="1.0" encoding="utf-8"?>
<p:tagLst xmlns:p="http://schemas.openxmlformats.org/presentationml/2006/main">
  <p:tag name="RAINPROBLEM" val="ProblemItem"/>
</p:tagLst>
</file>

<file path=ppt/tags/tag4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40.xml><?xml version="1.0" encoding="utf-8"?>
<p:tagLst xmlns:p="http://schemas.openxmlformats.org/presentationml/2006/main">
  <p:tag name="RAINPROBLEM" val="ProblemItem"/>
</p:tagLst>
</file>

<file path=ppt/tags/tag44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4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4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4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45.xml><?xml version="1.0" encoding="utf-8"?>
<p:tagLst xmlns:p="http://schemas.openxmlformats.org/presentationml/2006/main">
  <p:tag name="RAINPROBLEMTYPE" val="ProblemTypeMarker"/>
</p:tagLst>
</file>

<file path=ppt/tags/tag446.xml><?xml version="1.0" encoding="utf-8"?>
<p:tagLst xmlns:p="http://schemas.openxmlformats.org/presentationml/2006/main">
  <p:tag name="RAINPROBLEMTYPE" val="ProblemTypeMarker"/>
</p:tagLst>
</file>

<file path=ppt/tags/tag447.xml><?xml version="1.0" encoding="utf-8"?>
<p:tagLst xmlns:p="http://schemas.openxmlformats.org/presentationml/2006/main">
  <p:tag name="RAINPROBLEMTYPE" val="ProblemTypeMarker"/>
</p:tagLst>
</file>

<file path=ppt/tags/tag448.xml><?xml version="1.0" encoding="utf-8"?>
<p:tagLst xmlns:p="http://schemas.openxmlformats.org/presentationml/2006/main">
  <p:tag name="RAINPROBLEMTYPE" val="ProblemTypeMarker"/>
</p:tagLst>
</file>

<file path=ppt/tags/tag449.xml><?xml version="1.0" encoding="utf-8"?>
<p:tagLst xmlns:p="http://schemas.openxmlformats.org/presentationml/2006/main">
  <p:tag name="RAINPROBLEMTYPE" val="ProblemTypeMarker"/>
</p:tagLst>
</file>

<file path=ppt/tags/tag45.xml><?xml version="1.0" encoding="utf-8"?>
<p:tagLst xmlns:p="http://schemas.openxmlformats.org/presentationml/2006/main">
  <p:tag name="RAINPROBLEMTYPE" val="ProblemTypeMarker"/>
</p:tagLst>
</file>

<file path=ppt/tags/tag450.xml><?xml version="1.0" encoding="utf-8"?>
<p:tagLst xmlns:p="http://schemas.openxmlformats.org/presentationml/2006/main">
  <p:tag name="RAINPROBLEM" val="ProblemSetting"/>
  <p:tag name="RAINPROBLEMTYPE" val="MultipleChoice"/>
</p:tagLst>
</file>

<file path=ppt/tags/tag451.xml><?xml version="1.0" encoding="utf-8"?>
<p:tagLst xmlns:p="http://schemas.openxmlformats.org/presentationml/2006/main">
  <p:tag name="RAINPROBLEM" val="MultipleChoice"/>
  <p:tag name="PROBLEMSCORE" val="1.0"/>
</p:tagLst>
</file>

<file path=ppt/tags/tag452.xml><?xml version="1.0" encoding="utf-8"?>
<p:tagLst xmlns:p="http://schemas.openxmlformats.org/presentationml/2006/main">
  <p:tag name="RAINPROBLEM" val="ProblemBody"/>
</p:tagLst>
</file>

<file path=ppt/tags/tag453.xml><?xml version="1.0" encoding="utf-8"?>
<p:tagLst xmlns:p="http://schemas.openxmlformats.org/presentationml/2006/main">
  <p:tag name="RAINPROBLEM" val="ProblemItem"/>
</p:tagLst>
</file>

<file path=ppt/tags/tag454.xml><?xml version="1.0" encoding="utf-8"?>
<p:tagLst xmlns:p="http://schemas.openxmlformats.org/presentationml/2006/main">
  <p:tag name="RAINPROBLEM" val="ProblemItem"/>
</p:tagLst>
</file>

<file path=ppt/tags/tag455.xml><?xml version="1.0" encoding="utf-8"?>
<p:tagLst xmlns:p="http://schemas.openxmlformats.org/presentationml/2006/main">
  <p:tag name="RAINPROBLEM" val="ProblemItem"/>
</p:tagLst>
</file>

<file path=ppt/tags/tag456.xml><?xml version="1.0" encoding="utf-8"?>
<p:tagLst xmlns:p="http://schemas.openxmlformats.org/presentationml/2006/main">
  <p:tag name="RAINPROBLEM" val="ProblemItem"/>
</p:tagLst>
</file>

<file path=ppt/tags/tag45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5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5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6.xml><?xml version="1.0" encoding="utf-8"?>
<p:tagLst xmlns:p="http://schemas.openxmlformats.org/presentationml/2006/main">
  <p:tag name="RAINPROBLEMTYPE" val="ProblemTypeMarker"/>
</p:tagLst>
</file>

<file path=ppt/tags/tag46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61.xml><?xml version="1.0" encoding="utf-8"?>
<p:tagLst xmlns:p="http://schemas.openxmlformats.org/presentationml/2006/main">
  <p:tag name="RAINPROBLEMTYPE" val="ProblemTypeMarker"/>
</p:tagLst>
</file>

<file path=ppt/tags/tag462.xml><?xml version="1.0" encoding="utf-8"?>
<p:tagLst xmlns:p="http://schemas.openxmlformats.org/presentationml/2006/main">
  <p:tag name="RAINPROBLEMTYPE" val="ProblemTypeMarker"/>
</p:tagLst>
</file>

<file path=ppt/tags/tag463.xml><?xml version="1.0" encoding="utf-8"?>
<p:tagLst xmlns:p="http://schemas.openxmlformats.org/presentationml/2006/main">
  <p:tag name="RAINPROBLEMTYPE" val="ProblemTypeMarker"/>
</p:tagLst>
</file>

<file path=ppt/tags/tag464.xml><?xml version="1.0" encoding="utf-8"?>
<p:tagLst xmlns:p="http://schemas.openxmlformats.org/presentationml/2006/main">
  <p:tag name="RAINPROBLEMTYPE" val="ProblemTypeMarker"/>
</p:tagLst>
</file>

<file path=ppt/tags/tag465.xml><?xml version="1.0" encoding="utf-8"?>
<p:tagLst xmlns:p="http://schemas.openxmlformats.org/presentationml/2006/main">
  <p:tag name="RAINPROBLEMTYPE" val="ProblemTypeMarker"/>
</p:tagLst>
</file>

<file path=ppt/tags/tag466.xml><?xml version="1.0" encoding="utf-8"?>
<p:tagLst xmlns:p="http://schemas.openxmlformats.org/presentationml/2006/main">
  <p:tag name="RAINPROBLEM" val="ProblemSetting"/>
  <p:tag name="RAINPROBLEMTYPE" val="MultipleChoice"/>
</p:tagLst>
</file>

<file path=ppt/tags/tag467.xml><?xml version="1.0" encoding="utf-8"?>
<p:tagLst xmlns:p="http://schemas.openxmlformats.org/presentationml/2006/main">
  <p:tag name="RAINPROBLEM" val="MultipleChoice"/>
  <p:tag name="PROBLEMSCORE" val="1.0"/>
</p:tagLst>
</file>

<file path=ppt/tags/tag468.xml><?xml version="1.0" encoding="utf-8"?>
<p:tagLst xmlns:p="http://schemas.openxmlformats.org/presentationml/2006/main">
  <p:tag name="RAINPROBLEM" val="ProblemBody"/>
</p:tagLst>
</file>

<file path=ppt/tags/tag469.xml><?xml version="1.0" encoding="utf-8"?>
<p:tagLst xmlns:p="http://schemas.openxmlformats.org/presentationml/2006/main">
  <p:tag name="RAINPROBLEM" val="ProblemItem"/>
</p:tagLst>
</file>

<file path=ppt/tags/tag47.xml><?xml version="1.0" encoding="utf-8"?>
<p:tagLst xmlns:p="http://schemas.openxmlformats.org/presentationml/2006/main">
  <p:tag name="RAINPROBLEMTYPE" val="ProblemTypeMarker"/>
</p:tagLst>
</file>

<file path=ppt/tags/tag470.xml><?xml version="1.0" encoding="utf-8"?>
<p:tagLst xmlns:p="http://schemas.openxmlformats.org/presentationml/2006/main">
  <p:tag name="RAINPROBLEM" val="ProblemItem"/>
</p:tagLst>
</file>

<file path=ppt/tags/tag471.xml><?xml version="1.0" encoding="utf-8"?>
<p:tagLst xmlns:p="http://schemas.openxmlformats.org/presentationml/2006/main">
  <p:tag name="RAINPROBLEM" val="ProblemItem"/>
</p:tagLst>
</file>

<file path=ppt/tags/tag472.xml><?xml version="1.0" encoding="utf-8"?>
<p:tagLst xmlns:p="http://schemas.openxmlformats.org/presentationml/2006/main">
  <p:tag name="RAINPROBLEM" val="ProblemItem"/>
</p:tagLst>
</file>

<file path=ppt/tags/tag47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7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7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7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77.xml><?xml version="1.0" encoding="utf-8"?>
<p:tagLst xmlns:p="http://schemas.openxmlformats.org/presentationml/2006/main">
  <p:tag name="RAINPROBLEMTYPE" val="ProblemTypeMarker"/>
</p:tagLst>
</file>

<file path=ppt/tags/tag478.xml><?xml version="1.0" encoding="utf-8"?>
<p:tagLst xmlns:p="http://schemas.openxmlformats.org/presentationml/2006/main">
  <p:tag name="RAINPROBLEMTYPE" val="ProblemTypeMarker"/>
</p:tagLst>
</file>

<file path=ppt/tags/tag479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RAINPROBLEMTYPE" val="ProblemTypeMarker"/>
</p:tagLst>
</file>

<file path=ppt/tags/tag480.xml><?xml version="1.0" encoding="utf-8"?>
<p:tagLst xmlns:p="http://schemas.openxmlformats.org/presentationml/2006/main">
  <p:tag name="RAINPROBLEMTYPE" val="ProblemTypeMarker"/>
</p:tagLst>
</file>

<file path=ppt/tags/tag481.xml><?xml version="1.0" encoding="utf-8"?>
<p:tagLst xmlns:p="http://schemas.openxmlformats.org/presentationml/2006/main">
  <p:tag name="RAINPROBLEMTYPE" val="ProblemTypeMarker"/>
</p:tagLst>
</file>

<file path=ppt/tags/tag482.xml><?xml version="1.0" encoding="utf-8"?>
<p:tagLst xmlns:p="http://schemas.openxmlformats.org/presentationml/2006/main">
  <p:tag name="RAINPROBLEM" val="ProblemSetting"/>
  <p:tag name="RAINPROBLEMTYPE" val="MultipleChoice"/>
</p:tagLst>
</file>

<file path=ppt/tags/tag483.xml><?xml version="1.0" encoding="utf-8"?>
<p:tagLst xmlns:p="http://schemas.openxmlformats.org/presentationml/2006/main">
  <p:tag name="RAINPROBLEM" val="MultipleChoice"/>
  <p:tag name="PROBLEMSCORE" val="1.0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" val="ProblemSetting"/>
  <p:tag name="RAINPROBLEMTYPE" val="MultipleChoice"/>
</p:tagLst>
</file>

<file path=ppt/tags/tag51.xml><?xml version="1.0" encoding="utf-8"?>
<p:tagLst xmlns:p="http://schemas.openxmlformats.org/presentationml/2006/main">
  <p:tag name="RAINPROBLEM" val="MultipleChoice"/>
  <p:tag name="PROBLEMSCORE" val="1.0"/>
</p:tagLst>
</file>

<file path=ppt/tags/tag52.xml><?xml version="1.0" encoding="utf-8"?>
<p:tagLst xmlns:p="http://schemas.openxmlformats.org/presentationml/2006/main">
  <p:tag name="RAINPROBLEM" val="ProblemBody"/>
</p:tagLst>
</file>

<file path=ppt/tags/tag53.xml><?xml version="1.0" encoding="utf-8"?>
<p:tagLst xmlns:p="http://schemas.openxmlformats.org/presentationml/2006/main">
  <p:tag name="RAINPROBLEM" val="ProblemItem"/>
</p:tagLst>
</file>

<file path=ppt/tags/tag5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55.xml><?xml version="1.0" encoding="utf-8"?>
<p:tagLst xmlns:p="http://schemas.openxmlformats.org/presentationml/2006/main">
  <p:tag name="RAINPROBLEM" val="ProblemItem"/>
</p:tagLst>
</file>

<file path=ppt/tags/tag5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p="http://schemas.openxmlformats.org/presentationml/2006/main">
  <p:tag name="RAINPROBLEM" val="ProblemItem"/>
</p:tagLst>
</file>

<file path=ppt/tags/tag5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p="http://schemas.openxmlformats.org/presentationml/2006/main">
  <p:tag name="RAINPROBLEMTYPE" val="ProblemTypeMarker"/>
</p:tagLst>
</file>

<file path=ppt/tags/tag62.xml><?xml version="1.0" encoding="utf-8"?>
<p:tagLst xmlns:p="http://schemas.openxmlformats.org/presentationml/2006/main">
  <p:tag name="RAINPROBLEMTYPE" val="ProblemTypeMarker"/>
</p:tagLst>
</file>

<file path=ppt/tags/tag63.xml><?xml version="1.0" encoding="utf-8"?>
<p:tagLst xmlns:p="http://schemas.openxmlformats.org/presentationml/2006/main">
  <p:tag name="RAINPROBLEMTYPE" val="ProblemTypeMarker"/>
</p:tagLst>
</file>

<file path=ppt/tags/tag64.xml><?xml version="1.0" encoding="utf-8"?>
<p:tagLst xmlns:p="http://schemas.openxmlformats.org/presentationml/2006/main">
  <p:tag name="RAINPROBLEMTYPE" val="ProblemTypeMarker"/>
</p:tagLst>
</file>

<file path=ppt/tags/tag65.xml><?xml version="1.0" encoding="utf-8"?>
<p:tagLst xmlns:p="http://schemas.openxmlformats.org/presentationml/2006/main">
  <p:tag name="RAINPROBLEMTYPE" val="ProblemTypeMarker"/>
</p:tagLst>
</file>

<file path=ppt/tags/tag66.xml><?xml version="1.0" encoding="utf-8"?>
<p:tagLst xmlns:p="http://schemas.openxmlformats.org/presentationml/2006/main">
  <p:tag name="RAINPROBLEM" val="ProblemSetting"/>
  <p:tag name="RAINPROBLEMTYPE" val="MultipleChoice"/>
</p:tagLst>
</file>

<file path=ppt/tags/tag67.xml><?xml version="1.0" encoding="utf-8"?>
<p:tagLst xmlns:p="http://schemas.openxmlformats.org/presentationml/2006/main">
  <p:tag name="RAINPROBLEM" val="MultipleChoice"/>
  <p:tag name="PROBLEMSCORE" val="1.0"/>
</p:tagLst>
</file>

<file path=ppt/tags/tag68.xml><?xml version="1.0" encoding="utf-8"?>
<p:tagLst xmlns:p="http://schemas.openxmlformats.org/presentationml/2006/main">
  <p:tag name="RAINPROBLEM" val="ProblemBody"/>
</p:tagLst>
</file>

<file path=ppt/tags/tag69.xml><?xml version="1.0" encoding="utf-8"?>
<p:tagLst xmlns:p="http://schemas.openxmlformats.org/presentationml/2006/main">
  <p:tag name="RAINPROBLEM" val="ProblemItem"/>
</p:tagLst>
</file>

<file path=ppt/tags/tag7.xml><?xml version="1.0" encoding="utf-8"?>
<p:tagLst xmlns:p="http://schemas.openxmlformats.org/presentationml/2006/main">
  <p:tag name="RAINPROBLEM" val="ProblemItem"/>
</p:tagLst>
</file>

<file path=ppt/tags/tag7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1.xml><?xml version="1.0" encoding="utf-8"?>
<p:tagLst xmlns:p="http://schemas.openxmlformats.org/presentationml/2006/main">
  <p:tag name="RAINPROBLEM" val="ProblemItem"/>
</p:tagLst>
</file>

<file path=ppt/tags/tag7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3.xml><?xml version="1.0" encoding="utf-8"?>
<p:tagLst xmlns:p="http://schemas.openxmlformats.org/presentationml/2006/main">
  <p:tag name="RAINPROBLEM" val="ProblemItem"/>
</p:tagLst>
</file>

<file path=ppt/tags/tag7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75.xml><?xml version="1.0" encoding="utf-8"?>
<p:tagLst xmlns:p="http://schemas.openxmlformats.org/presentationml/2006/main">
  <p:tag name="RAINPROBLEM" val="ProblemItem"/>
</p:tagLst>
</file>

<file path=ppt/tags/tag7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80.xml><?xml version="1.0" encoding="utf-8"?>
<p:tagLst xmlns:p="http://schemas.openxmlformats.org/presentationml/2006/main">
  <p:tag name="RAINPROBLEMTYPE" val="ProblemTypeMarker"/>
</p:tagLst>
</file>

<file path=ppt/tags/tag81.xml><?xml version="1.0" encoding="utf-8"?>
<p:tagLst xmlns:p="http://schemas.openxmlformats.org/presentationml/2006/main">
  <p:tag name="RAINPROBLEMTYPE" val="ProblemTypeMarker"/>
</p:tagLst>
</file>

<file path=ppt/tags/tag82.xml><?xml version="1.0" encoding="utf-8"?>
<p:tagLst xmlns:p="http://schemas.openxmlformats.org/presentationml/2006/main">
  <p:tag name="RAINPROBLEM" val="ProblemSetting"/>
  <p:tag name="RAINPROBLEMTYPE" val="MultipleChoice"/>
</p:tagLst>
</file>

<file path=ppt/tags/tag83.xml><?xml version="1.0" encoding="utf-8"?>
<p:tagLst xmlns:p="http://schemas.openxmlformats.org/presentationml/2006/main">
  <p:tag name="RAINPROBLEM" val="MultipleChoice"/>
  <p:tag name="PROBLEMSCORE" val="1.0"/>
</p:tagLst>
</file>

<file path=ppt/tags/tag84.xml><?xml version="1.0" encoding="utf-8"?>
<p:tagLst xmlns:p="http://schemas.openxmlformats.org/presentationml/2006/main">
  <p:tag name="RAINPROBLEM" val="ProblemBody"/>
</p:tagLst>
</file>

<file path=ppt/tags/tag85.xml><?xml version="1.0" encoding="utf-8"?>
<p:tagLst xmlns:p="http://schemas.openxmlformats.org/presentationml/2006/main">
  <p:tag name="RAINPROBLEM" val="ProblemItem"/>
</p:tagLst>
</file>

<file path=ppt/tags/tag8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87.xml><?xml version="1.0" encoding="utf-8"?>
<p:tagLst xmlns:p="http://schemas.openxmlformats.org/presentationml/2006/main">
  <p:tag name="RAINPROBLEM" val="ProblemItem"/>
</p:tagLst>
</file>

<file path=ppt/tags/tag8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9.xml><?xml version="1.0" encoding="utf-8"?>
<p:tagLst xmlns:p="http://schemas.openxmlformats.org/presentationml/2006/main">
  <p:tag name="RAINPROBLEM" val="ProblemItem"/>
</p:tagLst>
</file>

<file path=ppt/tags/tag9.xml><?xml version="1.0" encoding="utf-8"?>
<p:tagLst xmlns:p="http://schemas.openxmlformats.org/presentationml/2006/main">
  <p:tag name="RAINPROBLEM" val="ProblemItem"/>
</p:tagLst>
</file>

<file path=ppt/tags/tag9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1.xml><?xml version="1.0" encoding="utf-8"?>
<p:tagLst xmlns:p="http://schemas.openxmlformats.org/presentationml/2006/main">
  <p:tag name="RAINPROBLEM" val="ProblemItem"/>
</p:tagLst>
</file>

<file path=ppt/tags/tag9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p="http://schemas.openxmlformats.org/presentationml/2006/main">
  <p:tag name="RAINPROBLEMTYPE" val="ProblemTypeMarker"/>
</p:tagLst>
</file>

<file path=ppt/tags/tag94.xml><?xml version="1.0" encoding="utf-8"?>
<p:tagLst xmlns:p="http://schemas.openxmlformats.org/presentationml/2006/main">
  <p:tag name="RAINPROBLEMTYPE" val="ProblemTypeMarker"/>
</p:tagLst>
</file>

<file path=ppt/tags/tag95.xml><?xml version="1.0" encoding="utf-8"?>
<p:tagLst xmlns:p="http://schemas.openxmlformats.org/presentationml/2006/main">
  <p:tag name="RAINPROBLEMTYPE" val="ProblemTypeMarker"/>
</p:tagLst>
</file>

<file path=ppt/tags/tag96.xml><?xml version="1.0" encoding="utf-8"?>
<p:tagLst xmlns:p="http://schemas.openxmlformats.org/presentationml/2006/main">
  <p:tag name="RAINPROBLEMTYPE" val="ProblemTypeMarker"/>
</p:tagLst>
</file>

<file path=ppt/tags/tag97.xml><?xml version="1.0" encoding="utf-8"?>
<p:tagLst xmlns:p="http://schemas.openxmlformats.org/presentationml/2006/main">
  <p:tag name="RAINPROBLEMTYPE" val="ProblemTypeMarker"/>
</p:tagLst>
</file>

<file path=ppt/tags/tag98.xml><?xml version="1.0" encoding="utf-8"?>
<p:tagLst xmlns:p="http://schemas.openxmlformats.org/presentationml/2006/main">
  <p:tag name="RAINPROBLEM" val="ProblemSetting"/>
  <p:tag name="RAINPROBLEMTYPE" val="MultipleChoice"/>
</p:tagLst>
</file>

<file path=ppt/tags/tag99.xml><?xml version="1.0" encoding="utf-8"?>
<p:tagLst xmlns:p="http://schemas.openxmlformats.org/presentationml/2006/main">
  <p:tag name="RAINPROBLEM" val="MultipleChoice"/>
  <p:tag name="PROBLEMSCORE" val="1.0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4468</Words>
  <Application>WPS 演示</Application>
  <PresentationFormat>宽屏</PresentationFormat>
  <Paragraphs>666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2019级综英3雨课堂Unit5（一二三级通用）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S</dc:creator>
  <cp:lastModifiedBy>袁晓雯</cp:lastModifiedBy>
  <cp:revision>248</cp:revision>
  <dcterms:created xsi:type="dcterms:W3CDTF">2019-06-19T02:08:00Z</dcterms:created>
  <dcterms:modified xsi:type="dcterms:W3CDTF">2020-10-29T23:02:52Z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