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57" r:id="rId13"/>
    <p:sldId id="296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24" r:id="rId32"/>
    <p:sldId id="325" r:id="rId33"/>
  </p:sldIdLst>
  <p:sldSz cx="5715000" cy="9144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880"/>
        <p:guide pos="180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notesMaster" Target="notesMasters/notesMaster1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464594" y="1143000"/>
            <a:ext cx="1928813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雨课堂试卷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85750" y="3810000"/>
            <a:ext cx="5143500" cy="1524000"/>
          </a:xfrm>
        </p:spPr>
        <p:txBody>
          <a:bodyPr anchor="ctr" anchorCtr="1"/>
          <a:lstStyle>
            <a:lvl1pPr>
              <a:defRPr sz="2600"/>
            </a:lvl1pPr>
          </a:lstStyle>
          <a:p>
            <a:r>
              <a:rPr lang="zh-CN" altLang="en-US" smtClean="0"/>
              <a:t>请填写试卷标题</a:t>
            </a:r>
            <a:endParaRPr lang="zh-CN" altLang="en-US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571500" rtl="0" eaLnBrk="1" fontAlgn="auto" latinLnBrk="0" hangingPunct="1">
        <a:lnSpc>
          <a:spcPct val="100000"/>
        </a:lnSpc>
        <a:spcBef>
          <a:spcPct val="0"/>
        </a:spcBef>
        <a:buNone/>
        <a:defRPr sz="225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142875" indent="-142875" algn="l" defTabSz="5715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12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428625" indent="-142875" algn="l" defTabSz="5715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005840" algn="l"/>
          <a:tab pos="1005840" algn="l"/>
          <a:tab pos="1005840" algn="l"/>
          <a:tab pos="1005840" algn="l"/>
        </a:tabLst>
        <a:defRPr sz="10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714375" indent="-142875" algn="l" defTabSz="5715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0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000125" indent="-142875" algn="l" defTabSz="5715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87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285875" indent="-142875" algn="l" defTabSz="5715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87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1571625" indent="-142875" algn="l" defTabSz="571500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75" indent="-142875" algn="l" defTabSz="571500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125" indent="-142875" algn="l" defTabSz="571500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875" indent="-142875" algn="l" defTabSz="571500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40.xml"/><Relationship Id="rId8" Type="http://schemas.openxmlformats.org/officeDocument/2006/relationships/tags" Target="../tags/tag139.xml"/><Relationship Id="rId7" Type="http://schemas.openxmlformats.org/officeDocument/2006/relationships/tags" Target="../tags/tag138.xml"/><Relationship Id="rId6" Type="http://schemas.openxmlformats.org/officeDocument/2006/relationships/tags" Target="../tags/tag137.xml"/><Relationship Id="rId5" Type="http://schemas.openxmlformats.org/officeDocument/2006/relationships/tags" Target="../tags/tag136.xml"/><Relationship Id="rId4" Type="http://schemas.openxmlformats.org/officeDocument/2006/relationships/tags" Target="../tags/tag135.xml"/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147.xml"/><Relationship Id="rId16" Type="http://schemas.openxmlformats.org/officeDocument/2006/relationships/image" Target="../media/image1.png"/><Relationship Id="rId15" Type="http://schemas.openxmlformats.org/officeDocument/2006/relationships/tags" Target="../tags/tag146.xml"/><Relationship Id="rId14" Type="http://schemas.openxmlformats.org/officeDocument/2006/relationships/tags" Target="../tags/tag145.xml"/><Relationship Id="rId13" Type="http://schemas.openxmlformats.org/officeDocument/2006/relationships/tags" Target="../tags/tag144.xml"/><Relationship Id="rId12" Type="http://schemas.openxmlformats.org/officeDocument/2006/relationships/tags" Target="../tags/tag143.xml"/><Relationship Id="rId11" Type="http://schemas.openxmlformats.org/officeDocument/2006/relationships/tags" Target="../tags/tag142.xml"/><Relationship Id="rId10" Type="http://schemas.openxmlformats.org/officeDocument/2006/relationships/tags" Target="../tags/tag141.xml"/><Relationship Id="rId1" Type="http://schemas.openxmlformats.org/officeDocument/2006/relationships/tags" Target="../tags/tag13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56.xml"/><Relationship Id="rId8" Type="http://schemas.openxmlformats.org/officeDocument/2006/relationships/tags" Target="../tags/tag155.xml"/><Relationship Id="rId7" Type="http://schemas.openxmlformats.org/officeDocument/2006/relationships/tags" Target="../tags/tag154.xml"/><Relationship Id="rId6" Type="http://schemas.openxmlformats.org/officeDocument/2006/relationships/tags" Target="../tags/tag153.xml"/><Relationship Id="rId5" Type="http://schemas.openxmlformats.org/officeDocument/2006/relationships/tags" Target="../tags/tag152.xml"/><Relationship Id="rId4" Type="http://schemas.openxmlformats.org/officeDocument/2006/relationships/tags" Target="../tags/tag151.xml"/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163.xml"/><Relationship Id="rId16" Type="http://schemas.openxmlformats.org/officeDocument/2006/relationships/image" Target="../media/image1.png"/><Relationship Id="rId15" Type="http://schemas.openxmlformats.org/officeDocument/2006/relationships/tags" Target="../tags/tag162.xml"/><Relationship Id="rId14" Type="http://schemas.openxmlformats.org/officeDocument/2006/relationships/tags" Target="../tags/tag161.xml"/><Relationship Id="rId13" Type="http://schemas.openxmlformats.org/officeDocument/2006/relationships/tags" Target="../tags/tag160.xml"/><Relationship Id="rId12" Type="http://schemas.openxmlformats.org/officeDocument/2006/relationships/tags" Target="../tags/tag159.xml"/><Relationship Id="rId11" Type="http://schemas.openxmlformats.org/officeDocument/2006/relationships/tags" Target="../tags/tag158.xml"/><Relationship Id="rId10" Type="http://schemas.openxmlformats.org/officeDocument/2006/relationships/tags" Target="../tags/tag157.xml"/><Relationship Id="rId1" Type="http://schemas.openxmlformats.org/officeDocument/2006/relationships/tags" Target="../tags/tag148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72.xml"/><Relationship Id="rId8" Type="http://schemas.openxmlformats.org/officeDocument/2006/relationships/tags" Target="../tags/tag171.xml"/><Relationship Id="rId7" Type="http://schemas.openxmlformats.org/officeDocument/2006/relationships/tags" Target="../tags/tag170.xml"/><Relationship Id="rId6" Type="http://schemas.openxmlformats.org/officeDocument/2006/relationships/tags" Target="../tags/tag169.xml"/><Relationship Id="rId5" Type="http://schemas.openxmlformats.org/officeDocument/2006/relationships/tags" Target="../tags/tag168.xml"/><Relationship Id="rId4" Type="http://schemas.openxmlformats.org/officeDocument/2006/relationships/tags" Target="../tags/tag167.xml"/><Relationship Id="rId3" Type="http://schemas.openxmlformats.org/officeDocument/2006/relationships/tags" Target="../tags/tag166.xml"/><Relationship Id="rId2" Type="http://schemas.openxmlformats.org/officeDocument/2006/relationships/tags" Target="../tags/tag165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179.xml"/><Relationship Id="rId16" Type="http://schemas.openxmlformats.org/officeDocument/2006/relationships/image" Target="../media/image1.png"/><Relationship Id="rId15" Type="http://schemas.openxmlformats.org/officeDocument/2006/relationships/tags" Target="../tags/tag178.xml"/><Relationship Id="rId14" Type="http://schemas.openxmlformats.org/officeDocument/2006/relationships/tags" Target="../tags/tag177.xml"/><Relationship Id="rId13" Type="http://schemas.openxmlformats.org/officeDocument/2006/relationships/tags" Target="../tags/tag176.xml"/><Relationship Id="rId12" Type="http://schemas.openxmlformats.org/officeDocument/2006/relationships/tags" Target="../tags/tag175.xml"/><Relationship Id="rId11" Type="http://schemas.openxmlformats.org/officeDocument/2006/relationships/tags" Target="../tags/tag174.xml"/><Relationship Id="rId10" Type="http://schemas.openxmlformats.org/officeDocument/2006/relationships/tags" Target="../tags/tag173.xml"/><Relationship Id="rId1" Type="http://schemas.openxmlformats.org/officeDocument/2006/relationships/tags" Target="../tags/tag164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188.xml"/><Relationship Id="rId8" Type="http://schemas.openxmlformats.org/officeDocument/2006/relationships/tags" Target="../tags/tag187.xml"/><Relationship Id="rId7" Type="http://schemas.openxmlformats.org/officeDocument/2006/relationships/tags" Target="../tags/tag186.xml"/><Relationship Id="rId6" Type="http://schemas.openxmlformats.org/officeDocument/2006/relationships/tags" Target="../tags/tag185.xml"/><Relationship Id="rId5" Type="http://schemas.openxmlformats.org/officeDocument/2006/relationships/tags" Target="../tags/tag184.xml"/><Relationship Id="rId4" Type="http://schemas.openxmlformats.org/officeDocument/2006/relationships/tags" Target="../tags/tag183.xml"/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195.xml"/><Relationship Id="rId16" Type="http://schemas.openxmlformats.org/officeDocument/2006/relationships/image" Target="../media/image1.png"/><Relationship Id="rId15" Type="http://schemas.openxmlformats.org/officeDocument/2006/relationships/tags" Target="../tags/tag194.xml"/><Relationship Id="rId14" Type="http://schemas.openxmlformats.org/officeDocument/2006/relationships/tags" Target="../tags/tag193.xml"/><Relationship Id="rId13" Type="http://schemas.openxmlformats.org/officeDocument/2006/relationships/tags" Target="../tags/tag192.xml"/><Relationship Id="rId12" Type="http://schemas.openxmlformats.org/officeDocument/2006/relationships/tags" Target="../tags/tag191.xml"/><Relationship Id="rId11" Type="http://schemas.openxmlformats.org/officeDocument/2006/relationships/tags" Target="../tags/tag190.xml"/><Relationship Id="rId10" Type="http://schemas.openxmlformats.org/officeDocument/2006/relationships/tags" Target="../tags/tag189.xml"/><Relationship Id="rId1" Type="http://schemas.openxmlformats.org/officeDocument/2006/relationships/tags" Target="../tags/tag180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204.xml"/><Relationship Id="rId8" Type="http://schemas.openxmlformats.org/officeDocument/2006/relationships/tags" Target="../tags/tag203.xml"/><Relationship Id="rId7" Type="http://schemas.openxmlformats.org/officeDocument/2006/relationships/tags" Target="../tags/tag202.xml"/><Relationship Id="rId6" Type="http://schemas.openxmlformats.org/officeDocument/2006/relationships/tags" Target="../tags/tag201.xml"/><Relationship Id="rId5" Type="http://schemas.openxmlformats.org/officeDocument/2006/relationships/tags" Target="../tags/tag200.xml"/><Relationship Id="rId4" Type="http://schemas.openxmlformats.org/officeDocument/2006/relationships/tags" Target="../tags/tag199.xml"/><Relationship Id="rId3" Type="http://schemas.openxmlformats.org/officeDocument/2006/relationships/tags" Target="../tags/tag198.xml"/><Relationship Id="rId2" Type="http://schemas.openxmlformats.org/officeDocument/2006/relationships/tags" Target="../tags/tag197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211.xml"/><Relationship Id="rId16" Type="http://schemas.openxmlformats.org/officeDocument/2006/relationships/image" Target="../media/image1.png"/><Relationship Id="rId15" Type="http://schemas.openxmlformats.org/officeDocument/2006/relationships/tags" Target="../tags/tag210.xml"/><Relationship Id="rId14" Type="http://schemas.openxmlformats.org/officeDocument/2006/relationships/tags" Target="../tags/tag209.xml"/><Relationship Id="rId13" Type="http://schemas.openxmlformats.org/officeDocument/2006/relationships/tags" Target="../tags/tag208.xml"/><Relationship Id="rId12" Type="http://schemas.openxmlformats.org/officeDocument/2006/relationships/tags" Target="../tags/tag207.xml"/><Relationship Id="rId11" Type="http://schemas.openxmlformats.org/officeDocument/2006/relationships/tags" Target="../tags/tag206.xml"/><Relationship Id="rId10" Type="http://schemas.openxmlformats.org/officeDocument/2006/relationships/tags" Target="../tags/tag205.xml"/><Relationship Id="rId1" Type="http://schemas.openxmlformats.org/officeDocument/2006/relationships/tags" Target="../tags/tag196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220.xml"/><Relationship Id="rId8" Type="http://schemas.openxmlformats.org/officeDocument/2006/relationships/tags" Target="../tags/tag219.xml"/><Relationship Id="rId7" Type="http://schemas.openxmlformats.org/officeDocument/2006/relationships/tags" Target="../tags/tag218.xml"/><Relationship Id="rId6" Type="http://schemas.openxmlformats.org/officeDocument/2006/relationships/tags" Target="../tags/tag217.xml"/><Relationship Id="rId5" Type="http://schemas.openxmlformats.org/officeDocument/2006/relationships/tags" Target="../tags/tag216.xml"/><Relationship Id="rId4" Type="http://schemas.openxmlformats.org/officeDocument/2006/relationships/tags" Target="../tags/tag215.xml"/><Relationship Id="rId3" Type="http://schemas.openxmlformats.org/officeDocument/2006/relationships/tags" Target="../tags/tag214.xml"/><Relationship Id="rId2" Type="http://schemas.openxmlformats.org/officeDocument/2006/relationships/tags" Target="../tags/tag213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227.xml"/><Relationship Id="rId16" Type="http://schemas.openxmlformats.org/officeDocument/2006/relationships/image" Target="../media/image1.png"/><Relationship Id="rId15" Type="http://schemas.openxmlformats.org/officeDocument/2006/relationships/tags" Target="../tags/tag226.xml"/><Relationship Id="rId14" Type="http://schemas.openxmlformats.org/officeDocument/2006/relationships/tags" Target="../tags/tag225.xml"/><Relationship Id="rId13" Type="http://schemas.openxmlformats.org/officeDocument/2006/relationships/tags" Target="../tags/tag224.xml"/><Relationship Id="rId12" Type="http://schemas.openxmlformats.org/officeDocument/2006/relationships/tags" Target="../tags/tag223.xml"/><Relationship Id="rId11" Type="http://schemas.openxmlformats.org/officeDocument/2006/relationships/tags" Target="../tags/tag222.xml"/><Relationship Id="rId10" Type="http://schemas.openxmlformats.org/officeDocument/2006/relationships/tags" Target="../tags/tag221.xml"/><Relationship Id="rId1" Type="http://schemas.openxmlformats.org/officeDocument/2006/relationships/tags" Target="../tags/tag212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236.xml"/><Relationship Id="rId8" Type="http://schemas.openxmlformats.org/officeDocument/2006/relationships/tags" Target="../tags/tag235.xml"/><Relationship Id="rId7" Type="http://schemas.openxmlformats.org/officeDocument/2006/relationships/tags" Target="../tags/tag234.xml"/><Relationship Id="rId6" Type="http://schemas.openxmlformats.org/officeDocument/2006/relationships/tags" Target="../tags/tag233.xml"/><Relationship Id="rId5" Type="http://schemas.openxmlformats.org/officeDocument/2006/relationships/tags" Target="../tags/tag232.xml"/><Relationship Id="rId4" Type="http://schemas.openxmlformats.org/officeDocument/2006/relationships/tags" Target="../tags/tag231.xml"/><Relationship Id="rId3" Type="http://schemas.openxmlformats.org/officeDocument/2006/relationships/tags" Target="../tags/tag230.xml"/><Relationship Id="rId2" Type="http://schemas.openxmlformats.org/officeDocument/2006/relationships/tags" Target="../tags/tag229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243.xml"/><Relationship Id="rId16" Type="http://schemas.openxmlformats.org/officeDocument/2006/relationships/image" Target="../media/image1.png"/><Relationship Id="rId15" Type="http://schemas.openxmlformats.org/officeDocument/2006/relationships/tags" Target="../tags/tag242.xml"/><Relationship Id="rId14" Type="http://schemas.openxmlformats.org/officeDocument/2006/relationships/tags" Target="../tags/tag241.xml"/><Relationship Id="rId13" Type="http://schemas.openxmlformats.org/officeDocument/2006/relationships/tags" Target="../tags/tag240.xml"/><Relationship Id="rId12" Type="http://schemas.openxmlformats.org/officeDocument/2006/relationships/tags" Target="../tags/tag239.xml"/><Relationship Id="rId11" Type="http://schemas.openxmlformats.org/officeDocument/2006/relationships/tags" Target="../tags/tag238.xml"/><Relationship Id="rId10" Type="http://schemas.openxmlformats.org/officeDocument/2006/relationships/tags" Target="../tags/tag237.xml"/><Relationship Id="rId1" Type="http://schemas.openxmlformats.org/officeDocument/2006/relationships/tags" Target="../tags/tag228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252.xml"/><Relationship Id="rId8" Type="http://schemas.openxmlformats.org/officeDocument/2006/relationships/tags" Target="../tags/tag251.xml"/><Relationship Id="rId7" Type="http://schemas.openxmlformats.org/officeDocument/2006/relationships/tags" Target="../tags/tag250.xml"/><Relationship Id="rId6" Type="http://schemas.openxmlformats.org/officeDocument/2006/relationships/tags" Target="../tags/tag249.xml"/><Relationship Id="rId5" Type="http://schemas.openxmlformats.org/officeDocument/2006/relationships/tags" Target="../tags/tag248.xml"/><Relationship Id="rId4" Type="http://schemas.openxmlformats.org/officeDocument/2006/relationships/tags" Target="../tags/tag247.xml"/><Relationship Id="rId3" Type="http://schemas.openxmlformats.org/officeDocument/2006/relationships/tags" Target="../tags/tag246.xml"/><Relationship Id="rId2" Type="http://schemas.openxmlformats.org/officeDocument/2006/relationships/tags" Target="../tags/tag245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259.xml"/><Relationship Id="rId16" Type="http://schemas.openxmlformats.org/officeDocument/2006/relationships/image" Target="../media/image1.png"/><Relationship Id="rId15" Type="http://schemas.openxmlformats.org/officeDocument/2006/relationships/tags" Target="../tags/tag258.xml"/><Relationship Id="rId14" Type="http://schemas.openxmlformats.org/officeDocument/2006/relationships/tags" Target="../tags/tag257.xml"/><Relationship Id="rId13" Type="http://schemas.openxmlformats.org/officeDocument/2006/relationships/tags" Target="../tags/tag256.xml"/><Relationship Id="rId12" Type="http://schemas.openxmlformats.org/officeDocument/2006/relationships/tags" Target="../tags/tag255.xml"/><Relationship Id="rId11" Type="http://schemas.openxmlformats.org/officeDocument/2006/relationships/tags" Target="../tags/tag254.xml"/><Relationship Id="rId10" Type="http://schemas.openxmlformats.org/officeDocument/2006/relationships/tags" Target="../tags/tag253.xml"/><Relationship Id="rId1" Type="http://schemas.openxmlformats.org/officeDocument/2006/relationships/tags" Target="../tags/tag244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268.xml"/><Relationship Id="rId8" Type="http://schemas.openxmlformats.org/officeDocument/2006/relationships/tags" Target="../tags/tag267.xml"/><Relationship Id="rId7" Type="http://schemas.openxmlformats.org/officeDocument/2006/relationships/tags" Target="../tags/tag266.xml"/><Relationship Id="rId6" Type="http://schemas.openxmlformats.org/officeDocument/2006/relationships/tags" Target="../tags/tag265.xml"/><Relationship Id="rId5" Type="http://schemas.openxmlformats.org/officeDocument/2006/relationships/tags" Target="../tags/tag264.xml"/><Relationship Id="rId4" Type="http://schemas.openxmlformats.org/officeDocument/2006/relationships/tags" Target="../tags/tag263.xml"/><Relationship Id="rId3" Type="http://schemas.openxmlformats.org/officeDocument/2006/relationships/tags" Target="../tags/tag262.xml"/><Relationship Id="rId2" Type="http://schemas.openxmlformats.org/officeDocument/2006/relationships/tags" Target="../tags/tag261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275.xml"/><Relationship Id="rId16" Type="http://schemas.openxmlformats.org/officeDocument/2006/relationships/image" Target="../media/image1.png"/><Relationship Id="rId15" Type="http://schemas.openxmlformats.org/officeDocument/2006/relationships/tags" Target="../tags/tag274.xml"/><Relationship Id="rId14" Type="http://schemas.openxmlformats.org/officeDocument/2006/relationships/tags" Target="../tags/tag273.xml"/><Relationship Id="rId13" Type="http://schemas.openxmlformats.org/officeDocument/2006/relationships/tags" Target="../tags/tag272.xml"/><Relationship Id="rId12" Type="http://schemas.openxmlformats.org/officeDocument/2006/relationships/tags" Target="../tags/tag271.xml"/><Relationship Id="rId11" Type="http://schemas.openxmlformats.org/officeDocument/2006/relationships/tags" Target="../tags/tag270.xml"/><Relationship Id="rId10" Type="http://schemas.openxmlformats.org/officeDocument/2006/relationships/tags" Target="../tags/tag269.xml"/><Relationship Id="rId1" Type="http://schemas.openxmlformats.org/officeDocument/2006/relationships/tags" Target="../tags/tag260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284.xml"/><Relationship Id="rId8" Type="http://schemas.openxmlformats.org/officeDocument/2006/relationships/tags" Target="../tags/tag283.xml"/><Relationship Id="rId7" Type="http://schemas.openxmlformats.org/officeDocument/2006/relationships/tags" Target="../tags/tag282.xml"/><Relationship Id="rId6" Type="http://schemas.openxmlformats.org/officeDocument/2006/relationships/tags" Target="../tags/tag281.xml"/><Relationship Id="rId5" Type="http://schemas.openxmlformats.org/officeDocument/2006/relationships/tags" Target="../tags/tag280.xml"/><Relationship Id="rId4" Type="http://schemas.openxmlformats.org/officeDocument/2006/relationships/tags" Target="../tags/tag279.xml"/><Relationship Id="rId3" Type="http://schemas.openxmlformats.org/officeDocument/2006/relationships/tags" Target="../tags/tag278.xml"/><Relationship Id="rId2" Type="http://schemas.openxmlformats.org/officeDocument/2006/relationships/tags" Target="../tags/tag277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291.xml"/><Relationship Id="rId16" Type="http://schemas.openxmlformats.org/officeDocument/2006/relationships/image" Target="../media/image1.png"/><Relationship Id="rId15" Type="http://schemas.openxmlformats.org/officeDocument/2006/relationships/tags" Target="../tags/tag290.xml"/><Relationship Id="rId14" Type="http://schemas.openxmlformats.org/officeDocument/2006/relationships/tags" Target="../tags/tag289.xml"/><Relationship Id="rId13" Type="http://schemas.openxmlformats.org/officeDocument/2006/relationships/tags" Target="../tags/tag288.xml"/><Relationship Id="rId12" Type="http://schemas.openxmlformats.org/officeDocument/2006/relationships/tags" Target="../tags/tag287.xml"/><Relationship Id="rId11" Type="http://schemas.openxmlformats.org/officeDocument/2006/relationships/tags" Target="../tags/tag286.xml"/><Relationship Id="rId10" Type="http://schemas.openxmlformats.org/officeDocument/2006/relationships/tags" Target="../tags/tag285.xml"/><Relationship Id="rId1" Type="http://schemas.openxmlformats.org/officeDocument/2006/relationships/tags" Target="../tags/tag27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19.xml"/><Relationship Id="rId16" Type="http://schemas.openxmlformats.org/officeDocument/2006/relationships/image" Target="../media/image1.png"/><Relationship Id="rId15" Type="http://schemas.openxmlformats.org/officeDocument/2006/relationships/tags" Target="../tags/tag18.xml"/><Relationship Id="rId14" Type="http://schemas.openxmlformats.org/officeDocument/2006/relationships/tags" Target="../tags/tag17.xml"/><Relationship Id="rId13" Type="http://schemas.openxmlformats.org/officeDocument/2006/relationships/tags" Target="../tags/tag16.xml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300.xml"/><Relationship Id="rId8" Type="http://schemas.openxmlformats.org/officeDocument/2006/relationships/tags" Target="../tags/tag299.xml"/><Relationship Id="rId7" Type="http://schemas.openxmlformats.org/officeDocument/2006/relationships/tags" Target="../tags/tag298.xml"/><Relationship Id="rId6" Type="http://schemas.openxmlformats.org/officeDocument/2006/relationships/tags" Target="../tags/tag297.xml"/><Relationship Id="rId5" Type="http://schemas.openxmlformats.org/officeDocument/2006/relationships/tags" Target="../tags/tag296.xml"/><Relationship Id="rId4" Type="http://schemas.openxmlformats.org/officeDocument/2006/relationships/tags" Target="../tags/tag295.xml"/><Relationship Id="rId3" Type="http://schemas.openxmlformats.org/officeDocument/2006/relationships/tags" Target="../tags/tag294.xml"/><Relationship Id="rId2" Type="http://schemas.openxmlformats.org/officeDocument/2006/relationships/tags" Target="../tags/tag293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307.xml"/><Relationship Id="rId16" Type="http://schemas.openxmlformats.org/officeDocument/2006/relationships/image" Target="../media/image1.png"/><Relationship Id="rId15" Type="http://schemas.openxmlformats.org/officeDocument/2006/relationships/tags" Target="../tags/tag306.xml"/><Relationship Id="rId14" Type="http://schemas.openxmlformats.org/officeDocument/2006/relationships/tags" Target="../tags/tag305.xml"/><Relationship Id="rId13" Type="http://schemas.openxmlformats.org/officeDocument/2006/relationships/tags" Target="../tags/tag304.xml"/><Relationship Id="rId12" Type="http://schemas.openxmlformats.org/officeDocument/2006/relationships/tags" Target="../tags/tag303.xml"/><Relationship Id="rId11" Type="http://schemas.openxmlformats.org/officeDocument/2006/relationships/tags" Target="../tags/tag302.xml"/><Relationship Id="rId10" Type="http://schemas.openxmlformats.org/officeDocument/2006/relationships/tags" Target="../tags/tag301.xml"/><Relationship Id="rId1" Type="http://schemas.openxmlformats.org/officeDocument/2006/relationships/tags" Target="../tags/tag292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316.xml"/><Relationship Id="rId8" Type="http://schemas.openxmlformats.org/officeDocument/2006/relationships/tags" Target="../tags/tag315.xml"/><Relationship Id="rId7" Type="http://schemas.openxmlformats.org/officeDocument/2006/relationships/tags" Target="../tags/tag314.xml"/><Relationship Id="rId6" Type="http://schemas.openxmlformats.org/officeDocument/2006/relationships/tags" Target="../tags/tag313.xml"/><Relationship Id="rId5" Type="http://schemas.openxmlformats.org/officeDocument/2006/relationships/tags" Target="../tags/tag312.xml"/><Relationship Id="rId4" Type="http://schemas.openxmlformats.org/officeDocument/2006/relationships/tags" Target="../tags/tag311.xml"/><Relationship Id="rId3" Type="http://schemas.openxmlformats.org/officeDocument/2006/relationships/tags" Target="../tags/tag310.xml"/><Relationship Id="rId2" Type="http://schemas.openxmlformats.org/officeDocument/2006/relationships/tags" Target="../tags/tag309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323.xml"/><Relationship Id="rId16" Type="http://schemas.openxmlformats.org/officeDocument/2006/relationships/image" Target="../media/image1.png"/><Relationship Id="rId15" Type="http://schemas.openxmlformats.org/officeDocument/2006/relationships/tags" Target="../tags/tag322.xml"/><Relationship Id="rId14" Type="http://schemas.openxmlformats.org/officeDocument/2006/relationships/tags" Target="../tags/tag321.xml"/><Relationship Id="rId13" Type="http://schemas.openxmlformats.org/officeDocument/2006/relationships/tags" Target="../tags/tag320.xml"/><Relationship Id="rId12" Type="http://schemas.openxmlformats.org/officeDocument/2006/relationships/tags" Target="../tags/tag319.xml"/><Relationship Id="rId11" Type="http://schemas.openxmlformats.org/officeDocument/2006/relationships/tags" Target="../tags/tag318.xml"/><Relationship Id="rId10" Type="http://schemas.openxmlformats.org/officeDocument/2006/relationships/tags" Target="../tags/tag317.xml"/><Relationship Id="rId1" Type="http://schemas.openxmlformats.org/officeDocument/2006/relationships/tags" Target="../tags/tag308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332.xml"/><Relationship Id="rId8" Type="http://schemas.openxmlformats.org/officeDocument/2006/relationships/tags" Target="../tags/tag331.xml"/><Relationship Id="rId7" Type="http://schemas.openxmlformats.org/officeDocument/2006/relationships/tags" Target="../tags/tag330.xml"/><Relationship Id="rId6" Type="http://schemas.openxmlformats.org/officeDocument/2006/relationships/tags" Target="../tags/tag329.xml"/><Relationship Id="rId5" Type="http://schemas.openxmlformats.org/officeDocument/2006/relationships/tags" Target="../tags/tag328.xml"/><Relationship Id="rId4" Type="http://schemas.openxmlformats.org/officeDocument/2006/relationships/tags" Target="../tags/tag327.xml"/><Relationship Id="rId3" Type="http://schemas.openxmlformats.org/officeDocument/2006/relationships/tags" Target="../tags/tag326.xml"/><Relationship Id="rId2" Type="http://schemas.openxmlformats.org/officeDocument/2006/relationships/tags" Target="../tags/tag325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339.xml"/><Relationship Id="rId16" Type="http://schemas.openxmlformats.org/officeDocument/2006/relationships/image" Target="../media/image1.png"/><Relationship Id="rId15" Type="http://schemas.openxmlformats.org/officeDocument/2006/relationships/tags" Target="../tags/tag338.xml"/><Relationship Id="rId14" Type="http://schemas.openxmlformats.org/officeDocument/2006/relationships/tags" Target="../tags/tag337.xml"/><Relationship Id="rId13" Type="http://schemas.openxmlformats.org/officeDocument/2006/relationships/tags" Target="../tags/tag336.xml"/><Relationship Id="rId12" Type="http://schemas.openxmlformats.org/officeDocument/2006/relationships/tags" Target="../tags/tag335.xml"/><Relationship Id="rId11" Type="http://schemas.openxmlformats.org/officeDocument/2006/relationships/tags" Target="../tags/tag334.xml"/><Relationship Id="rId10" Type="http://schemas.openxmlformats.org/officeDocument/2006/relationships/tags" Target="../tags/tag333.xml"/><Relationship Id="rId1" Type="http://schemas.openxmlformats.org/officeDocument/2006/relationships/tags" Target="../tags/tag324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348.xml"/><Relationship Id="rId8" Type="http://schemas.openxmlformats.org/officeDocument/2006/relationships/tags" Target="../tags/tag347.xml"/><Relationship Id="rId7" Type="http://schemas.openxmlformats.org/officeDocument/2006/relationships/tags" Target="../tags/tag346.xml"/><Relationship Id="rId6" Type="http://schemas.openxmlformats.org/officeDocument/2006/relationships/tags" Target="../tags/tag345.xml"/><Relationship Id="rId5" Type="http://schemas.openxmlformats.org/officeDocument/2006/relationships/tags" Target="../tags/tag344.xml"/><Relationship Id="rId4" Type="http://schemas.openxmlformats.org/officeDocument/2006/relationships/tags" Target="../tags/tag343.xml"/><Relationship Id="rId3" Type="http://schemas.openxmlformats.org/officeDocument/2006/relationships/tags" Target="../tags/tag342.xml"/><Relationship Id="rId2" Type="http://schemas.openxmlformats.org/officeDocument/2006/relationships/tags" Target="../tags/tag341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355.xml"/><Relationship Id="rId16" Type="http://schemas.openxmlformats.org/officeDocument/2006/relationships/image" Target="../media/image1.png"/><Relationship Id="rId15" Type="http://schemas.openxmlformats.org/officeDocument/2006/relationships/tags" Target="../tags/tag354.xml"/><Relationship Id="rId14" Type="http://schemas.openxmlformats.org/officeDocument/2006/relationships/tags" Target="../tags/tag353.xml"/><Relationship Id="rId13" Type="http://schemas.openxmlformats.org/officeDocument/2006/relationships/tags" Target="../tags/tag352.xml"/><Relationship Id="rId12" Type="http://schemas.openxmlformats.org/officeDocument/2006/relationships/tags" Target="../tags/tag351.xml"/><Relationship Id="rId11" Type="http://schemas.openxmlformats.org/officeDocument/2006/relationships/tags" Target="../tags/tag350.xml"/><Relationship Id="rId10" Type="http://schemas.openxmlformats.org/officeDocument/2006/relationships/tags" Target="../tags/tag349.xml"/><Relationship Id="rId1" Type="http://schemas.openxmlformats.org/officeDocument/2006/relationships/tags" Target="../tags/tag340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364.xml"/><Relationship Id="rId8" Type="http://schemas.openxmlformats.org/officeDocument/2006/relationships/tags" Target="../tags/tag363.xml"/><Relationship Id="rId7" Type="http://schemas.openxmlformats.org/officeDocument/2006/relationships/tags" Target="../tags/tag362.xml"/><Relationship Id="rId6" Type="http://schemas.openxmlformats.org/officeDocument/2006/relationships/tags" Target="../tags/tag361.xml"/><Relationship Id="rId5" Type="http://schemas.openxmlformats.org/officeDocument/2006/relationships/tags" Target="../tags/tag360.xml"/><Relationship Id="rId4" Type="http://schemas.openxmlformats.org/officeDocument/2006/relationships/tags" Target="../tags/tag359.xml"/><Relationship Id="rId3" Type="http://schemas.openxmlformats.org/officeDocument/2006/relationships/tags" Target="../tags/tag358.xml"/><Relationship Id="rId2" Type="http://schemas.openxmlformats.org/officeDocument/2006/relationships/tags" Target="../tags/tag357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371.xml"/><Relationship Id="rId16" Type="http://schemas.openxmlformats.org/officeDocument/2006/relationships/image" Target="../media/image1.png"/><Relationship Id="rId15" Type="http://schemas.openxmlformats.org/officeDocument/2006/relationships/tags" Target="../tags/tag370.xml"/><Relationship Id="rId14" Type="http://schemas.openxmlformats.org/officeDocument/2006/relationships/tags" Target="../tags/tag369.xml"/><Relationship Id="rId13" Type="http://schemas.openxmlformats.org/officeDocument/2006/relationships/tags" Target="../tags/tag368.xml"/><Relationship Id="rId12" Type="http://schemas.openxmlformats.org/officeDocument/2006/relationships/tags" Target="../tags/tag367.xml"/><Relationship Id="rId11" Type="http://schemas.openxmlformats.org/officeDocument/2006/relationships/tags" Target="../tags/tag366.xml"/><Relationship Id="rId10" Type="http://schemas.openxmlformats.org/officeDocument/2006/relationships/tags" Target="../tags/tag365.xml"/><Relationship Id="rId1" Type="http://schemas.openxmlformats.org/officeDocument/2006/relationships/tags" Target="../tags/tag356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380.xml"/><Relationship Id="rId8" Type="http://schemas.openxmlformats.org/officeDocument/2006/relationships/tags" Target="../tags/tag379.xml"/><Relationship Id="rId7" Type="http://schemas.openxmlformats.org/officeDocument/2006/relationships/tags" Target="../tags/tag378.xml"/><Relationship Id="rId6" Type="http://schemas.openxmlformats.org/officeDocument/2006/relationships/tags" Target="../tags/tag377.xml"/><Relationship Id="rId5" Type="http://schemas.openxmlformats.org/officeDocument/2006/relationships/tags" Target="../tags/tag376.xml"/><Relationship Id="rId4" Type="http://schemas.openxmlformats.org/officeDocument/2006/relationships/tags" Target="../tags/tag375.xml"/><Relationship Id="rId3" Type="http://schemas.openxmlformats.org/officeDocument/2006/relationships/tags" Target="../tags/tag374.xml"/><Relationship Id="rId2" Type="http://schemas.openxmlformats.org/officeDocument/2006/relationships/tags" Target="../tags/tag373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387.xml"/><Relationship Id="rId16" Type="http://schemas.openxmlformats.org/officeDocument/2006/relationships/image" Target="../media/image1.png"/><Relationship Id="rId15" Type="http://schemas.openxmlformats.org/officeDocument/2006/relationships/tags" Target="../tags/tag386.xml"/><Relationship Id="rId14" Type="http://schemas.openxmlformats.org/officeDocument/2006/relationships/tags" Target="../tags/tag385.xml"/><Relationship Id="rId13" Type="http://schemas.openxmlformats.org/officeDocument/2006/relationships/tags" Target="../tags/tag384.xml"/><Relationship Id="rId12" Type="http://schemas.openxmlformats.org/officeDocument/2006/relationships/tags" Target="../tags/tag383.xml"/><Relationship Id="rId11" Type="http://schemas.openxmlformats.org/officeDocument/2006/relationships/tags" Target="../tags/tag382.xml"/><Relationship Id="rId10" Type="http://schemas.openxmlformats.org/officeDocument/2006/relationships/tags" Target="../tags/tag381.xml"/><Relationship Id="rId1" Type="http://schemas.openxmlformats.org/officeDocument/2006/relationships/tags" Target="../tags/tag372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tags" Target="../tags/tag396.xml"/><Relationship Id="rId8" Type="http://schemas.openxmlformats.org/officeDocument/2006/relationships/tags" Target="../tags/tag395.xml"/><Relationship Id="rId7" Type="http://schemas.openxmlformats.org/officeDocument/2006/relationships/tags" Target="../tags/tag394.xml"/><Relationship Id="rId6" Type="http://schemas.openxmlformats.org/officeDocument/2006/relationships/tags" Target="../tags/tag393.xml"/><Relationship Id="rId5" Type="http://schemas.openxmlformats.org/officeDocument/2006/relationships/tags" Target="../tags/tag392.xml"/><Relationship Id="rId4" Type="http://schemas.openxmlformats.org/officeDocument/2006/relationships/tags" Target="../tags/tag391.xml"/><Relationship Id="rId3" Type="http://schemas.openxmlformats.org/officeDocument/2006/relationships/tags" Target="../tags/tag390.xml"/><Relationship Id="rId2" Type="http://schemas.openxmlformats.org/officeDocument/2006/relationships/tags" Target="../tags/tag389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403.xml"/><Relationship Id="rId16" Type="http://schemas.openxmlformats.org/officeDocument/2006/relationships/image" Target="../media/image1.png"/><Relationship Id="rId15" Type="http://schemas.openxmlformats.org/officeDocument/2006/relationships/tags" Target="../tags/tag402.xml"/><Relationship Id="rId14" Type="http://schemas.openxmlformats.org/officeDocument/2006/relationships/tags" Target="../tags/tag401.xml"/><Relationship Id="rId13" Type="http://schemas.openxmlformats.org/officeDocument/2006/relationships/tags" Target="../tags/tag400.xml"/><Relationship Id="rId12" Type="http://schemas.openxmlformats.org/officeDocument/2006/relationships/tags" Target="../tags/tag399.xml"/><Relationship Id="rId11" Type="http://schemas.openxmlformats.org/officeDocument/2006/relationships/tags" Target="../tags/tag398.xml"/><Relationship Id="rId10" Type="http://schemas.openxmlformats.org/officeDocument/2006/relationships/tags" Target="../tags/tag397.xml"/><Relationship Id="rId1" Type="http://schemas.openxmlformats.org/officeDocument/2006/relationships/tags" Target="../tags/tag388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tags" Target="../tags/tag412.xml"/><Relationship Id="rId8" Type="http://schemas.openxmlformats.org/officeDocument/2006/relationships/tags" Target="../tags/tag411.xml"/><Relationship Id="rId7" Type="http://schemas.openxmlformats.org/officeDocument/2006/relationships/tags" Target="../tags/tag410.xml"/><Relationship Id="rId6" Type="http://schemas.openxmlformats.org/officeDocument/2006/relationships/tags" Target="../tags/tag409.xml"/><Relationship Id="rId5" Type="http://schemas.openxmlformats.org/officeDocument/2006/relationships/tags" Target="../tags/tag408.xml"/><Relationship Id="rId4" Type="http://schemas.openxmlformats.org/officeDocument/2006/relationships/tags" Target="../tags/tag407.xml"/><Relationship Id="rId3" Type="http://schemas.openxmlformats.org/officeDocument/2006/relationships/tags" Target="../tags/tag406.xml"/><Relationship Id="rId2" Type="http://schemas.openxmlformats.org/officeDocument/2006/relationships/tags" Target="../tags/tag405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419.xml"/><Relationship Id="rId16" Type="http://schemas.openxmlformats.org/officeDocument/2006/relationships/image" Target="../media/image1.png"/><Relationship Id="rId15" Type="http://schemas.openxmlformats.org/officeDocument/2006/relationships/tags" Target="../tags/tag418.xml"/><Relationship Id="rId14" Type="http://schemas.openxmlformats.org/officeDocument/2006/relationships/tags" Target="../tags/tag417.xml"/><Relationship Id="rId13" Type="http://schemas.openxmlformats.org/officeDocument/2006/relationships/tags" Target="../tags/tag416.xml"/><Relationship Id="rId12" Type="http://schemas.openxmlformats.org/officeDocument/2006/relationships/tags" Target="../tags/tag415.xml"/><Relationship Id="rId11" Type="http://schemas.openxmlformats.org/officeDocument/2006/relationships/tags" Target="../tags/tag414.xml"/><Relationship Id="rId10" Type="http://schemas.openxmlformats.org/officeDocument/2006/relationships/tags" Target="../tags/tag413.xml"/><Relationship Id="rId1" Type="http://schemas.openxmlformats.org/officeDocument/2006/relationships/tags" Target="../tags/tag404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tags" Target="../tags/tag428.xml"/><Relationship Id="rId8" Type="http://schemas.openxmlformats.org/officeDocument/2006/relationships/tags" Target="../tags/tag427.xml"/><Relationship Id="rId7" Type="http://schemas.openxmlformats.org/officeDocument/2006/relationships/tags" Target="../tags/tag426.xml"/><Relationship Id="rId6" Type="http://schemas.openxmlformats.org/officeDocument/2006/relationships/tags" Target="../tags/tag425.xml"/><Relationship Id="rId5" Type="http://schemas.openxmlformats.org/officeDocument/2006/relationships/tags" Target="../tags/tag424.xml"/><Relationship Id="rId4" Type="http://schemas.openxmlformats.org/officeDocument/2006/relationships/tags" Target="../tags/tag423.xml"/><Relationship Id="rId3" Type="http://schemas.openxmlformats.org/officeDocument/2006/relationships/tags" Target="../tags/tag422.xml"/><Relationship Id="rId2" Type="http://schemas.openxmlformats.org/officeDocument/2006/relationships/tags" Target="../tags/tag421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435.xml"/><Relationship Id="rId16" Type="http://schemas.openxmlformats.org/officeDocument/2006/relationships/image" Target="../media/image1.png"/><Relationship Id="rId15" Type="http://schemas.openxmlformats.org/officeDocument/2006/relationships/tags" Target="../tags/tag434.xml"/><Relationship Id="rId14" Type="http://schemas.openxmlformats.org/officeDocument/2006/relationships/tags" Target="../tags/tag433.xml"/><Relationship Id="rId13" Type="http://schemas.openxmlformats.org/officeDocument/2006/relationships/tags" Target="../tags/tag432.xml"/><Relationship Id="rId12" Type="http://schemas.openxmlformats.org/officeDocument/2006/relationships/tags" Target="../tags/tag431.xml"/><Relationship Id="rId11" Type="http://schemas.openxmlformats.org/officeDocument/2006/relationships/tags" Target="../tags/tag430.xml"/><Relationship Id="rId10" Type="http://schemas.openxmlformats.org/officeDocument/2006/relationships/tags" Target="../tags/tag429.xml"/><Relationship Id="rId1" Type="http://schemas.openxmlformats.org/officeDocument/2006/relationships/tags" Target="../tags/tag420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tags" Target="../tags/tag444.xml"/><Relationship Id="rId8" Type="http://schemas.openxmlformats.org/officeDocument/2006/relationships/tags" Target="../tags/tag443.xml"/><Relationship Id="rId7" Type="http://schemas.openxmlformats.org/officeDocument/2006/relationships/tags" Target="../tags/tag442.xml"/><Relationship Id="rId6" Type="http://schemas.openxmlformats.org/officeDocument/2006/relationships/tags" Target="../tags/tag441.xml"/><Relationship Id="rId5" Type="http://schemas.openxmlformats.org/officeDocument/2006/relationships/tags" Target="../tags/tag440.xml"/><Relationship Id="rId4" Type="http://schemas.openxmlformats.org/officeDocument/2006/relationships/tags" Target="../tags/tag439.xml"/><Relationship Id="rId3" Type="http://schemas.openxmlformats.org/officeDocument/2006/relationships/tags" Target="../tags/tag438.xml"/><Relationship Id="rId2" Type="http://schemas.openxmlformats.org/officeDocument/2006/relationships/tags" Target="../tags/tag437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451.xml"/><Relationship Id="rId16" Type="http://schemas.openxmlformats.org/officeDocument/2006/relationships/image" Target="../media/image1.png"/><Relationship Id="rId15" Type="http://schemas.openxmlformats.org/officeDocument/2006/relationships/tags" Target="../tags/tag450.xml"/><Relationship Id="rId14" Type="http://schemas.openxmlformats.org/officeDocument/2006/relationships/tags" Target="../tags/tag449.xml"/><Relationship Id="rId13" Type="http://schemas.openxmlformats.org/officeDocument/2006/relationships/tags" Target="../tags/tag448.xml"/><Relationship Id="rId12" Type="http://schemas.openxmlformats.org/officeDocument/2006/relationships/tags" Target="../tags/tag447.xml"/><Relationship Id="rId11" Type="http://schemas.openxmlformats.org/officeDocument/2006/relationships/tags" Target="../tags/tag446.xml"/><Relationship Id="rId10" Type="http://schemas.openxmlformats.org/officeDocument/2006/relationships/tags" Target="../tags/tag445.xml"/><Relationship Id="rId1" Type="http://schemas.openxmlformats.org/officeDocument/2006/relationships/tags" Target="../tags/tag436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35.xml"/><Relationship Id="rId16" Type="http://schemas.openxmlformats.org/officeDocument/2006/relationships/image" Target="../media/image1.png"/><Relationship Id="rId15" Type="http://schemas.openxmlformats.org/officeDocument/2006/relationships/tags" Target="../tags/tag34.xml"/><Relationship Id="rId14" Type="http://schemas.openxmlformats.org/officeDocument/2006/relationships/tags" Target="../tags/tag33.xml"/><Relationship Id="rId13" Type="http://schemas.openxmlformats.org/officeDocument/2006/relationships/tags" Target="../tags/tag32.xml"/><Relationship Id="rId12" Type="http://schemas.openxmlformats.org/officeDocument/2006/relationships/tags" Target="../tags/tag31.xml"/><Relationship Id="rId11" Type="http://schemas.openxmlformats.org/officeDocument/2006/relationships/tags" Target="../tags/tag30.xml"/><Relationship Id="rId10" Type="http://schemas.openxmlformats.org/officeDocument/2006/relationships/tags" Target="../tags/tag29.xml"/><Relationship Id="rId1" Type="http://schemas.openxmlformats.org/officeDocument/2006/relationships/tags" Target="../tags/tag20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tags" Target="../tags/tag460.xml"/><Relationship Id="rId8" Type="http://schemas.openxmlformats.org/officeDocument/2006/relationships/tags" Target="../tags/tag459.xml"/><Relationship Id="rId7" Type="http://schemas.openxmlformats.org/officeDocument/2006/relationships/tags" Target="../tags/tag458.xml"/><Relationship Id="rId6" Type="http://schemas.openxmlformats.org/officeDocument/2006/relationships/tags" Target="../tags/tag457.xml"/><Relationship Id="rId5" Type="http://schemas.openxmlformats.org/officeDocument/2006/relationships/tags" Target="../tags/tag456.xml"/><Relationship Id="rId4" Type="http://schemas.openxmlformats.org/officeDocument/2006/relationships/tags" Target="../tags/tag455.xml"/><Relationship Id="rId3" Type="http://schemas.openxmlformats.org/officeDocument/2006/relationships/tags" Target="../tags/tag454.xml"/><Relationship Id="rId2" Type="http://schemas.openxmlformats.org/officeDocument/2006/relationships/tags" Target="../tags/tag453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467.xml"/><Relationship Id="rId16" Type="http://schemas.openxmlformats.org/officeDocument/2006/relationships/image" Target="../media/image1.png"/><Relationship Id="rId15" Type="http://schemas.openxmlformats.org/officeDocument/2006/relationships/tags" Target="../tags/tag466.xml"/><Relationship Id="rId14" Type="http://schemas.openxmlformats.org/officeDocument/2006/relationships/tags" Target="../tags/tag465.xml"/><Relationship Id="rId13" Type="http://schemas.openxmlformats.org/officeDocument/2006/relationships/tags" Target="../tags/tag464.xml"/><Relationship Id="rId12" Type="http://schemas.openxmlformats.org/officeDocument/2006/relationships/tags" Target="../tags/tag463.xml"/><Relationship Id="rId11" Type="http://schemas.openxmlformats.org/officeDocument/2006/relationships/tags" Target="../tags/tag462.xml"/><Relationship Id="rId10" Type="http://schemas.openxmlformats.org/officeDocument/2006/relationships/tags" Target="../tags/tag461.xml"/><Relationship Id="rId1" Type="http://schemas.openxmlformats.org/officeDocument/2006/relationships/tags" Target="../tags/tag452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tags" Target="../tags/tag476.xml"/><Relationship Id="rId8" Type="http://schemas.openxmlformats.org/officeDocument/2006/relationships/tags" Target="../tags/tag475.xml"/><Relationship Id="rId7" Type="http://schemas.openxmlformats.org/officeDocument/2006/relationships/tags" Target="../tags/tag474.xml"/><Relationship Id="rId6" Type="http://schemas.openxmlformats.org/officeDocument/2006/relationships/tags" Target="../tags/tag473.xml"/><Relationship Id="rId5" Type="http://schemas.openxmlformats.org/officeDocument/2006/relationships/tags" Target="../tags/tag472.xml"/><Relationship Id="rId4" Type="http://schemas.openxmlformats.org/officeDocument/2006/relationships/tags" Target="../tags/tag471.xml"/><Relationship Id="rId3" Type="http://schemas.openxmlformats.org/officeDocument/2006/relationships/tags" Target="../tags/tag470.xml"/><Relationship Id="rId2" Type="http://schemas.openxmlformats.org/officeDocument/2006/relationships/tags" Target="../tags/tag469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483.xml"/><Relationship Id="rId16" Type="http://schemas.openxmlformats.org/officeDocument/2006/relationships/image" Target="../media/image1.png"/><Relationship Id="rId15" Type="http://schemas.openxmlformats.org/officeDocument/2006/relationships/tags" Target="../tags/tag482.xml"/><Relationship Id="rId14" Type="http://schemas.openxmlformats.org/officeDocument/2006/relationships/tags" Target="../tags/tag481.xml"/><Relationship Id="rId13" Type="http://schemas.openxmlformats.org/officeDocument/2006/relationships/tags" Target="../tags/tag480.xml"/><Relationship Id="rId12" Type="http://schemas.openxmlformats.org/officeDocument/2006/relationships/tags" Target="../tags/tag479.xml"/><Relationship Id="rId11" Type="http://schemas.openxmlformats.org/officeDocument/2006/relationships/tags" Target="../tags/tag478.xml"/><Relationship Id="rId10" Type="http://schemas.openxmlformats.org/officeDocument/2006/relationships/tags" Target="../tags/tag477.xml"/><Relationship Id="rId1" Type="http://schemas.openxmlformats.org/officeDocument/2006/relationships/tags" Target="../tags/tag468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51.xml"/><Relationship Id="rId16" Type="http://schemas.openxmlformats.org/officeDocument/2006/relationships/image" Target="../media/image1.png"/><Relationship Id="rId15" Type="http://schemas.openxmlformats.org/officeDocument/2006/relationships/tags" Target="../tags/tag50.xml"/><Relationship Id="rId14" Type="http://schemas.openxmlformats.org/officeDocument/2006/relationships/tags" Target="../tags/tag49.xml"/><Relationship Id="rId13" Type="http://schemas.openxmlformats.org/officeDocument/2006/relationships/tags" Target="../tags/tag48.xml"/><Relationship Id="rId12" Type="http://schemas.openxmlformats.org/officeDocument/2006/relationships/tags" Target="../tags/tag47.xml"/><Relationship Id="rId11" Type="http://schemas.openxmlformats.org/officeDocument/2006/relationships/tags" Target="../tags/tag46.xml"/><Relationship Id="rId10" Type="http://schemas.openxmlformats.org/officeDocument/2006/relationships/tags" Target="../tags/tag45.xml"/><Relationship Id="rId1" Type="http://schemas.openxmlformats.org/officeDocument/2006/relationships/tags" Target="../tags/tag36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tags" Target="../tags/tag59.xml"/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67.xml"/><Relationship Id="rId16" Type="http://schemas.openxmlformats.org/officeDocument/2006/relationships/image" Target="../media/image1.png"/><Relationship Id="rId15" Type="http://schemas.openxmlformats.org/officeDocument/2006/relationships/tags" Target="../tags/tag66.xml"/><Relationship Id="rId14" Type="http://schemas.openxmlformats.org/officeDocument/2006/relationships/tags" Target="../tags/tag65.xml"/><Relationship Id="rId13" Type="http://schemas.openxmlformats.org/officeDocument/2006/relationships/tags" Target="../tags/tag64.xml"/><Relationship Id="rId12" Type="http://schemas.openxmlformats.org/officeDocument/2006/relationships/tags" Target="../tags/tag63.xml"/><Relationship Id="rId11" Type="http://schemas.openxmlformats.org/officeDocument/2006/relationships/tags" Target="../tags/tag62.xml"/><Relationship Id="rId10" Type="http://schemas.openxmlformats.org/officeDocument/2006/relationships/tags" Target="../tags/tag61.xml"/><Relationship Id="rId1" Type="http://schemas.openxmlformats.org/officeDocument/2006/relationships/tags" Target="../tags/tag5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83.xml"/><Relationship Id="rId16" Type="http://schemas.openxmlformats.org/officeDocument/2006/relationships/image" Target="../media/image1.png"/><Relationship Id="rId15" Type="http://schemas.openxmlformats.org/officeDocument/2006/relationships/tags" Target="../tags/tag82.xml"/><Relationship Id="rId14" Type="http://schemas.openxmlformats.org/officeDocument/2006/relationships/tags" Target="../tags/tag81.xml"/><Relationship Id="rId13" Type="http://schemas.openxmlformats.org/officeDocument/2006/relationships/tags" Target="../tags/tag80.xml"/><Relationship Id="rId12" Type="http://schemas.openxmlformats.org/officeDocument/2006/relationships/tags" Target="../tags/tag79.xml"/><Relationship Id="rId11" Type="http://schemas.openxmlformats.org/officeDocument/2006/relationships/tags" Target="../tags/tag78.xml"/><Relationship Id="rId10" Type="http://schemas.openxmlformats.org/officeDocument/2006/relationships/tags" Target="../tags/tag77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99.xml"/><Relationship Id="rId16" Type="http://schemas.openxmlformats.org/officeDocument/2006/relationships/image" Target="../media/image1.png"/><Relationship Id="rId15" Type="http://schemas.openxmlformats.org/officeDocument/2006/relationships/tags" Target="../tags/tag98.xml"/><Relationship Id="rId14" Type="http://schemas.openxmlformats.org/officeDocument/2006/relationships/tags" Target="../tags/tag97.xml"/><Relationship Id="rId13" Type="http://schemas.openxmlformats.org/officeDocument/2006/relationships/tags" Target="../tags/tag96.xml"/><Relationship Id="rId12" Type="http://schemas.openxmlformats.org/officeDocument/2006/relationships/tags" Target="../tags/tag95.xml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tags" Target="../tags/tag84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115.xml"/><Relationship Id="rId16" Type="http://schemas.openxmlformats.org/officeDocument/2006/relationships/image" Target="../media/image1.png"/><Relationship Id="rId15" Type="http://schemas.openxmlformats.org/officeDocument/2006/relationships/tags" Target="../tags/tag114.xml"/><Relationship Id="rId14" Type="http://schemas.openxmlformats.org/officeDocument/2006/relationships/tags" Target="../tags/tag113.xml"/><Relationship Id="rId13" Type="http://schemas.openxmlformats.org/officeDocument/2006/relationships/tags" Target="../tags/tag112.xml"/><Relationship Id="rId12" Type="http://schemas.openxmlformats.org/officeDocument/2006/relationships/tags" Target="../tags/tag111.xml"/><Relationship Id="rId11" Type="http://schemas.openxmlformats.org/officeDocument/2006/relationships/tags" Target="../tags/tag110.xml"/><Relationship Id="rId10" Type="http://schemas.openxmlformats.org/officeDocument/2006/relationships/tags" Target="../tags/tag109.xml"/><Relationship Id="rId1" Type="http://schemas.openxmlformats.org/officeDocument/2006/relationships/tags" Target="../tags/tag100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24.xml"/><Relationship Id="rId8" Type="http://schemas.openxmlformats.org/officeDocument/2006/relationships/tags" Target="../tags/tag123.xml"/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131.xml"/><Relationship Id="rId16" Type="http://schemas.openxmlformats.org/officeDocument/2006/relationships/image" Target="../media/image1.png"/><Relationship Id="rId15" Type="http://schemas.openxmlformats.org/officeDocument/2006/relationships/tags" Target="../tags/tag130.xml"/><Relationship Id="rId14" Type="http://schemas.openxmlformats.org/officeDocument/2006/relationships/tags" Target="../tags/tag129.xml"/><Relationship Id="rId13" Type="http://schemas.openxmlformats.org/officeDocument/2006/relationships/tags" Target="../tags/tag128.xml"/><Relationship Id="rId12" Type="http://schemas.openxmlformats.org/officeDocument/2006/relationships/tags" Target="../tags/tag127.xml"/><Relationship Id="rId11" Type="http://schemas.openxmlformats.org/officeDocument/2006/relationships/tags" Target="../tags/tag126.xml"/><Relationship Id="rId10" Type="http://schemas.openxmlformats.org/officeDocument/2006/relationships/tags" Target="../tags/tag125.xml"/><Relationship Id="rId1" Type="http://schemas.openxmlformats.org/officeDocument/2006/relationships/tags" Target="../tags/tag1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t>2019级综英3雨课堂</a:t>
            </a:r>
            <a:r>
              <a:rPr lang="en-US"/>
              <a:t>Unit4</a:t>
            </a:r>
            <a:r>
              <a:t>（一二三级通用）</a:t>
            </a: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841500" y="5842000"/>
            <a:ext cx="2032000" cy="50800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noAutofit/>
          </a:bodyPr>
          <a:p>
            <a:pPr lvl="0" algn="l">
              <a:buNone/>
            </a:pPr>
            <a:r>
              <a:rPr lang="zh-CN" altLang="en-US" sz="2000">
                <a:solidFill>
                  <a:srgbClr val="000000"/>
                </a:solidFill>
              </a:rPr>
              <a:t>总分: 30</a:t>
            </a: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7000" y="7874000"/>
            <a:ext cx="5461000" cy="101600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noAutofit/>
          </a:bodyPr>
          <a:p>
            <a:pPr lvl="0" algn="l">
              <a:buNone/>
            </a:pPr>
            <a:r>
              <a:rPr lang="zh-CN" altLang="en-US" sz="2000">
                <a:solidFill>
                  <a:srgbClr val="FF0000"/>
                </a:solidFill>
              </a:rPr>
              <a:t>*此封面页请勿删除，删除后将无法上传至试卷库，添加菜单栏任意题型即可制作试卷。本提示将在上传时自动隐藏。</a:t>
            </a:r>
            <a:endParaRPr lang="zh-CN" altLang="en-US" sz="20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571500" y="1417955"/>
            <a:ext cx="4566285" cy="12915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 Does he understand the 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______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of mountain climbing?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143000" y="3897630"/>
            <a:ext cx="3745230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perils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39115" y="3868420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1087755" y="5011420"/>
            <a:ext cx="318071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parish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115" y="5011420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1143000" y="6183630"/>
            <a:ext cx="160972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pail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115" y="6154420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8"/>
            </p:custDataLst>
          </p:nvPr>
        </p:nvSpPr>
        <p:spPr>
          <a:xfrm>
            <a:off x="1143000" y="7326630"/>
            <a:ext cx="207708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pearl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115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3" name="图片 2" descr="tmpF1DB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571500" y="1417955"/>
            <a:ext cx="4566285" cy="12915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 They 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_____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an equal society free of poverty and disease.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143000" y="3897630"/>
            <a:ext cx="418782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engage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39115" y="3868420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1143000" y="5040630"/>
            <a:ext cx="3994150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envision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115" y="5011420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1143000" y="6183630"/>
            <a:ext cx="3510280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enhance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115" y="6154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8"/>
            </p:custDataLst>
          </p:nvPr>
        </p:nvSpPr>
        <p:spPr>
          <a:xfrm>
            <a:off x="1143000" y="7326630"/>
            <a:ext cx="3994150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energy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115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3" name="图片 2" descr="tmpF1DB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571500" y="1017905"/>
            <a:ext cx="4566285" cy="20916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 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Although secondary education is____, parents are not requiered to send their children to state schools.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143000" y="3897630"/>
            <a:ext cx="358965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component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39115" y="3868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1143000" y="5040630"/>
            <a:ext cx="3911600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compulsory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115" y="5011420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1143000" y="6183630"/>
            <a:ext cx="346773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comment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115" y="6154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8"/>
            </p:custDataLst>
          </p:nvPr>
        </p:nvSpPr>
        <p:spPr>
          <a:xfrm>
            <a:off x="1143000" y="7326630"/>
            <a:ext cx="3994150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competent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115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3" name="图片 2" descr="tmpF1DB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571500" y="1017905"/>
            <a:ext cx="4438015" cy="20916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 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economic situation has been worsening, causing economists to ____ whether the present policies are sustainable.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248410" y="3896995"/>
            <a:ext cx="352615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conduct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39115" y="3868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1143000" y="5040630"/>
            <a:ext cx="363156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constant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115" y="5011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143000" y="6183630"/>
            <a:ext cx="352615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115" y="6154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1143000" y="7298055"/>
            <a:ext cx="3373120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contemplate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115" y="7298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2" name="图片 1" descr="tmpF1DB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571500" y="1217930"/>
            <a:ext cx="4518660" cy="169164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 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 was found guilty and was _____ in the Tower of London, where he died very quickly, aged only 47.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143000" y="3897630"/>
            <a:ext cx="354139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imprisoned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39115" y="3868420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1143000" y="5040630"/>
            <a:ext cx="3348990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impacted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115" y="5011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143000" y="6183630"/>
            <a:ext cx="342582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improved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115" y="6154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1143000" y="7326630"/>
            <a:ext cx="3022600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immuned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115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2" name="图片 1" descr="tmpF1DB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328295" y="617855"/>
            <a:ext cx="4945380" cy="28917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14. 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 is obvious that the future of the Internet is to _____ more and more areas of the world, and that e-commerce and e-entertainment are going to go for more and more market.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087755" y="3896995"/>
            <a:ext cx="289877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apologize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39115" y="3868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1143000" y="5040630"/>
            <a:ext cx="2570480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globalize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115" y="5011420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143000" y="6183630"/>
            <a:ext cx="256984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advertize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115" y="6154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1143000" y="7326630"/>
            <a:ext cx="2237740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analyze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115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2" name="图片 1" descr="tmpF1DB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571500" y="817880"/>
            <a:ext cx="4420235" cy="249174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15. 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However, your current losses should soon be ____ by gains; the fund will produce a positive return of 11.6 percent over a nine-month period.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143000" y="3897630"/>
            <a:ext cx="302196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offended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39115" y="3868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1143000" y="5040630"/>
            <a:ext cx="333311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offered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115" y="5011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143000" y="6183630"/>
            <a:ext cx="3086100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offset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115" y="6154420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1143000" y="7326630"/>
            <a:ext cx="289623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ordered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115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2" name="图片 1" descr="tmpF1DB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571500" y="1017905"/>
            <a:ext cx="4562475" cy="20916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16. 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Because she was tall and slim, all the clothes looked marvelous on her and the other girls would _____ their envy.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143000" y="3897630"/>
            <a:ext cx="2239010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groan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39115" y="3868420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1143000" y="5040630"/>
            <a:ext cx="170497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groom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115" y="5011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143000" y="6183630"/>
            <a:ext cx="1482090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grope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115" y="6154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1143000" y="7326630"/>
            <a:ext cx="1814830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grove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115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2" name="图片 1" descr="tmpF1DB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571500" y="617855"/>
            <a:ext cx="4572000" cy="28917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17. 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 can be a helpful approach in discussion, someone may regard you as ____  since you never want to change your mind, whereaws you see youself as determined.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143000" y="3897630"/>
            <a:ext cx="283273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ollen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39115" y="3868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1143000" y="5040630"/>
            <a:ext cx="2933700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sticking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115" y="5011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143000" y="6213475"/>
            <a:ext cx="3322320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stubborn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115" y="6154420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1143000" y="7326630"/>
            <a:ext cx="267398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stubble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115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2" name="图片 1" descr="tmpF1DB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571500" y="1310323"/>
            <a:ext cx="4526915" cy="1506855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3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18. </a:t>
            </a:r>
            <a:r>
              <a:rPr lang="en-US" altLang="zh-CN" sz="23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 weekends, the school parking lot is almost empty except that a few cars _____ near the entrance.</a:t>
            </a:r>
            <a:endParaRPr lang="en-US" altLang="zh-CN" sz="23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143000" y="3897630"/>
            <a:ext cx="142176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clue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39115" y="3868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1143000" y="5040630"/>
            <a:ext cx="1852930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cluster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115" y="5011420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137920" y="6213475"/>
            <a:ext cx="1858010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clutch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115" y="6154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1143000" y="7326630"/>
            <a:ext cx="192087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clumsy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115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2" name="图片 1" descr="tmpF1DB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571500" y="1417955"/>
            <a:ext cx="4420235" cy="12915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He 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______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my authority by allowing the children to do things I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 forbidden.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143000" y="3897630"/>
            <a:ext cx="257111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undergo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39115" y="3868420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1143000" y="5040630"/>
            <a:ext cx="233870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undermined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115" y="5011420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143000" y="5983605"/>
            <a:ext cx="2681605" cy="89154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underneath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115" y="6154420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1143000" y="7326630"/>
            <a:ext cx="286829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underline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115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2" name="图片 1" descr="tmpF1DB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571500" y="1217930"/>
            <a:ext cx="4487545" cy="169164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19. 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athlete had been ____ long legs and a persistent temperament so he was very successful.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143000" y="3897630"/>
            <a:ext cx="378777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took with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39115" y="3868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1143000" y="5040630"/>
            <a:ext cx="344487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endowed with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115" y="5011420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143000" y="6183630"/>
            <a:ext cx="3155950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agreed with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115" y="6154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1143000" y="7326630"/>
            <a:ext cx="351599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talked with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115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2" name="图片 1" descr="tmpF1DB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571500" y="1017905"/>
            <a:ext cx="4467225" cy="20916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 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wrongly accused man asked for extra compensation to ____ the stress he had suffered during the case.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143000" y="3897630"/>
            <a:ext cx="329501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 fun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39115" y="3868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1143000" y="5040630"/>
            <a:ext cx="3295650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 it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115" y="5011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143000" y="6183630"/>
            <a:ext cx="339915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 of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115" y="6154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1143000" y="7326630"/>
            <a:ext cx="375094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 up for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115" y="7298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2" name="图片 1" descr="tmpF1DB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571500" y="744220"/>
            <a:ext cx="4572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21. </a:t>
            </a:r>
            <a:r>
              <a:rPr 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 have asked all my friends whether I should marry William or not, but I must decide ________.</a:t>
            </a:r>
            <a:endParaRPr 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 example</a:t>
            </a:r>
            <a:endParaRPr 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 myself</a:t>
            </a:r>
            <a:endParaRPr 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 company</a:t>
            </a:r>
            <a:endParaRPr 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 pleasure</a:t>
            </a:r>
            <a:endParaRPr 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en-US" altLang="zh-CN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en-US" altLang="zh-CN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en-US" altLang="zh-CN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en-US" altLang="zh-CN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4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7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4" name="图片 3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22. Studies have _______ that climate warming is the main cause of the glacier retreat of Yulong Snow Mountain.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conducted</a:t>
            </a:r>
            <a:endParaRPr 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contracted</a:t>
            </a:r>
            <a:endParaRPr 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contested</a:t>
            </a:r>
            <a:endParaRPr 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concluded</a:t>
            </a:r>
            <a:endParaRPr 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en-US" altLang="zh-CN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en-US" altLang="zh-CN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en-US" altLang="zh-CN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en-US" altLang="zh-CN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23. Albert Einstein said, “Only two things are _______: the universe and human stupidly; and I’m not sure about the former.”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finite</a:t>
            </a:r>
            <a:endParaRPr 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invisible</a:t>
            </a:r>
            <a:endParaRPr 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infinite</a:t>
            </a:r>
            <a:endParaRPr 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visible</a:t>
            </a:r>
            <a:endParaRPr 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24. One of the major causes of jet lag is the non-alignment of a person's ________body clock with clocks in the external world.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internal</a:t>
            </a:r>
            <a:endParaRPr 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international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intellectual</a:t>
            </a:r>
            <a:endParaRPr 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1143000" y="7201535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intense</a:t>
            </a:r>
            <a:endParaRPr 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en-US" altLang="zh-CN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en-US" altLang="zh-CN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en-US" altLang="zh-CN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en-US" altLang="zh-CN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25. The blizzard have brought ______ to travelers on motorways, but railroads and airports are working as usual.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delivery</a:t>
            </a:r>
            <a:endParaRPr 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nursery</a:t>
            </a:r>
            <a:endParaRPr 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misery</a:t>
            </a:r>
            <a:endParaRPr 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accessory</a:t>
            </a:r>
            <a:endParaRPr 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en-US" altLang="zh-CN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en-US" altLang="zh-CN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en-US" altLang="zh-CN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en-US" altLang="zh-CN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26. Reliable on-time performance is a key factor when passengers select a ______ of travel.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mock</a:t>
            </a:r>
            <a:endParaRPr 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mode</a:t>
            </a:r>
            <a:endParaRPr 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</a:t>
            </a:r>
            <a:endParaRPr 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noodle</a:t>
            </a:r>
            <a:endParaRPr 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en-US" altLang="zh-CN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en-US" altLang="zh-CN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en-US" altLang="zh-CN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en-US" altLang="zh-CN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253365" y="635000"/>
            <a:ext cx="51054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27. </a:t>
            </a:r>
            <a:r>
              <a:rPr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–</a:t>
            </a:r>
            <a:r>
              <a:rPr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–</a:t>
            </a:r>
            <a:r>
              <a:rPr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Should I ask my boss for a promotion? </a:t>
            </a:r>
            <a:endParaRPr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</a:t>
            </a:r>
            <a:r>
              <a:rPr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––</a:t>
            </a:r>
            <a:r>
              <a:rPr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Nothing </a:t>
            </a:r>
            <a:r>
              <a:rPr 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________</a:t>
            </a:r>
            <a:r>
              <a:rPr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 nothing gained.　</a:t>
            </a:r>
            <a:endParaRPr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vacant</a:t>
            </a:r>
            <a:endParaRPr 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vended</a:t>
            </a:r>
            <a:endParaRPr 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ventured</a:t>
            </a:r>
            <a:endParaRPr 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1088390" y="7143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vector</a:t>
            </a:r>
            <a:endParaRPr 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en-US" altLang="zh-CN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en-US" altLang="zh-CN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en-US" altLang="zh-CN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en-US" altLang="zh-CN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28. What is dangerous about heart disease is its lack of _______ symptoms. In many cases, the disease is detected when a heart attack or stroke has already occurred.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088390" y="3714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vocal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visible</a:t>
            </a:r>
            <a:endParaRPr 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invisible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invade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en-US" altLang="zh-CN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en-US" altLang="zh-CN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en-US" altLang="zh-CN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en-US" altLang="zh-CN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571500" y="1617980"/>
            <a:ext cx="4420235" cy="89154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Flowers will not 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_____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without sunshine.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143000" y="3897630"/>
            <a:ext cx="132778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throw</a:t>
            </a:r>
            <a:endParaRPr 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39115" y="3868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1143000" y="5040630"/>
            <a:ext cx="233870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treat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115" y="5011420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143000" y="6183630"/>
            <a:ext cx="2137410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thrive</a:t>
            </a:r>
            <a:endParaRPr 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115" y="6154420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1143000" y="7326630"/>
            <a:ext cx="217360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thrust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115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2" name="图片 1" descr="tmpF1DB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741045" y="749300"/>
            <a:ext cx="4572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29. After Bret suffered severe brain damage in the early morning hours last Friday, he spent the entire weekend under close _______ in the hospital.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162050" y="3714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obedience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312545" y="4857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observation</a:t>
            </a:r>
            <a:endParaRPr 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objective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offence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en-US" altLang="zh-CN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en-US" altLang="zh-CN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en-US" altLang="zh-CN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en-US" altLang="zh-CN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30. The chief executive ________ Mr. Smith for putting forth some new ideas that helped raise productivity and cut costs.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commended 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com</a:t>
            </a:r>
            <a:r>
              <a:rPr 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mented</a:t>
            </a:r>
            <a:endParaRPr 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com</a:t>
            </a:r>
            <a:r>
              <a:rPr 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pleted</a:t>
            </a:r>
            <a:endParaRPr 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competed</a:t>
            </a:r>
            <a:endParaRPr 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571500" y="1417955"/>
            <a:ext cx="4566285" cy="12915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3.The change of management 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________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 fresh ideas and policies.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143000" y="3897630"/>
            <a:ext cx="3098800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upgraded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39115" y="3868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1143000" y="5040630"/>
            <a:ext cx="2917190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used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115" y="5011420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1143000" y="6183630"/>
            <a:ext cx="339026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ushered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115" y="6154420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8"/>
            </p:custDataLst>
          </p:nvPr>
        </p:nvSpPr>
        <p:spPr>
          <a:xfrm>
            <a:off x="1143000" y="7326630"/>
            <a:ext cx="384619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upholded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115" y="7298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3" name="图片 2" descr="tmpF1DB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574040" y="1447165"/>
            <a:ext cx="4566285" cy="12915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letter was so badly written that I couldn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______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143000" y="3896995"/>
            <a:ext cx="3383280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 sense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39115" y="3868420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1143000" y="5040630"/>
            <a:ext cx="3023870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 for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115" y="5011420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1143000" y="6183630"/>
            <a:ext cx="3623310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 up for 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115" y="6154420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8"/>
            </p:custDataLst>
          </p:nvPr>
        </p:nvSpPr>
        <p:spPr>
          <a:xfrm>
            <a:off x="1143000" y="7326630"/>
            <a:ext cx="338391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 from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115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3" name="图片 2" descr="tmpF1DB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571500" y="1617980"/>
            <a:ext cx="4566285" cy="89154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 send you a copy as soon as it becomes 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______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143000" y="3897630"/>
            <a:ext cx="1534160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average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39115" y="3868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1143000" y="5040630"/>
            <a:ext cx="3694430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available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115" y="5011420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1143000" y="6183630"/>
            <a:ext cx="160972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avid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115" y="6154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8"/>
            </p:custDataLst>
          </p:nvPr>
        </p:nvSpPr>
        <p:spPr>
          <a:xfrm>
            <a:off x="1143000" y="7326630"/>
            <a:ext cx="207708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avoid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115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3" name="图片 2" descr="tmpF1DB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571500" y="1617980"/>
            <a:ext cx="4566285" cy="89154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______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that sales will rise next year. 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143000" y="3897630"/>
            <a:ext cx="3577590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affect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39115" y="3868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1143000" y="5040630"/>
            <a:ext cx="322897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anticipate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115" y="5011420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1143000" y="6213475"/>
            <a:ext cx="3426460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advance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115" y="6154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8"/>
            </p:custDataLst>
          </p:nvPr>
        </p:nvSpPr>
        <p:spPr>
          <a:xfrm>
            <a:off x="1143000" y="7326630"/>
            <a:ext cx="207708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address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115" y="7298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3" name="图片 2" descr="tmpF1DB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571500" y="1617980"/>
            <a:ext cx="4566285" cy="89154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 His case is unlikely to 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_____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public sympathy.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143000" y="3896995"/>
            <a:ext cx="3022600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evade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39115" y="3868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1143000" y="5040630"/>
            <a:ext cx="3022600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evaporate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115" y="5011420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1143000" y="6183630"/>
            <a:ext cx="349821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evoke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115" y="6154420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8"/>
            </p:custDataLst>
          </p:nvPr>
        </p:nvSpPr>
        <p:spPr>
          <a:xfrm>
            <a:off x="1143000" y="7326630"/>
            <a:ext cx="207708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evolve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115" y="7298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3" name="图片 2" descr="tmpF1DB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571500" y="1417955"/>
            <a:ext cx="4566285" cy="12915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 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_______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it seemed better not to tell him about the accident.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143000" y="3897630"/>
            <a:ext cx="408749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Under control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39115" y="3868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1143000" y="5040630"/>
            <a:ext cx="3994150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Under construction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115" y="5011420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1143000" y="6183630"/>
            <a:ext cx="4340860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Under the circumstances</a:t>
            </a:r>
            <a:endParaRPr 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115" y="6154420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8"/>
            </p:custDataLst>
          </p:nvPr>
        </p:nvSpPr>
        <p:spPr>
          <a:xfrm>
            <a:off x="1143000" y="7326630"/>
            <a:ext cx="3897630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Under the name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115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3" name="图片 2" descr="tmpF1DB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00.xml><?xml version="1.0" encoding="utf-8"?>
<p:tagLst xmlns:p="http://schemas.openxmlformats.org/presentationml/2006/main">
  <p:tag name="RAINPROBLEM" val="ProblemBody"/>
</p:tagLst>
</file>

<file path=ppt/tags/tag101.xml><?xml version="1.0" encoding="utf-8"?>
<p:tagLst xmlns:p="http://schemas.openxmlformats.org/presentationml/2006/main">
  <p:tag name="RAINPROBLEM" val="ProblemItem"/>
</p:tagLst>
</file>

<file path=ppt/tags/tag10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03.xml><?xml version="1.0" encoding="utf-8"?>
<p:tagLst xmlns:p="http://schemas.openxmlformats.org/presentationml/2006/main">
  <p:tag name="RAINPROBLEM" val="ProblemItem"/>
</p:tagLst>
</file>

<file path=ppt/tags/tag10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05.xml><?xml version="1.0" encoding="utf-8"?>
<p:tagLst xmlns:p="http://schemas.openxmlformats.org/presentationml/2006/main">
  <p:tag name="RAINPROBLEM" val="ProblemItem"/>
</p:tagLst>
</file>

<file path=ppt/tags/tag106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07.xml><?xml version="1.0" encoding="utf-8"?>
<p:tagLst xmlns:p="http://schemas.openxmlformats.org/presentationml/2006/main">
  <p:tag name="RAINPROBLEM" val="ProblemItem"/>
</p:tagLst>
</file>

<file path=ppt/tags/tag10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09.xml><?xml version="1.0" encoding="utf-8"?>
<p:tagLst xmlns:p="http://schemas.openxmlformats.org/presentationml/2006/main">
  <p:tag name="RAINPROBLEMTYPE" val="ProblemTypeMarker"/>
</p:tagLst>
</file>

<file path=ppt/tags/tag11.xml><?xml version="1.0" encoding="utf-8"?>
<p:tagLst xmlns:p="http://schemas.openxmlformats.org/presentationml/2006/main">
  <p:tag name="RAINPROBLEM" val="ProblemItem"/>
</p:tagLst>
</file>

<file path=ppt/tags/tag110.xml><?xml version="1.0" encoding="utf-8"?>
<p:tagLst xmlns:p="http://schemas.openxmlformats.org/presentationml/2006/main">
  <p:tag name="RAINPROBLEMTYPE" val="ProblemTypeMarker"/>
</p:tagLst>
</file>

<file path=ppt/tags/tag111.xml><?xml version="1.0" encoding="utf-8"?>
<p:tagLst xmlns:p="http://schemas.openxmlformats.org/presentationml/2006/main">
  <p:tag name="RAINPROBLEMTYPE" val="ProblemTypeMarker"/>
</p:tagLst>
</file>

<file path=ppt/tags/tag112.xml><?xml version="1.0" encoding="utf-8"?>
<p:tagLst xmlns:p="http://schemas.openxmlformats.org/presentationml/2006/main">
  <p:tag name="RAINPROBLEMTYPE" val="ProblemTypeMarker"/>
</p:tagLst>
</file>

<file path=ppt/tags/tag113.xml><?xml version="1.0" encoding="utf-8"?>
<p:tagLst xmlns:p="http://schemas.openxmlformats.org/presentationml/2006/main">
  <p:tag name="RAINPROBLEMTYPE" val="ProblemTypeMarker"/>
</p:tagLst>
</file>

<file path=ppt/tags/tag114.xml><?xml version="1.0" encoding="utf-8"?>
<p:tagLst xmlns:p="http://schemas.openxmlformats.org/presentationml/2006/main">
  <p:tag name="RAINPROBLEM" val="ProblemSetting"/>
  <p:tag name="RAINPROBLEMTYPE" val="MultipleChoice"/>
</p:tagLst>
</file>

<file path=ppt/tags/tag115.xml><?xml version="1.0" encoding="utf-8"?>
<p:tagLst xmlns:p="http://schemas.openxmlformats.org/presentationml/2006/main">
  <p:tag name="RAINPROBLEM" val="MultipleChoice"/>
  <p:tag name="PROBLEMSCORE" val="1.0"/>
</p:tagLst>
</file>

<file path=ppt/tags/tag116.xml><?xml version="1.0" encoding="utf-8"?>
<p:tagLst xmlns:p="http://schemas.openxmlformats.org/presentationml/2006/main">
  <p:tag name="RAINPROBLEM" val="ProblemBody"/>
</p:tagLst>
</file>

<file path=ppt/tags/tag117.xml><?xml version="1.0" encoding="utf-8"?>
<p:tagLst xmlns:p="http://schemas.openxmlformats.org/presentationml/2006/main">
  <p:tag name="RAINPROBLEM" val="ProblemItem"/>
</p:tagLst>
</file>

<file path=ppt/tags/tag11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19.xml><?xml version="1.0" encoding="utf-8"?>
<p:tagLst xmlns:p="http://schemas.openxmlformats.org/presentationml/2006/main">
  <p:tag name="RAINPROBLEM" val="ProblemItem"/>
</p:tagLst>
</file>

<file path=ppt/tags/tag1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2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21.xml><?xml version="1.0" encoding="utf-8"?>
<p:tagLst xmlns:p="http://schemas.openxmlformats.org/presentationml/2006/main">
  <p:tag name="RAINPROBLEM" val="ProblemItem"/>
</p:tagLst>
</file>

<file path=ppt/tags/tag122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23.xml><?xml version="1.0" encoding="utf-8"?>
<p:tagLst xmlns:p="http://schemas.openxmlformats.org/presentationml/2006/main">
  <p:tag name="RAINPROBLEM" val="ProblemItem"/>
</p:tagLst>
</file>

<file path=ppt/tags/tag12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25.xml><?xml version="1.0" encoding="utf-8"?>
<p:tagLst xmlns:p="http://schemas.openxmlformats.org/presentationml/2006/main">
  <p:tag name="RAINPROBLEMTYPE" val="ProblemTypeMarker"/>
</p:tagLst>
</file>

<file path=ppt/tags/tag126.xml><?xml version="1.0" encoding="utf-8"?>
<p:tagLst xmlns:p="http://schemas.openxmlformats.org/presentationml/2006/main">
  <p:tag name="RAINPROBLEMTYPE" val="ProblemTypeMarker"/>
</p:tagLst>
</file>

<file path=ppt/tags/tag127.xml><?xml version="1.0" encoding="utf-8"?>
<p:tagLst xmlns:p="http://schemas.openxmlformats.org/presentationml/2006/main">
  <p:tag name="RAINPROBLEMTYPE" val="ProblemTypeMarker"/>
</p:tagLst>
</file>

<file path=ppt/tags/tag128.xml><?xml version="1.0" encoding="utf-8"?>
<p:tagLst xmlns:p="http://schemas.openxmlformats.org/presentationml/2006/main">
  <p:tag name="RAINPROBLEMTYPE" val="ProblemTypeMarker"/>
</p:tagLst>
</file>

<file path=ppt/tags/tag129.xml><?xml version="1.0" encoding="utf-8"?>
<p:tagLst xmlns:p="http://schemas.openxmlformats.org/presentationml/2006/main">
  <p:tag name="RAINPROBLEMTYPE" val="ProblemTypeMarker"/>
</p:tagLst>
</file>

<file path=ppt/tags/tag13.xml><?xml version="1.0" encoding="utf-8"?>
<p:tagLst xmlns:p="http://schemas.openxmlformats.org/presentationml/2006/main">
  <p:tag name="RAINPROBLEMTYPE" val="ProblemTypeMarker"/>
</p:tagLst>
</file>

<file path=ppt/tags/tag130.xml><?xml version="1.0" encoding="utf-8"?>
<p:tagLst xmlns:p="http://schemas.openxmlformats.org/presentationml/2006/main">
  <p:tag name="RAINPROBLEM" val="ProblemSetting"/>
  <p:tag name="RAINPROBLEMTYPE" val="MultipleChoice"/>
</p:tagLst>
</file>

<file path=ppt/tags/tag131.xml><?xml version="1.0" encoding="utf-8"?>
<p:tagLst xmlns:p="http://schemas.openxmlformats.org/presentationml/2006/main">
  <p:tag name="RAINPROBLEM" val="MultipleChoice"/>
  <p:tag name="PROBLEMSCORE" val="1.0"/>
</p:tagLst>
</file>

<file path=ppt/tags/tag132.xml><?xml version="1.0" encoding="utf-8"?>
<p:tagLst xmlns:p="http://schemas.openxmlformats.org/presentationml/2006/main">
  <p:tag name="RAINPROBLEM" val="ProblemBody"/>
</p:tagLst>
</file>

<file path=ppt/tags/tag133.xml><?xml version="1.0" encoding="utf-8"?>
<p:tagLst xmlns:p="http://schemas.openxmlformats.org/presentationml/2006/main">
  <p:tag name="RAINPROBLEM" val="ProblemItem"/>
</p:tagLst>
</file>

<file path=ppt/tags/tag134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35.xml><?xml version="1.0" encoding="utf-8"?>
<p:tagLst xmlns:p="http://schemas.openxmlformats.org/presentationml/2006/main">
  <p:tag name="RAINPROBLEM" val="ProblemItem"/>
</p:tagLst>
</file>

<file path=ppt/tags/tag13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37.xml><?xml version="1.0" encoding="utf-8"?>
<p:tagLst xmlns:p="http://schemas.openxmlformats.org/presentationml/2006/main">
  <p:tag name="RAINPROBLEM" val="ProblemItem"/>
</p:tagLst>
</file>

<file path=ppt/tags/tag13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39.xml><?xml version="1.0" encoding="utf-8"?>
<p:tagLst xmlns:p="http://schemas.openxmlformats.org/presentationml/2006/main">
  <p:tag name="RAINPROBLEM" val="ProblemItem"/>
</p:tagLst>
</file>

<file path=ppt/tags/tag14.xml><?xml version="1.0" encoding="utf-8"?>
<p:tagLst xmlns:p="http://schemas.openxmlformats.org/presentationml/2006/main">
  <p:tag name="RAINPROBLEMTYPE" val="ProblemTypeMarker"/>
</p:tagLst>
</file>

<file path=ppt/tags/tag14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41.xml><?xml version="1.0" encoding="utf-8"?>
<p:tagLst xmlns:p="http://schemas.openxmlformats.org/presentationml/2006/main">
  <p:tag name="RAINPROBLEMTYPE" val="ProblemTypeMarker"/>
</p:tagLst>
</file>

<file path=ppt/tags/tag142.xml><?xml version="1.0" encoding="utf-8"?>
<p:tagLst xmlns:p="http://schemas.openxmlformats.org/presentationml/2006/main">
  <p:tag name="RAINPROBLEMTYPE" val="ProblemTypeMarker"/>
</p:tagLst>
</file>

<file path=ppt/tags/tag143.xml><?xml version="1.0" encoding="utf-8"?>
<p:tagLst xmlns:p="http://schemas.openxmlformats.org/presentationml/2006/main">
  <p:tag name="RAINPROBLEMTYPE" val="ProblemTypeMarker"/>
</p:tagLst>
</file>

<file path=ppt/tags/tag144.xml><?xml version="1.0" encoding="utf-8"?>
<p:tagLst xmlns:p="http://schemas.openxmlformats.org/presentationml/2006/main">
  <p:tag name="RAINPROBLEMTYPE" val="ProblemTypeMarker"/>
</p:tagLst>
</file>

<file path=ppt/tags/tag145.xml><?xml version="1.0" encoding="utf-8"?>
<p:tagLst xmlns:p="http://schemas.openxmlformats.org/presentationml/2006/main">
  <p:tag name="RAINPROBLEMTYPE" val="ProblemTypeMarker"/>
</p:tagLst>
</file>

<file path=ppt/tags/tag146.xml><?xml version="1.0" encoding="utf-8"?>
<p:tagLst xmlns:p="http://schemas.openxmlformats.org/presentationml/2006/main">
  <p:tag name="RAINPROBLEM" val="ProblemSetting"/>
  <p:tag name="RAINPROBLEMTYPE" val="MultipleChoice"/>
</p:tagLst>
</file>

<file path=ppt/tags/tag147.xml><?xml version="1.0" encoding="utf-8"?>
<p:tagLst xmlns:p="http://schemas.openxmlformats.org/presentationml/2006/main">
  <p:tag name="RAINPROBLEM" val="MultipleChoice"/>
  <p:tag name="PROBLEMSCORE" val="1.0"/>
</p:tagLst>
</file>

<file path=ppt/tags/tag148.xml><?xml version="1.0" encoding="utf-8"?>
<p:tagLst xmlns:p="http://schemas.openxmlformats.org/presentationml/2006/main">
  <p:tag name="RAINPROBLEM" val="ProblemBody"/>
</p:tagLst>
</file>

<file path=ppt/tags/tag149.xml><?xml version="1.0" encoding="utf-8"?>
<p:tagLst xmlns:p="http://schemas.openxmlformats.org/presentationml/2006/main">
  <p:tag name="RAINPROBLEM" val="ProblemItem"/>
</p:tagLst>
</file>

<file path=ppt/tags/tag15.xml><?xml version="1.0" encoding="utf-8"?>
<p:tagLst xmlns:p="http://schemas.openxmlformats.org/presentationml/2006/main">
  <p:tag name="RAINPROBLEMTYPE" val="ProblemTypeMarker"/>
</p:tagLst>
</file>

<file path=ppt/tags/tag15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51.xml><?xml version="1.0" encoding="utf-8"?>
<p:tagLst xmlns:p="http://schemas.openxmlformats.org/presentationml/2006/main">
  <p:tag name="RAINPROBLEM" val="ProblemItem"/>
</p:tagLst>
</file>

<file path=ppt/tags/tag152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53.xml><?xml version="1.0" encoding="utf-8"?>
<p:tagLst xmlns:p="http://schemas.openxmlformats.org/presentationml/2006/main">
  <p:tag name="RAINPROBLEM" val="ProblemItem"/>
</p:tagLst>
</file>

<file path=ppt/tags/tag15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55.xml><?xml version="1.0" encoding="utf-8"?>
<p:tagLst xmlns:p="http://schemas.openxmlformats.org/presentationml/2006/main">
  <p:tag name="RAINPROBLEM" val="ProblemItem"/>
</p:tagLst>
</file>

<file path=ppt/tags/tag15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57.xml><?xml version="1.0" encoding="utf-8"?>
<p:tagLst xmlns:p="http://schemas.openxmlformats.org/presentationml/2006/main">
  <p:tag name="RAINPROBLEMTYPE" val="ProblemTypeMarker"/>
</p:tagLst>
</file>

<file path=ppt/tags/tag158.xml><?xml version="1.0" encoding="utf-8"?>
<p:tagLst xmlns:p="http://schemas.openxmlformats.org/presentationml/2006/main">
  <p:tag name="RAINPROBLEMTYPE" val="ProblemTypeMarker"/>
</p:tagLst>
</file>

<file path=ppt/tags/tag159.xml><?xml version="1.0" encoding="utf-8"?>
<p:tagLst xmlns:p="http://schemas.openxmlformats.org/presentationml/2006/main">
  <p:tag name="RAINPROBLEMTYPE" val="ProblemTypeMarker"/>
</p:tagLst>
</file>

<file path=ppt/tags/tag16.xml><?xml version="1.0" encoding="utf-8"?>
<p:tagLst xmlns:p="http://schemas.openxmlformats.org/presentationml/2006/main">
  <p:tag name="RAINPROBLEMTYPE" val="ProblemTypeMarker"/>
</p:tagLst>
</file>

<file path=ppt/tags/tag160.xml><?xml version="1.0" encoding="utf-8"?>
<p:tagLst xmlns:p="http://schemas.openxmlformats.org/presentationml/2006/main">
  <p:tag name="RAINPROBLEMTYPE" val="ProblemTypeMarker"/>
</p:tagLst>
</file>

<file path=ppt/tags/tag161.xml><?xml version="1.0" encoding="utf-8"?>
<p:tagLst xmlns:p="http://schemas.openxmlformats.org/presentationml/2006/main">
  <p:tag name="RAINPROBLEMTYPE" val="ProblemTypeMarker"/>
</p:tagLst>
</file>

<file path=ppt/tags/tag162.xml><?xml version="1.0" encoding="utf-8"?>
<p:tagLst xmlns:p="http://schemas.openxmlformats.org/presentationml/2006/main">
  <p:tag name="RAINPROBLEM" val="ProblemSetting"/>
  <p:tag name="RAINPROBLEMTYPE" val="MultipleChoice"/>
</p:tagLst>
</file>

<file path=ppt/tags/tag163.xml><?xml version="1.0" encoding="utf-8"?>
<p:tagLst xmlns:p="http://schemas.openxmlformats.org/presentationml/2006/main">
  <p:tag name="RAINPROBLEM" val="MultipleChoice"/>
  <p:tag name="PROBLEMSCORE" val="1.0"/>
</p:tagLst>
</file>

<file path=ppt/tags/tag164.xml><?xml version="1.0" encoding="utf-8"?>
<p:tagLst xmlns:p="http://schemas.openxmlformats.org/presentationml/2006/main">
  <p:tag name="RAINPROBLEM" val="ProblemBody"/>
</p:tagLst>
</file>

<file path=ppt/tags/tag165.xml><?xml version="1.0" encoding="utf-8"?>
<p:tagLst xmlns:p="http://schemas.openxmlformats.org/presentationml/2006/main">
  <p:tag name="RAINPROBLEM" val="ProblemItem"/>
</p:tagLst>
</file>

<file path=ppt/tags/tag16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67.xml><?xml version="1.0" encoding="utf-8"?>
<p:tagLst xmlns:p="http://schemas.openxmlformats.org/presentationml/2006/main">
  <p:tag name="RAINPROBLEM" val="ProblemItem"/>
</p:tagLst>
</file>

<file path=ppt/tags/tag168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69.xml><?xml version="1.0" encoding="utf-8"?>
<p:tagLst xmlns:p="http://schemas.openxmlformats.org/presentationml/2006/main">
  <p:tag name="RAINPROBLEM" val="ProblemItem"/>
</p:tagLst>
</file>

<file path=ppt/tags/tag17.xml><?xml version="1.0" encoding="utf-8"?>
<p:tagLst xmlns:p="http://schemas.openxmlformats.org/presentationml/2006/main">
  <p:tag name="RAINPROBLEMTYPE" val="ProblemTypeMarker"/>
</p:tagLst>
</file>

<file path=ppt/tags/tag17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71.xml><?xml version="1.0" encoding="utf-8"?>
<p:tagLst xmlns:p="http://schemas.openxmlformats.org/presentationml/2006/main">
  <p:tag name="RAINPROBLEM" val="ProblemItem"/>
</p:tagLst>
</file>

<file path=ppt/tags/tag17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73.xml><?xml version="1.0" encoding="utf-8"?>
<p:tagLst xmlns:p="http://schemas.openxmlformats.org/presentationml/2006/main">
  <p:tag name="RAINPROBLEMTYPE" val="ProblemTypeMarker"/>
</p:tagLst>
</file>

<file path=ppt/tags/tag174.xml><?xml version="1.0" encoding="utf-8"?>
<p:tagLst xmlns:p="http://schemas.openxmlformats.org/presentationml/2006/main">
  <p:tag name="RAINPROBLEMTYPE" val="ProblemTypeMarker"/>
</p:tagLst>
</file>

<file path=ppt/tags/tag175.xml><?xml version="1.0" encoding="utf-8"?>
<p:tagLst xmlns:p="http://schemas.openxmlformats.org/presentationml/2006/main">
  <p:tag name="RAINPROBLEMTYPE" val="ProblemTypeMarker"/>
</p:tagLst>
</file>

<file path=ppt/tags/tag176.xml><?xml version="1.0" encoding="utf-8"?>
<p:tagLst xmlns:p="http://schemas.openxmlformats.org/presentationml/2006/main">
  <p:tag name="RAINPROBLEMTYPE" val="ProblemTypeMarker"/>
</p:tagLst>
</file>

<file path=ppt/tags/tag177.xml><?xml version="1.0" encoding="utf-8"?>
<p:tagLst xmlns:p="http://schemas.openxmlformats.org/presentationml/2006/main">
  <p:tag name="RAINPROBLEMTYPE" val="ProblemTypeMarker"/>
</p:tagLst>
</file>

<file path=ppt/tags/tag178.xml><?xml version="1.0" encoding="utf-8"?>
<p:tagLst xmlns:p="http://schemas.openxmlformats.org/presentationml/2006/main">
  <p:tag name="RAINPROBLEM" val="ProblemSetting"/>
  <p:tag name="RAINPROBLEMTYPE" val="MultipleChoice"/>
</p:tagLst>
</file>

<file path=ppt/tags/tag179.xml><?xml version="1.0" encoding="utf-8"?>
<p:tagLst xmlns:p="http://schemas.openxmlformats.org/presentationml/2006/main">
  <p:tag name="RAINPROBLEM" val="MultipleChoice"/>
  <p:tag name="PROBLEMSCORE" val="1.0"/>
</p:tagLst>
</file>

<file path=ppt/tags/tag18.xml><?xml version="1.0" encoding="utf-8"?>
<p:tagLst xmlns:p="http://schemas.openxmlformats.org/presentationml/2006/main">
  <p:tag name="RAINPROBLEM" val="ProblemSetting"/>
  <p:tag name="RAINPROBLEMTYPE" val="MultipleChoice"/>
</p:tagLst>
</file>

<file path=ppt/tags/tag180.xml><?xml version="1.0" encoding="utf-8"?>
<p:tagLst xmlns:p="http://schemas.openxmlformats.org/presentationml/2006/main">
  <p:tag name="RAINPROBLEM" val="ProblemBody"/>
</p:tagLst>
</file>

<file path=ppt/tags/tag181.xml><?xml version="1.0" encoding="utf-8"?>
<p:tagLst xmlns:p="http://schemas.openxmlformats.org/presentationml/2006/main">
  <p:tag name="RAINPROBLEM" val="ProblemItem"/>
</p:tagLst>
</file>

<file path=ppt/tags/tag18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83.xml><?xml version="1.0" encoding="utf-8"?>
<p:tagLst xmlns:p="http://schemas.openxmlformats.org/presentationml/2006/main">
  <p:tag name="RAINPROBLEM" val="ProblemItem"/>
</p:tagLst>
</file>

<file path=ppt/tags/tag18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85.xml><?xml version="1.0" encoding="utf-8"?>
<p:tagLst xmlns:p="http://schemas.openxmlformats.org/presentationml/2006/main">
  <p:tag name="RAINPROBLEM" val="ProblemItem"/>
</p:tagLst>
</file>

<file path=ppt/tags/tag18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87.xml><?xml version="1.0" encoding="utf-8"?>
<p:tagLst xmlns:p="http://schemas.openxmlformats.org/presentationml/2006/main">
  <p:tag name="RAINPROBLEM" val="ProblemItem"/>
</p:tagLst>
</file>

<file path=ppt/tags/tag188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89.xml><?xml version="1.0" encoding="utf-8"?>
<p:tagLst xmlns:p="http://schemas.openxmlformats.org/presentationml/2006/main">
  <p:tag name="RAINPROBLEMTYPE" val="ProblemTypeMarker"/>
</p:tagLst>
</file>

<file path=ppt/tags/tag19.xml><?xml version="1.0" encoding="utf-8"?>
<p:tagLst xmlns:p="http://schemas.openxmlformats.org/presentationml/2006/main">
  <p:tag name="RAINPROBLEM" val="MultipleChoice"/>
  <p:tag name="PROBLEMSCORE" val="1.0"/>
</p:tagLst>
</file>

<file path=ppt/tags/tag190.xml><?xml version="1.0" encoding="utf-8"?>
<p:tagLst xmlns:p="http://schemas.openxmlformats.org/presentationml/2006/main">
  <p:tag name="RAINPROBLEMTYPE" val="ProblemTypeMarker"/>
</p:tagLst>
</file>

<file path=ppt/tags/tag191.xml><?xml version="1.0" encoding="utf-8"?>
<p:tagLst xmlns:p="http://schemas.openxmlformats.org/presentationml/2006/main">
  <p:tag name="RAINPROBLEMTYPE" val="ProblemTypeMarker"/>
</p:tagLst>
</file>

<file path=ppt/tags/tag192.xml><?xml version="1.0" encoding="utf-8"?>
<p:tagLst xmlns:p="http://schemas.openxmlformats.org/presentationml/2006/main">
  <p:tag name="RAINPROBLEMTYPE" val="ProblemTypeMarker"/>
</p:tagLst>
</file>

<file path=ppt/tags/tag193.xml><?xml version="1.0" encoding="utf-8"?>
<p:tagLst xmlns:p="http://schemas.openxmlformats.org/presentationml/2006/main">
  <p:tag name="RAINPROBLEMTYPE" val="ProblemTypeMarker"/>
</p:tagLst>
</file>

<file path=ppt/tags/tag194.xml><?xml version="1.0" encoding="utf-8"?>
<p:tagLst xmlns:p="http://schemas.openxmlformats.org/presentationml/2006/main">
  <p:tag name="RAINPROBLEM" val="ProblemSetting"/>
  <p:tag name="RAINPROBLEMTYPE" val="MultipleChoice"/>
</p:tagLst>
</file>

<file path=ppt/tags/tag195.xml><?xml version="1.0" encoding="utf-8"?>
<p:tagLst xmlns:p="http://schemas.openxmlformats.org/presentationml/2006/main">
  <p:tag name="RAINPROBLEM" val="MultipleChoice"/>
  <p:tag name="PROBLEMSCORE" val="1.0"/>
</p:tagLst>
</file>

<file path=ppt/tags/tag196.xml><?xml version="1.0" encoding="utf-8"?>
<p:tagLst xmlns:p="http://schemas.openxmlformats.org/presentationml/2006/main">
  <p:tag name="RAINPROBLEM" val="ProblemBody"/>
</p:tagLst>
</file>

<file path=ppt/tags/tag197.xml><?xml version="1.0" encoding="utf-8"?>
<p:tagLst xmlns:p="http://schemas.openxmlformats.org/presentationml/2006/main">
  <p:tag name="RAINPROBLEM" val="ProblemItem"/>
</p:tagLst>
</file>

<file path=ppt/tags/tag198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99.xml><?xml version="1.0" encoding="utf-8"?>
<p:tagLst xmlns:p="http://schemas.openxmlformats.org/presentationml/2006/main">
  <p:tag name="RAINPROBLEM" val="ProblemItem"/>
</p:tagLst>
</file>

<file path=ppt/tags/tag2.xml><?xml version="1.0" encoding="utf-8"?>
<p:tagLst xmlns:p="http://schemas.openxmlformats.org/presentationml/2006/main">
  <p:tag name="RAINPAPER" val="PaperScore"/>
</p:tagLst>
</file>

<file path=ppt/tags/tag20.xml><?xml version="1.0" encoding="utf-8"?>
<p:tagLst xmlns:p="http://schemas.openxmlformats.org/presentationml/2006/main">
  <p:tag name="RAINPROBLEM" val="ProblemBody"/>
</p:tagLst>
</file>

<file path=ppt/tags/tag20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01.xml><?xml version="1.0" encoding="utf-8"?>
<p:tagLst xmlns:p="http://schemas.openxmlformats.org/presentationml/2006/main">
  <p:tag name="RAINPROBLEM" val="ProblemItem"/>
</p:tagLst>
</file>

<file path=ppt/tags/tag20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03.xml><?xml version="1.0" encoding="utf-8"?>
<p:tagLst xmlns:p="http://schemas.openxmlformats.org/presentationml/2006/main">
  <p:tag name="RAINPROBLEM" val="ProblemItem"/>
</p:tagLst>
</file>

<file path=ppt/tags/tag20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05.xml><?xml version="1.0" encoding="utf-8"?>
<p:tagLst xmlns:p="http://schemas.openxmlformats.org/presentationml/2006/main">
  <p:tag name="RAINPROBLEMTYPE" val="ProblemTypeMarker"/>
</p:tagLst>
</file>

<file path=ppt/tags/tag206.xml><?xml version="1.0" encoding="utf-8"?>
<p:tagLst xmlns:p="http://schemas.openxmlformats.org/presentationml/2006/main">
  <p:tag name="RAINPROBLEMTYPE" val="ProblemTypeMarker"/>
</p:tagLst>
</file>

<file path=ppt/tags/tag207.xml><?xml version="1.0" encoding="utf-8"?>
<p:tagLst xmlns:p="http://schemas.openxmlformats.org/presentationml/2006/main">
  <p:tag name="RAINPROBLEMTYPE" val="ProblemTypeMarker"/>
</p:tagLst>
</file>

<file path=ppt/tags/tag208.xml><?xml version="1.0" encoding="utf-8"?>
<p:tagLst xmlns:p="http://schemas.openxmlformats.org/presentationml/2006/main">
  <p:tag name="RAINPROBLEMTYPE" val="ProblemTypeMarker"/>
</p:tagLst>
</file>

<file path=ppt/tags/tag209.xml><?xml version="1.0" encoding="utf-8"?>
<p:tagLst xmlns:p="http://schemas.openxmlformats.org/presentationml/2006/main">
  <p:tag name="RAINPROBLEMTYPE" val="ProblemTypeMarker"/>
</p:tagLst>
</file>

<file path=ppt/tags/tag21.xml><?xml version="1.0" encoding="utf-8"?>
<p:tagLst xmlns:p="http://schemas.openxmlformats.org/presentationml/2006/main">
  <p:tag name="RAINPROBLEM" val="ProblemItem"/>
</p:tagLst>
</file>

<file path=ppt/tags/tag210.xml><?xml version="1.0" encoding="utf-8"?>
<p:tagLst xmlns:p="http://schemas.openxmlformats.org/presentationml/2006/main">
  <p:tag name="RAINPROBLEM" val="ProblemSetting"/>
  <p:tag name="RAINPROBLEMTYPE" val="MultipleChoice"/>
</p:tagLst>
</file>

<file path=ppt/tags/tag211.xml><?xml version="1.0" encoding="utf-8"?>
<p:tagLst xmlns:p="http://schemas.openxmlformats.org/presentationml/2006/main">
  <p:tag name="RAINPROBLEM" val="MultipleChoice"/>
  <p:tag name="PROBLEMSCORE" val="1.0"/>
</p:tagLst>
</file>

<file path=ppt/tags/tag212.xml><?xml version="1.0" encoding="utf-8"?>
<p:tagLst xmlns:p="http://schemas.openxmlformats.org/presentationml/2006/main">
  <p:tag name="RAINPROBLEM" val="ProblemBody"/>
</p:tagLst>
</file>

<file path=ppt/tags/tag213.xml><?xml version="1.0" encoding="utf-8"?>
<p:tagLst xmlns:p="http://schemas.openxmlformats.org/presentationml/2006/main">
  <p:tag name="RAINPROBLEM" val="ProblemItem"/>
</p:tagLst>
</file>

<file path=ppt/tags/tag21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15.xml><?xml version="1.0" encoding="utf-8"?>
<p:tagLst xmlns:p="http://schemas.openxmlformats.org/presentationml/2006/main">
  <p:tag name="RAINPROBLEM" val="ProblemItem"/>
</p:tagLst>
</file>

<file path=ppt/tags/tag216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217.xml><?xml version="1.0" encoding="utf-8"?>
<p:tagLst xmlns:p="http://schemas.openxmlformats.org/presentationml/2006/main">
  <p:tag name="RAINPROBLEM" val="ProblemItem"/>
</p:tagLst>
</file>

<file path=ppt/tags/tag21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19.xml><?xml version="1.0" encoding="utf-8"?>
<p:tagLst xmlns:p="http://schemas.openxmlformats.org/presentationml/2006/main">
  <p:tag name="RAINPROBLEM" val="ProblemItem"/>
</p:tagLst>
</file>

<file path=ppt/tags/tag2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2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21.xml><?xml version="1.0" encoding="utf-8"?>
<p:tagLst xmlns:p="http://schemas.openxmlformats.org/presentationml/2006/main">
  <p:tag name="RAINPROBLEMTYPE" val="ProblemTypeMarker"/>
</p:tagLst>
</file>

<file path=ppt/tags/tag222.xml><?xml version="1.0" encoding="utf-8"?>
<p:tagLst xmlns:p="http://schemas.openxmlformats.org/presentationml/2006/main">
  <p:tag name="RAINPROBLEMTYPE" val="ProblemTypeMarker"/>
</p:tagLst>
</file>

<file path=ppt/tags/tag223.xml><?xml version="1.0" encoding="utf-8"?>
<p:tagLst xmlns:p="http://schemas.openxmlformats.org/presentationml/2006/main">
  <p:tag name="RAINPROBLEMTYPE" val="ProblemTypeMarker"/>
</p:tagLst>
</file>

<file path=ppt/tags/tag224.xml><?xml version="1.0" encoding="utf-8"?>
<p:tagLst xmlns:p="http://schemas.openxmlformats.org/presentationml/2006/main">
  <p:tag name="RAINPROBLEMTYPE" val="ProblemTypeMarker"/>
</p:tagLst>
</file>

<file path=ppt/tags/tag225.xml><?xml version="1.0" encoding="utf-8"?>
<p:tagLst xmlns:p="http://schemas.openxmlformats.org/presentationml/2006/main">
  <p:tag name="RAINPROBLEMTYPE" val="ProblemTypeMarker"/>
</p:tagLst>
</file>

<file path=ppt/tags/tag226.xml><?xml version="1.0" encoding="utf-8"?>
<p:tagLst xmlns:p="http://schemas.openxmlformats.org/presentationml/2006/main">
  <p:tag name="RAINPROBLEM" val="ProblemSetting"/>
  <p:tag name="RAINPROBLEMTYPE" val="MultipleChoice"/>
</p:tagLst>
</file>

<file path=ppt/tags/tag227.xml><?xml version="1.0" encoding="utf-8"?>
<p:tagLst xmlns:p="http://schemas.openxmlformats.org/presentationml/2006/main">
  <p:tag name="RAINPROBLEM" val="MultipleChoice"/>
  <p:tag name="PROBLEMSCORE" val="1.0"/>
</p:tagLst>
</file>

<file path=ppt/tags/tag228.xml><?xml version="1.0" encoding="utf-8"?>
<p:tagLst xmlns:p="http://schemas.openxmlformats.org/presentationml/2006/main">
  <p:tag name="RAINPROBLEM" val="ProblemBody"/>
</p:tagLst>
</file>

<file path=ppt/tags/tag229.xml><?xml version="1.0" encoding="utf-8"?>
<p:tagLst xmlns:p="http://schemas.openxmlformats.org/presentationml/2006/main">
  <p:tag name="RAINPROBLEM" val="ProblemItem"/>
</p:tagLst>
</file>

<file path=ppt/tags/tag23.xml><?xml version="1.0" encoding="utf-8"?>
<p:tagLst xmlns:p="http://schemas.openxmlformats.org/presentationml/2006/main">
  <p:tag name="RAINPROBLEM" val="ProblemItem"/>
</p:tagLst>
</file>

<file path=ppt/tags/tag23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31.xml><?xml version="1.0" encoding="utf-8"?>
<p:tagLst xmlns:p="http://schemas.openxmlformats.org/presentationml/2006/main">
  <p:tag name="RAINPROBLEM" val="ProblemItem"/>
</p:tagLst>
</file>

<file path=ppt/tags/tag23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33.xml><?xml version="1.0" encoding="utf-8"?>
<p:tagLst xmlns:p="http://schemas.openxmlformats.org/presentationml/2006/main">
  <p:tag name="RAINPROBLEM" val="ProblemItem"/>
</p:tagLst>
</file>

<file path=ppt/tags/tag234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235.xml><?xml version="1.0" encoding="utf-8"?>
<p:tagLst xmlns:p="http://schemas.openxmlformats.org/presentationml/2006/main">
  <p:tag name="RAINPROBLEM" val="ProblemItem"/>
</p:tagLst>
</file>

<file path=ppt/tags/tag23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37.xml><?xml version="1.0" encoding="utf-8"?>
<p:tagLst xmlns:p="http://schemas.openxmlformats.org/presentationml/2006/main">
  <p:tag name="RAINPROBLEMTYPE" val="ProblemTypeMarker"/>
</p:tagLst>
</file>

<file path=ppt/tags/tag238.xml><?xml version="1.0" encoding="utf-8"?>
<p:tagLst xmlns:p="http://schemas.openxmlformats.org/presentationml/2006/main">
  <p:tag name="RAINPROBLEMTYPE" val="ProblemTypeMarker"/>
</p:tagLst>
</file>

<file path=ppt/tags/tag239.xml><?xml version="1.0" encoding="utf-8"?>
<p:tagLst xmlns:p="http://schemas.openxmlformats.org/presentationml/2006/main">
  <p:tag name="RAINPROBLEMTYPE" val="ProblemTypeMarker"/>
</p:tagLst>
</file>

<file path=ppt/tags/tag2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40.xml><?xml version="1.0" encoding="utf-8"?>
<p:tagLst xmlns:p="http://schemas.openxmlformats.org/presentationml/2006/main">
  <p:tag name="RAINPROBLEMTYPE" val="ProblemTypeMarker"/>
</p:tagLst>
</file>

<file path=ppt/tags/tag241.xml><?xml version="1.0" encoding="utf-8"?>
<p:tagLst xmlns:p="http://schemas.openxmlformats.org/presentationml/2006/main">
  <p:tag name="RAINPROBLEMTYPE" val="ProblemTypeMarker"/>
</p:tagLst>
</file>

<file path=ppt/tags/tag242.xml><?xml version="1.0" encoding="utf-8"?>
<p:tagLst xmlns:p="http://schemas.openxmlformats.org/presentationml/2006/main">
  <p:tag name="RAINPROBLEM" val="ProblemSetting"/>
  <p:tag name="RAINPROBLEMTYPE" val="MultipleChoice"/>
</p:tagLst>
</file>

<file path=ppt/tags/tag243.xml><?xml version="1.0" encoding="utf-8"?>
<p:tagLst xmlns:p="http://schemas.openxmlformats.org/presentationml/2006/main">
  <p:tag name="RAINPROBLEM" val="MultipleChoice"/>
  <p:tag name="PROBLEMSCORE" val="1.0"/>
</p:tagLst>
</file>

<file path=ppt/tags/tag244.xml><?xml version="1.0" encoding="utf-8"?>
<p:tagLst xmlns:p="http://schemas.openxmlformats.org/presentationml/2006/main">
  <p:tag name="RAINPROBLEM" val="ProblemBody"/>
</p:tagLst>
</file>

<file path=ppt/tags/tag245.xml><?xml version="1.0" encoding="utf-8"?>
<p:tagLst xmlns:p="http://schemas.openxmlformats.org/presentationml/2006/main">
  <p:tag name="RAINPROBLEM" val="ProblemItem"/>
</p:tagLst>
</file>

<file path=ppt/tags/tag246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247.xml><?xml version="1.0" encoding="utf-8"?>
<p:tagLst xmlns:p="http://schemas.openxmlformats.org/presentationml/2006/main">
  <p:tag name="RAINPROBLEM" val="ProblemItem"/>
</p:tagLst>
</file>

<file path=ppt/tags/tag24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49.xml><?xml version="1.0" encoding="utf-8"?>
<p:tagLst xmlns:p="http://schemas.openxmlformats.org/presentationml/2006/main">
  <p:tag name="RAINPROBLEM" val="ProblemItem"/>
</p:tagLst>
</file>

<file path=ppt/tags/tag25.xml><?xml version="1.0" encoding="utf-8"?>
<p:tagLst xmlns:p="http://schemas.openxmlformats.org/presentationml/2006/main">
  <p:tag name="RAINPROBLEM" val="ProblemItem"/>
</p:tagLst>
</file>

<file path=ppt/tags/tag25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51.xml><?xml version="1.0" encoding="utf-8"?>
<p:tagLst xmlns:p="http://schemas.openxmlformats.org/presentationml/2006/main">
  <p:tag name="RAINPROBLEM" val="ProblemItem"/>
</p:tagLst>
</file>

<file path=ppt/tags/tag25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53.xml><?xml version="1.0" encoding="utf-8"?>
<p:tagLst xmlns:p="http://schemas.openxmlformats.org/presentationml/2006/main">
  <p:tag name="RAINPROBLEMTYPE" val="ProblemTypeMarker"/>
</p:tagLst>
</file>

<file path=ppt/tags/tag254.xml><?xml version="1.0" encoding="utf-8"?>
<p:tagLst xmlns:p="http://schemas.openxmlformats.org/presentationml/2006/main">
  <p:tag name="RAINPROBLEMTYPE" val="ProblemTypeMarker"/>
</p:tagLst>
</file>

<file path=ppt/tags/tag255.xml><?xml version="1.0" encoding="utf-8"?>
<p:tagLst xmlns:p="http://schemas.openxmlformats.org/presentationml/2006/main">
  <p:tag name="RAINPROBLEMTYPE" val="ProblemTypeMarker"/>
</p:tagLst>
</file>

<file path=ppt/tags/tag256.xml><?xml version="1.0" encoding="utf-8"?>
<p:tagLst xmlns:p="http://schemas.openxmlformats.org/presentationml/2006/main">
  <p:tag name="RAINPROBLEMTYPE" val="ProblemTypeMarker"/>
</p:tagLst>
</file>

<file path=ppt/tags/tag257.xml><?xml version="1.0" encoding="utf-8"?>
<p:tagLst xmlns:p="http://schemas.openxmlformats.org/presentationml/2006/main">
  <p:tag name="RAINPROBLEMTYPE" val="ProblemTypeMarker"/>
</p:tagLst>
</file>

<file path=ppt/tags/tag258.xml><?xml version="1.0" encoding="utf-8"?>
<p:tagLst xmlns:p="http://schemas.openxmlformats.org/presentationml/2006/main">
  <p:tag name="RAINPROBLEM" val="ProblemSetting"/>
  <p:tag name="RAINPROBLEMTYPE" val="MultipleChoice"/>
</p:tagLst>
</file>

<file path=ppt/tags/tag259.xml><?xml version="1.0" encoding="utf-8"?>
<p:tagLst xmlns:p="http://schemas.openxmlformats.org/presentationml/2006/main">
  <p:tag name="RAINPROBLEM" val="MultipleChoice"/>
  <p:tag name="PROBLEMSCORE" val="1.0"/>
</p:tagLst>
</file>

<file path=ppt/tags/tag26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260.xml><?xml version="1.0" encoding="utf-8"?>
<p:tagLst xmlns:p="http://schemas.openxmlformats.org/presentationml/2006/main">
  <p:tag name="RAINPROBLEM" val="ProblemBody"/>
</p:tagLst>
</file>

<file path=ppt/tags/tag261.xml><?xml version="1.0" encoding="utf-8"?>
<p:tagLst xmlns:p="http://schemas.openxmlformats.org/presentationml/2006/main">
  <p:tag name="RAINPROBLEM" val="ProblemItem"/>
</p:tagLst>
</file>

<file path=ppt/tags/tag26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63.xml><?xml version="1.0" encoding="utf-8"?>
<p:tagLst xmlns:p="http://schemas.openxmlformats.org/presentationml/2006/main">
  <p:tag name="RAINPROBLEM" val="ProblemItem"/>
</p:tagLst>
</file>

<file path=ppt/tags/tag26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65.xml><?xml version="1.0" encoding="utf-8"?>
<p:tagLst xmlns:p="http://schemas.openxmlformats.org/presentationml/2006/main">
  <p:tag name="RAINPROBLEM" val="ProblemItem"/>
</p:tagLst>
</file>

<file path=ppt/tags/tag266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267.xml><?xml version="1.0" encoding="utf-8"?>
<p:tagLst xmlns:p="http://schemas.openxmlformats.org/presentationml/2006/main">
  <p:tag name="RAINPROBLEM" val="ProblemItem"/>
</p:tagLst>
</file>

<file path=ppt/tags/tag26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69.xml><?xml version="1.0" encoding="utf-8"?>
<p:tagLst xmlns:p="http://schemas.openxmlformats.org/presentationml/2006/main">
  <p:tag name="RAINPROBLEMTYPE" val="ProblemTypeMarker"/>
</p:tagLst>
</file>

<file path=ppt/tags/tag27.xml><?xml version="1.0" encoding="utf-8"?>
<p:tagLst xmlns:p="http://schemas.openxmlformats.org/presentationml/2006/main">
  <p:tag name="RAINPROBLEM" val="ProblemItem"/>
</p:tagLst>
</file>

<file path=ppt/tags/tag270.xml><?xml version="1.0" encoding="utf-8"?>
<p:tagLst xmlns:p="http://schemas.openxmlformats.org/presentationml/2006/main">
  <p:tag name="RAINPROBLEMTYPE" val="ProblemTypeMarker"/>
</p:tagLst>
</file>

<file path=ppt/tags/tag271.xml><?xml version="1.0" encoding="utf-8"?>
<p:tagLst xmlns:p="http://schemas.openxmlformats.org/presentationml/2006/main">
  <p:tag name="RAINPROBLEMTYPE" val="ProblemTypeMarker"/>
</p:tagLst>
</file>

<file path=ppt/tags/tag272.xml><?xml version="1.0" encoding="utf-8"?>
<p:tagLst xmlns:p="http://schemas.openxmlformats.org/presentationml/2006/main">
  <p:tag name="RAINPROBLEMTYPE" val="ProblemTypeMarker"/>
</p:tagLst>
</file>

<file path=ppt/tags/tag273.xml><?xml version="1.0" encoding="utf-8"?>
<p:tagLst xmlns:p="http://schemas.openxmlformats.org/presentationml/2006/main">
  <p:tag name="RAINPROBLEMTYPE" val="ProblemTypeMarker"/>
</p:tagLst>
</file>

<file path=ppt/tags/tag274.xml><?xml version="1.0" encoding="utf-8"?>
<p:tagLst xmlns:p="http://schemas.openxmlformats.org/presentationml/2006/main">
  <p:tag name="RAINPROBLEM" val="ProblemSetting"/>
  <p:tag name="RAINPROBLEMTYPE" val="MultipleChoice"/>
</p:tagLst>
</file>

<file path=ppt/tags/tag275.xml><?xml version="1.0" encoding="utf-8"?>
<p:tagLst xmlns:p="http://schemas.openxmlformats.org/presentationml/2006/main">
  <p:tag name="RAINPROBLEM" val="MultipleChoice"/>
  <p:tag name="PROBLEMSCORE" val="1.0"/>
</p:tagLst>
</file>

<file path=ppt/tags/tag276.xml><?xml version="1.0" encoding="utf-8"?>
<p:tagLst xmlns:p="http://schemas.openxmlformats.org/presentationml/2006/main">
  <p:tag name="RAINPROBLEM" val="ProblemBody"/>
</p:tagLst>
</file>

<file path=ppt/tags/tag277.xml><?xml version="1.0" encoding="utf-8"?>
<p:tagLst xmlns:p="http://schemas.openxmlformats.org/presentationml/2006/main">
  <p:tag name="RAINPROBLEM" val="ProblemItem"/>
</p:tagLst>
</file>

<file path=ppt/tags/tag27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79.xml><?xml version="1.0" encoding="utf-8"?>
<p:tagLst xmlns:p="http://schemas.openxmlformats.org/presentationml/2006/main">
  <p:tag name="RAINPROBLEM" val="ProblemItem"/>
</p:tagLst>
</file>

<file path=ppt/tags/tag2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80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281.xml><?xml version="1.0" encoding="utf-8"?>
<p:tagLst xmlns:p="http://schemas.openxmlformats.org/presentationml/2006/main">
  <p:tag name="RAINPROBLEM" val="ProblemItem"/>
</p:tagLst>
</file>

<file path=ppt/tags/tag28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83.xml><?xml version="1.0" encoding="utf-8"?>
<p:tagLst xmlns:p="http://schemas.openxmlformats.org/presentationml/2006/main">
  <p:tag name="RAINPROBLEM" val="ProblemItem"/>
</p:tagLst>
</file>

<file path=ppt/tags/tag28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85.xml><?xml version="1.0" encoding="utf-8"?>
<p:tagLst xmlns:p="http://schemas.openxmlformats.org/presentationml/2006/main">
  <p:tag name="RAINPROBLEMTYPE" val="ProblemTypeMarker"/>
</p:tagLst>
</file>

<file path=ppt/tags/tag286.xml><?xml version="1.0" encoding="utf-8"?>
<p:tagLst xmlns:p="http://schemas.openxmlformats.org/presentationml/2006/main">
  <p:tag name="RAINPROBLEMTYPE" val="ProblemTypeMarker"/>
</p:tagLst>
</file>

<file path=ppt/tags/tag287.xml><?xml version="1.0" encoding="utf-8"?>
<p:tagLst xmlns:p="http://schemas.openxmlformats.org/presentationml/2006/main">
  <p:tag name="RAINPROBLEMTYPE" val="ProblemTypeMarker"/>
</p:tagLst>
</file>

<file path=ppt/tags/tag288.xml><?xml version="1.0" encoding="utf-8"?>
<p:tagLst xmlns:p="http://schemas.openxmlformats.org/presentationml/2006/main">
  <p:tag name="RAINPROBLEMTYPE" val="ProblemTypeMarker"/>
</p:tagLst>
</file>

<file path=ppt/tags/tag289.xml><?xml version="1.0" encoding="utf-8"?>
<p:tagLst xmlns:p="http://schemas.openxmlformats.org/presentationml/2006/main">
  <p:tag name="RAINPROBLEMTYPE" val="ProblemTypeMarker"/>
</p:tagLst>
</file>

<file path=ppt/tags/tag29.xml><?xml version="1.0" encoding="utf-8"?>
<p:tagLst xmlns:p="http://schemas.openxmlformats.org/presentationml/2006/main">
  <p:tag name="RAINPROBLEMTYPE" val="ProblemTypeMarker"/>
</p:tagLst>
</file>

<file path=ppt/tags/tag290.xml><?xml version="1.0" encoding="utf-8"?>
<p:tagLst xmlns:p="http://schemas.openxmlformats.org/presentationml/2006/main">
  <p:tag name="RAINPROBLEM" val="ProblemSetting"/>
  <p:tag name="RAINPROBLEMTYPE" val="MultipleChoice"/>
</p:tagLst>
</file>

<file path=ppt/tags/tag291.xml><?xml version="1.0" encoding="utf-8"?>
<p:tagLst xmlns:p="http://schemas.openxmlformats.org/presentationml/2006/main">
  <p:tag name="RAINPROBLEM" val="MultipleChoice"/>
  <p:tag name="PROBLEMSCORE" val="1.0"/>
</p:tagLst>
</file>

<file path=ppt/tags/tag292.xml><?xml version="1.0" encoding="utf-8"?>
<p:tagLst xmlns:p="http://schemas.openxmlformats.org/presentationml/2006/main">
  <p:tag name="RAINPROBLEM" val="ProblemBody"/>
</p:tagLst>
</file>

<file path=ppt/tags/tag293.xml><?xml version="1.0" encoding="utf-8"?>
<p:tagLst xmlns:p="http://schemas.openxmlformats.org/presentationml/2006/main">
  <p:tag name="RAINPROBLEM" val="ProblemItem"/>
</p:tagLst>
</file>

<file path=ppt/tags/tag29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95.xml><?xml version="1.0" encoding="utf-8"?>
<p:tagLst xmlns:p="http://schemas.openxmlformats.org/presentationml/2006/main">
  <p:tag name="RAINPROBLEM" val="ProblemItem"/>
</p:tagLst>
</file>

<file path=ppt/tags/tag296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297.xml><?xml version="1.0" encoding="utf-8"?>
<p:tagLst xmlns:p="http://schemas.openxmlformats.org/presentationml/2006/main">
  <p:tag name="RAINPROBLEM" val="ProblemItem"/>
</p:tagLst>
</file>

<file path=ppt/tags/tag29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99.xml><?xml version="1.0" encoding="utf-8"?>
<p:tagLst xmlns:p="http://schemas.openxmlformats.org/presentationml/2006/main">
  <p:tag name="RAINPROBLEM" val="ProblemItem"/>
</p:tagLst>
</file>

<file path=ppt/tags/tag3.xml><?xml version="1.0" encoding="utf-8"?>
<p:tagLst xmlns:p="http://schemas.openxmlformats.org/presentationml/2006/main">
  <p:tag name="RAINPAPER" val="PaperTitle"/>
</p:tagLst>
</file>

<file path=ppt/tags/tag30.xml><?xml version="1.0" encoding="utf-8"?>
<p:tagLst xmlns:p="http://schemas.openxmlformats.org/presentationml/2006/main">
  <p:tag name="RAINPROBLEMTYPE" val="ProblemTypeMarker"/>
</p:tagLst>
</file>

<file path=ppt/tags/tag30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01.xml><?xml version="1.0" encoding="utf-8"?>
<p:tagLst xmlns:p="http://schemas.openxmlformats.org/presentationml/2006/main">
  <p:tag name="RAINPROBLEMTYPE" val="ProblemTypeMarker"/>
</p:tagLst>
</file>

<file path=ppt/tags/tag302.xml><?xml version="1.0" encoding="utf-8"?>
<p:tagLst xmlns:p="http://schemas.openxmlformats.org/presentationml/2006/main">
  <p:tag name="RAINPROBLEMTYPE" val="ProblemTypeMarker"/>
</p:tagLst>
</file>

<file path=ppt/tags/tag303.xml><?xml version="1.0" encoding="utf-8"?>
<p:tagLst xmlns:p="http://schemas.openxmlformats.org/presentationml/2006/main">
  <p:tag name="RAINPROBLEMTYPE" val="ProblemTypeMarker"/>
</p:tagLst>
</file>

<file path=ppt/tags/tag304.xml><?xml version="1.0" encoding="utf-8"?>
<p:tagLst xmlns:p="http://schemas.openxmlformats.org/presentationml/2006/main">
  <p:tag name="RAINPROBLEMTYPE" val="ProblemTypeMarker"/>
</p:tagLst>
</file>

<file path=ppt/tags/tag305.xml><?xml version="1.0" encoding="utf-8"?>
<p:tagLst xmlns:p="http://schemas.openxmlformats.org/presentationml/2006/main">
  <p:tag name="RAINPROBLEMTYPE" val="ProblemTypeMarker"/>
</p:tagLst>
</file>

<file path=ppt/tags/tag306.xml><?xml version="1.0" encoding="utf-8"?>
<p:tagLst xmlns:p="http://schemas.openxmlformats.org/presentationml/2006/main">
  <p:tag name="RAINPROBLEM" val="ProblemSetting"/>
  <p:tag name="RAINPROBLEMTYPE" val="MultipleChoice"/>
</p:tagLst>
</file>

<file path=ppt/tags/tag307.xml><?xml version="1.0" encoding="utf-8"?>
<p:tagLst xmlns:p="http://schemas.openxmlformats.org/presentationml/2006/main">
  <p:tag name="RAINPROBLEM" val="MultipleChoice"/>
  <p:tag name="PROBLEMSCORE" val="1.0"/>
</p:tagLst>
</file>

<file path=ppt/tags/tag308.xml><?xml version="1.0" encoding="utf-8"?>
<p:tagLst xmlns:p="http://schemas.openxmlformats.org/presentationml/2006/main">
  <p:tag name="RAINPROBLEM" val="ProblemBody"/>
</p:tagLst>
</file>

<file path=ppt/tags/tag309.xml><?xml version="1.0" encoding="utf-8"?>
<p:tagLst xmlns:p="http://schemas.openxmlformats.org/presentationml/2006/main">
  <p:tag name="RAINPROBLEM" val="ProblemItem"/>
</p:tagLst>
</file>

<file path=ppt/tags/tag31.xml><?xml version="1.0" encoding="utf-8"?>
<p:tagLst xmlns:p="http://schemas.openxmlformats.org/presentationml/2006/main">
  <p:tag name="RAINPROBLEMTYPE" val="ProblemTypeMarker"/>
</p:tagLst>
</file>

<file path=ppt/tags/tag31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11.xml><?xml version="1.0" encoding="utf-8"?>
<p:tagLst xmlns:p="http://schemas.openxmlformats.org/presentationml/2006/main">
  <p:tag name="RAINPROBLEM" val="ProblemItem"/>
</p:tagLst>
</file>

<file path=ppt/tags/tag31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13.xml><?xml version="1.0" encoding="utf-8"?>
<p:tagLst xmlns:p="http://schemas.openxmlformats.org/presentationml/2006/main">
  <p:tag name="RAINPROBLEM" val="ProblemItem"/>
</p:tagLst>
</file>

<file path=ppt/tags/tag31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15.xml><?xml version="1.0" encoding="utf-8"?>
<p:tagLst xmlns:p="http://schemas.openxmlformats.org/presentationml/2006/main">
  <p:tag name="RAINPROBLEM" val="ProblemItem"/>
</p:tagLst>
</file>

<file path=ppt/tags/tag316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317.xml><?xml version="1.0" encoding="utf-8"?>
<p:tagLst xmlns:p="http://schemas.openxmlformats.org/presentationml/2006/main">
  <p:tag name="RAINPROBLEMTYPE" val="ProblemTypeMarker"/>
</p:tagLst>
</file>

<file path=ppt/tags/tag318.xml><?xml version="1.0" encoding="utf-8"?>
<p:tagLst xmlns:p="http://schemas.openxmlformats.org/presentationml/2006/main">
  <p:tag name="RAINPROBLEMTYPE" val="ProblemTypeMarker"/>
</p:tagLst>
</file>

<file path=ppt/tags/tag319.xml><?xml version="1.0" encoding="utf-8"?>
<p:tagLst xmlns:p="http://schemas.openxmlformats.org/presentationml/2006/main">
  <p:tag name="RAINPROBLEMTYPE" val="ProblemTypeMarker"/>
</p:tagLst>
</file>

<file path=ppt/tags/tag32.xml><?xml version="1.0" encoding="utf-8"?>
<p:tagLst xmlns:p="http://schemas.openxmlformats.org/presentationml/2006/main">
  <p:tag name="RAINPROBLEMTYPE" val="ProblemTypeMarker"/>
</p:tagLst>
</file>

<file path=ppt/tags/tag320.xml><?xml version="1.0" encoding="utf-8"?>
<p:tagLst xmlns:p="http://schemas.openxmlformats.org/presentationml/2006/main">
  <p:tag name="RAINPROBLEMTYPE" val="ProblemTypeMarker"/>
</p:tagLst>
</file>

<file path=ppt/tags/tag321.xml><?xml version="1.0" encoding="utf-8"?>
<p:tagLst xmlns:p="http://schemas.openxmlformats.org/presentationml/2006/main">
  <p:tag name="RAINPROBLEMTYPE" val="ProblemTypeMarker"/>
</p:tagLst>
</file>

<file path=ppt/tags/tag322.xml><?xml version="1.0" encoding="utf-8"?>
<p:tagLst xmlns:p="http://schemas.openxmlformats.org/presentationml/2006/main">
  <p:tag name="RAINPROBLEM" val="ProblemSetting"/>
  <p:tag name="RAINPROBLEMTYPE" val="MultipleChoice"/>
</p:tagLst>
</file>

<file path=ppt/tags/tag323.xml><?xml version="1.0" encoding="utf-8"?>
<p:tagLst xmlns:p="http://schemas.openxmlformats.org/presentationml/2006/main">
  <p:tag name="RAINPROBLEM" val="MultipleChoice"/>
  <p:tag name="PROBLEMSCORE" val="1.0"/>
</p:tagLst>
</file>

<file path=ppt/tags/tag324.xml><?xml version="1.0" encoding="utf-8"?>
<p:tagLst xmlns:p="http://schemas.openxmlformats.org/presentationml/2006/main">
  <p:tag name="RAINPROBLEM" val="ProblemBody"/>
</p:tagLst>
</file>

<file path=ppt/tags/tag325.xml><?xml version="1.0" encoding="utf-8"?>
<p:tagLst xmlns:p="http://schemas.openxmlformats.org/presentationml/2006/main">
  <p:tag name="RAINPROBLEM" val="ProblemItem"/>
</p:tagLst>
</file>

<file path=ppt/tags/tag326.xml><?xml version="1.0" encoding="utf-8"?>
<p:tagLst xmlns:p="http://schemas.openxmlformats.org/presentationml/2006/main">
  <p:tag name="RAINPROBLEM" val="ProblemItem"/>
</p:tagLst>
</file>

<file path=ppt/tags/tag327.xml><?xml version="1.0" encoding="utf-8"?>
<p:tagLst xmlns:p="http://schemas.openxmlformats.org/presentationml/2006/main">
  <p:tag name="RAINPROBLEM" val="ProblemItem"/>
</p:tagLst>
</file>

<file path=ppt/tags/tag328.xml><?xml version="1.0" encoding="utf-8"?>
<p:tagLst xmlns:p="http://schemas.openxmlformats.org/presentationml/2006/main">
  <p:tag name="RAINPROBLEM" val="ProblemItem"/>
</p:tagLst>
</file>

<file path=ppt/tags/tag32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3.xml><?xml version="1.0" encoding="utf-8"?>
<p:tagLst xmlns:p="http://schemas.openxmlformats.org/presentationml/2006/main">
  <p:tag name="RAINPROBLEMTYPE" val="ProblemTypeMarker"/>
</p:tagLst>
</file>

<file path=ppt/tags/tag330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33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3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33.xml><?xml version="1.0" encoding="utf-8"?>
<p:tagLst xmlns:p="http://schemas.openxmlformats.org/presentationml/2006/main">
  <p:tag name="RAINPROBLEMTYPE" val="ProblemTypeMarker"/>
</p:tagLst>
</file>

<file path=ppt/tags/tag334.xml><?xml version="1.0" encoding="utf-8"?>
<p:tagLst xmlns:p="http://schemas.openxmlformats.org/presentationml/2006/main">
  <p:tag name="RAINPROBLEMTYPE" val="ProblemTypeMarker"/>
</p:tagLst>
</file>

<file path=ppt/tags/tag335.xml><?xml version="1.0" encoding="utf-8"?>
<p:tagLst xmlns:p="http://schemas.openxmlformats.org/presentationml/2006/main">
  <p:tag name="RAINPROBLEMTYPE" val="ProblemTypeMarker"/>
</p:tagLst>
</file>

<file path=ppt/tags/tag336.xml><?xml version="1.0" encoding="utf-8"?>
<p:tagLst xmlns:p="http://schemas.openxmlformats.org/presentationml/2006/main">
  <p:tag name="RAINPROBLEMTYPE" val="ProblemTypeMarker"/>
</p:tagLst>
</file>

<file path=ppt/tags/tag337.xml><?xml version="1.0" encoding="utf-8"?>
<p:tagLst xmlns:p="http://schemas.openxmlformats.org/presentationml/2006/main">
  <p:tag name="RAINPROBLEMTYPE" val="ProblemTypeMarker"/>
</p:tagLst>
</file>

<file path=ppt/tags/tag338.xml><?xml version="1.0" encoding="utf-8"?>
<p:tagLst xmlns:p="http://schemas.openxmlformats.org/presentationml/2006/main">
  <p:tag name="RAINPROBLEM" val="ProblemSetting"/>
  <p:tag name="RAINPROBLEMTYPE" val="MultipleChoice"/>
</p:tagLst>
</file>

<file path=ppt/tags/tag339.xml><?xml version="1.0" encoding="utf-8"?>
<p:tagLst xmlns:p="http://schemas.openxmlformats.org/presentationml/2006/main">
  <p:tag name="RAINPROBLEM" val="MultipleChoice"/>
  <p:tag name="PROBLEMSCORE" val="1.0"/>
</p:tagLst>
</file>

<file path=ppt/tags/tag34.xml><?xml version="1.0" encoding="utf-8"?>
<p:tagLst xmlns:p="http://schemas.openxmlformats.org/presentationml/2006/main">
  <p:tag name="RAINPROBLEM" val="ProblemSetting"/>
  <p:tag name="RAINPROBLEMTYPE" val="MultipleChoice"/>
</p:tagLst>
</file>

<file path=ppt/tags/tag340.xml><?xml version="1.0" encoding="utf-8"?>
<p:tagLst xmlns:p="http://schemas.openxmlformats.org/presentationml/2006/main">
  <p:tag name="RAINPROBLEM" val="ProblemBody"/>
</p:tagLst>
</file>

<file path=ppt/tags/tag341.xml><?xml version="1.0" encoding="utf-8"?>
<p:tagLst xmlns:p="http://schemas.openxmlformats.org/presentationml/2006/main">
  <p:tag name="RAINPROBLEM" val="ProblemItem"/>
</p:tagLst>
</file>

<file path=ppt/tags/tag342.xml><?xml version="1.0" encoding="utf-8"?>
<p:tagLst xmlns:p="http://schemas.openxmlformats.org/presentationml/2006/main">
  <p:tag name="RAINPROBLEM" val="ProblemItem"/>
</p:tagLst>
</file>

<file path=ppt/tags/tag343.xml><?xml version="1.0" encoding="utf-8"?>
<p:tagLst xmlns:p="http://schemas.openxmlformats.org/presentationml/2006/main">
  <p:tag name="RAINPROBLEM" val="ProblemItem"/>
</p:tagLst>
</file>

<file path=ppt/tags/tag344.xml><?xml version="1.0" encoding="utf-8"?>
<p:tagLst xmlns:p="http://schemas.openxmlformats.org/presentationml/2006/main">
  <p:tag name="RAINPROBLEM" val="ProblemItem"/>
</p:tagLst>
</file>

<file path=ppt/tags/tag34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4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4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48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349.xml><?xml version="1.0" encoding="utf-8"?>
<p:tagLst xmlns:p="http://schemas.openxmlformats.org/presentationml/2006/main">
  <p:tag name="RAINPROBLEMTYPE" val="ProblemTypeMarker"/>
</p:tagLst>
</file>

<file path=ppt/tags/tag35.xml><?xml version="1.0" encoding="utf-8"?>
<p:tagLst xmlns:p="http://schemas.openxmlformats.org/presentationml/2006/main">
  <p:tag name="RAINPROBLEM" val="MultipleChoice"/>
  <p:tag name="PROBLEMSCORE" val="1.0"/>
</p:tagLst>
</file>

<file path=ppt/tags/tag350.xml><?xml version="1.0" encoding="utf-8"?>
<p:tagLst xmlns:p="http://schemas.openxmlformats.org/presentationml/2006/main">
  <p:tag name="RAINPROBLEMTYPE" val="ProblemTypeMarker"/>
</p:tagLst>
</file>

<file path=ppt/tags/tag351.xml><?xml version="1.0" encoding="utf-8"?>
<p:tagLst xmlns:p="http://schemas.openxmlformats.org/presentationml/2006/main">
  <p:tag name="RAINPROBLEMTYPE" val="ProblemTypeMarker"/>
</p:tagLst>
</file>

<file path=ppt/tags/tag352.xml><?xml version="1.0" encoding="utf-8"?>
<p:tagLst xmlns:p="http://schemas.openxmlformats.org/presentationml/2006/main">
  <p:tag name="RAINPROBLEMTYPE" val="ProblemTypeMarker"/>
</p:tagLst>
</file>

<file path=ppt/tags/tag353.xml><?xml version="1.0" encoding="utf-8"?>
<p:tagLst xmlns:p="http://schemas.openxmlformats.org/presentationml/2006/main">
  <p:tag name="RAINPROBLEMTYPE" val="ProblemTypeMarker"/>
</p:tagLst>
</file>

<file path=ppt/tags/tag354.xml><?xml version="1.0" encoding="utf-8"?>
<p:tagLst xmlns:p="http://schemas.openxmlformats.org/presentationml/2006/main">
  <p:tag name="RAINPROBLEM" val="ProblemSetting"/>
  <p:tag name="RAINPROBLEMTYPE" val="MultipleChoice"/>
</p:tagLst>
</file>

<file path=ppt/tags/tag355.xml><?xml version="1.0" encoding="utf-8"?>
<p:tagLst xmlns:p="http://schemas.openxmlformats.org/presentationml/2006/main">
  <p:tag name="RAINPROBLEM" val="MultipleChoice"/>
  <p:tag name="PROBLEMSCORE" val="1.0"/>
</p:tagLst>
</file>

<file path=ppt/tags/tag356.xml><?xml version="1.0" encoding="utf-8"?>
<p:tagLst xmlns:p="http://schemas.openxmlformats.org/presentationml/2006/main">
  <p:tag name="RAINPROBLEM" val="ProblemBody"/>
</p:tagLst>
</file>

<file path=ppt/tags/tag357.xml><?xml version="1.0" encoding="utf-8"?>
<p:tagLst xmlns:p="http://schemas.openxmlformats.org/presentationml/2006/main">
  <p:tag name="RAINPROBLEM" val="ProblemItem"/>
</p:tagLst>
</file>

<file path=ppt/tags/tag358.xml><?xml version="1.0" encoding="utf-8"?>
<p:tagLst xmlns:p="http://schemas.openxmlformats.org/presentationml/2006/main">
  <p:tag name="RAINPROBLEM" val="ProblemItem"/>
</p:tagLst>
</file>

<file path=ppt/tags/tag359.xml><?xml version="1.0" encoding="utf-8"?>
<p:tagLst xmlns:p="http://schemas.openxmlformats.org/presentationml/2006/main">
  <p:tag name="RAINPROBLEM" val="ProblemItem"/>
</p:tagLst>
</file>

<file path=ppt/tags/tag36.xml><?xml version="1.0" encoding="utf-8"?>
<p:tagLst xmlns:p="http://schemas.openxmlformats.org/presentationml/2006/main">
  <p:tag name="RAINPROBLEM" val="ProblemBody"/>
</p:tagLst>
</file>

<file path=ppt/tags/tag360.xml><?xml version="1.0" encoding="utf-8"?>
<p:tagLst xmlns:p="http://schemas.openxmlformats.org/presentationml/2006/main">
  <p:tag name="RAINPROBLEM" val="ProblemItem"/>
</p:tagLst>
</file>

<file path=ppt/tags/tag36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6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63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36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65.xml><?xml version="1.0" encoding="utf-8"?>
<p:tagLst xmlns:p="http://schemas.openxmlformats.org/presentationml/2006/main">
  <p:tag name="RAINPROBLEMTYPE" val="ProblemTypeMarker"/>
</p:tagLst>
</file>

<file path=ppt/tags/tag366.xml><?xml version="1.0" encoding="utf-8"?>
<p:tagLst xmlns:p="http://schemas.openxmlformats.org/presentationml/2006/main">
  <p:tag name="RAINPROBLEMTYPE" val="ProblemTypeMarker"/>
</p:tagLst>
</file>

<file path=ppt/tags/tag367.xml><?xml version="1.0" encoding="utf-8"?>
<p:tagLst xmlns:p="http://schemas.openxmlformats.org/presentationml/2006/main">
  <p:tag name="RAINPROBLEMTYPE" val="ProblemTypeMarker"/>
</p:tagLst>
</file>

<file path=ppt/tags/tag368.xml><?xml version="1.0" encoding="utf-8"?>
<p:tagLst xmlns:p="http://schemas.openxmlformats.org/presentationml/2006/main">
  <p:tag name="RAINPROBLEMTYPE" val="ProblemTypeMarker"/>
</p:tagLst>
</file>

<file path=ppt/tags/tag369.xml><?xml version="1.0" encoding="utf-8"?>
<p:tagLst xmlns:p="http://schemas.openxmlformats.org/presentationml/2006/main">
  <p:tag name="RAINPROBLEMTYPE" val="ProblemTypeMarker"/>
</p:tagLst>
</file>

<file path=ppt/tags/tag37.xml><?xml version="1.0" encoding="utf-8"?>
<p:tagLst xmlns:p="http://schemas.openxmlformats.org/presentationml/2006/main">
  <p:tag name="RAINPROBLEM" val="ProblemItem"/>
</p:tagLst>
</file>

<file path=ppt/tags/tag370.xml><?xml version="1.0" encoding="utf-8"?>
<p:tagLst xmlns:p="http://schemas.openxmlformats.org/presentationml/2006/main">
  <p:tag name="RAINPROBLEM" val="ProblemSetting"/>
  <p:tag name="RAINPROBLEMTYPE" val="MultipleChoice"/>
</p:tagLst>
</file>

<file path=ppt/tags/tag371.xml><?xml version="1.0" encoding="utf-8"?>
<p:tagLst xmlns:p="http://schemas.openxmlformats.org/presentationml/2006/main">
  <p:tag name="RAINPROBLEM" val="MultipleChoice"/>
  <p:tag name="PROBLEMSCORE" val="1.0"/>
</p:tagLst>
</file>

<file path=ppt/tags/tag372.xml><?xml version="1.0" encoding="utf-8"?>
<p:tagLst xmlns:p="http://schemas.openxmlformats.org/presentationml/2006/main">
  <p:tag name="RAINPROBLEM" val="ProblemBody"/>
</p:tagLst>
</file>

<file path=ppt/tags/tag373.xml><?xml version="1.0" encoding="utf-8"?>
<p:tagLst xmlns:p="http://schemas.openxmlformats.org/presentationml/2006/main">
  <p:tag name="RAINPROBLEM" val="ProblemItem"/>
</p:tagLst>
</file>

<file path=ppt/tags/tag374.xml><?xml version="1.0" encoding="utf-8"?>
<p:tagLst xmlns:p="http://schemas.openxmlformats.org/presentationml/2006/main">
  <p:tag name="RAINPROBLEM" val="ProblemItem"/>
</p:tagLst>
</file>

<file path=ppt/tags/tag375.xml><?xml version="1.0" encoding="utf-8"?>
<p:tagLst xmlns:p="http://schemas.openxmlformats.org/presentationml/2006/main">
  <p:tag name="RAINPROBLEM" val="ProblemItem"/>
</p:tagLst>
</file>

<file path=ppt/tags/tag376.xml><?xml version="1.0" encoding="utf-8"?>
<p:tagLst xmlns:p="http://schemas.openxmlformats.org/presentationml/2006/main">
  <p:tag name="RAINPROBLEM" val="ProblemItem"/>
</p:tagLst>
</file>

<file path=ppt/tags/tag377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37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7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8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81.xml><?xml version="1.0" encoding="utf-8"?>
<p:tagLst xmlns:p="http://schemas.openxmlformats.org/presentationml/2006/main">
  <p:tag name="RAINPROBLEMTYPE" val="ProblemTypeMarker"/>
</p:tagLst>
</file>

<file path=ppt/tags/tag382.xml><?xml version="1.0" encoding="utf-8"?>
<p:tagLst xmlns:p="http://schemas.openxmlformats.org/presentationml/2006/main">
  <p:tag name="RAINPROBLEMTYPE" val="ProblemTypeMarker"/>
</p:tagLst>
</file>

<file path=ppt/tags/tag383.xml><?xml version="1.0" encoding="utf-8"?>
<p:tagLst xmlns:p="http://schemas.openxmlformats.org/presentationml/2006/main">
  <p:tag name="RAINPROBLEMTYPE" val="ProblemTypeMarker"/>
</p:tagLst>
</file>

<file path=ppt/tags/tag384.xml><?xml version="1.0" encoding="utf-8"?>
<p:tagLst xmlns:p="http://schemas.openxmlformats.org/presentationml/2006/main">
  <p:tag name="RAINPROBLEMTYPE" val="ProblemTypeMarker"/>
</p:tagLst>
</file>

<file path=ppt/tags/tag385.xml><?xml version="1.0" encoding="utf-8"?>
<p:tagLst xmlns:p="http://schemas.openxmlformats.org/presentationml/2006/main">
  <p:tag name="RAINPROBLEMTYPE" val="ProblemTypeMarker"/>
</p:tagLst>
</file>

<file path=ppt/tags/tag386.xml><?xml version="1.0" encoding="utf-8"?>
<p:tagLst xmlns:p="http://schemas.openxmlformats.org/presentationml/2006/main">
  <p:tag name="RAINPROBLEM" val="ProblemSetting"/>
  <p:tag name="RAINPROBLEMTYPE" val="MultipleChoice"/>
</p:tagLst>
</file>

<file path=ppt/tags/tag387.xml><?xml version="1.0" encoding="utf-8"?>
<p:tagLst xmlns:p="http://schemas.openxmlformats.org/presentationml/2006/main">
  <p:tag name="RAINPROBLEM" val="MultipleChoice"/>
  <p:tag name="PROBLEMSCORE" val="1.0"/>
</p:tagLst>
</file>

<file path=ppt/tags/tag388.xml><?xml version="1.0" encoding="utf-8"?>
<p:tagLst xmlns:p="http://schemas.openxmlformats.org/presentationml/2006/main">
  <p:tag name="RAINPROBLEM" val="ProblemBody"/>
</p:tagLst>
</file>

<file path=ppt/tags/tag389.xml><?xml version="1.0" encoding="utf-8"?>
<p:tagLst xmlns:p="http://schemas.openxmlformats.org/presentationml/2006/main">
  <p:tag name="RAINPROBLEM" val="ProblemItem"/>
</p:tagLst>
</file>

<file path=ppt/tags/tag39.xml><?xml version="1.0" encoding="utf-8"?>
<p:tagLst xmlns:p="http://schemas.openxmlformats.org/presentationml/2006/main">
  <p:tag name="RAINPROBLEM" val="ProblemItem"/>
</p:tagLst>
</file>

<file path=ppt/tags/tag390.xml><?xml version="1.0" encoding="utf-8"?>
<p:tagLst xmlns:p="http://schemas.openxmlformats.org/presentationml/2006/main">
  <p:tag name="RAINPROBLEM" val="ProblemItem"/>
</p:tagLst>
</file>

<file path=ppt/tags/tag391.xml><?xml version="1.0" encoding="utf-8"?>
<p:tagLst xmlns:p="http://schemas.openxmlformats.org/presentationml/2006/main">
  <p:tag name="RAINPROBLEM" val="ProblemItem"/>
</p:tagLst>
</file>

<file path=ppt/tags/tag392.xml><?xml version="1.0" encoding="utf-8"?>
<p:tagLst xmlns:p="http://schemas.openxmlformats.org/presentationml/2006/main">
  <p:tag name="RAINPROBLEM" val="ProblemItem"/>
</p:tagLst>
</file>

<file path=ppt/tags/tag39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9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95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39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97.xml><?xml version="1.0" encoding="utf-8"?>
<p:tagLst xmlns:p="http://schemas.openxmlformats.org/presentationml/2006/main">
  <p:tag name="RAINPROBLEMTYPE" val="ProblemTypeMarker"/>
</p:tagLst>
</file>

<file path=ppt/tags/tag398.xml><?xml version="1.0" encoding="utf-8"?>
<p:tagLst xmlns:p="http://schemas.openxmlformats.org/presentationml/2006/main">
  <p:tag name="RAINPROBLEMTYPE" val="ProblemTypeMarker"/>
</p:tagLst>
</file>

<file path=ppt/tags/tag399.xml><?xml version="1.0" encoding="utf-8"?>
<p:tagLst xmlns:p="http://schemas.openxmlformats.org/presentationml/2006/main">
  <p:tag name="RAINPROBLEMTYPE" val="ProblemTypeMarker"/>
</p:tagLst>
</file>

<file path=ppt/tags/tag4.xml><?xml version="1.0" encoding="utf-8"?>
<p:tagLst xmlns:p="http://schemas.openxmlformats.org/presentationml/2006/main">
  <p:tag name="RAINPROBLEM" val="ProblemBody"/>
</p:tagLst>
</file>

<file path=ppt/tags/tag4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00.xml><?xml version="1.0" encoding="utf-8"?>
<p:tagLst xmlns:p="http://schemas.openxmlformats.org/presentationml/2006/main">
  <p:tag name="RAINPROBLEMTYPE" val="ProblemTypeMarker"/>
</p:tagLst>
</file>

<file path=ppt/tags/tag401.xml><?xml version="1.0" encoding="utf-8"?>
<p:tagLst xmlns:p="http://schemas.openxmlformats.org/presentationml/2006/main">
  <p:tag name="RAINPROBLEMTYPE" val="ProblemTypeMarker"/>
</p:tagLst>
</file>

<file path=ppt/tags/tag402.xml><?xml version="1.0" encoding="utf-8"?>
<p:tagLst xmlns:p="http://schemas.openxmlformats.org/presentationml/2006/main">
  <p:tag name="RAINPROBLEM" val="ProblemSetting"/>
  <p:tag name="RAINPROBLEMTYPE" val="MultipleChoice"/>
</p:tagLst>
</file>

<file path=ppt/tags/tag403.xml><?xml version="1.0" encoding="utf-8"?>
<p:tagLst xmlns:p="http://schemas.openxmlformats.org/presentationml/2006/main">
  <p:tag name="RAINPROBLEM" val="MultipleChoice"/>
  <p:tag name="PROBLEMSCORE" val="1.0"/>
</p:tagLst>
</file>

<file path=ppt/tags/tag404.xml><?xml version="1.0" encoding="utf-8"?>
<p:tagLst xmlns:p="http://schemas.openxmlformats.org/presentationml/2006/main">
  <p:tag name="RAINPROBLEM" val="ProblemBody"/>
</p:tagLst>
</file>

<file path=ppt/tags/tag405.xml><?xml version="1.0" encoding="utf-8"?>
<p:tagLst xmlns:p="http://schemas.openxmlformats.org/presentationml/2006/main">
  <p:tag name="RAINPROBLEM" val="ProblemItem"/>
</p:tagLst>
</file>

<file path=ppt/tags/tag406.xml><?xml version="1.0" encoding="utf-8"?>
<p:tagLst xmlns:p="http://schemas.openxmlformats.org/presentationml/2006/main">
  <p:tag name="RAINPROBLEM" val="ProblemItem"/>
</p:tagLst>
</file>

<file path=ppt/tags/tag407.xml><?xml version="1.0" encoding="utf-8"?>
<p:tagLst xmlns:p="http://schemas.openxmlformats.org/presentationml/2006/main">
  <p:tag name="RAINPROBLEM" val="ProblemItem"/>
</p:tagLst>
</file>

<file path=ppt/tags/tag408.xml><?xml version="1.0" encoding="utf-8"?>
<p:tagLst xmlns:p="http://schemas.openxmlformats.org/presentationml/2006/main">
  <p:tag name="RAINPROBLEM" val="ProblemItem"/>
</p:tagLst>
</file>

<file path=ppt/tags/tag40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1.xml><?xml version="1.0" encoding="utf-8"?>
<p:tagLst xmlns:p="http://schemas.openxmlformats.org/presentationml/2006/main">
  <p:tag name="RAINPROBLEM" val="ProblemItem"/>
</p:tagLst>
</file>

<file path=ppt/tags/tag410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41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1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13.xml><?xml version="1.0" encoding="utf-8"?>
<p:tagLst xmlns:p="http://schemas.openxmlformats.org/presentationml/2006/main">
  <p:tag name="RAINPROBLEMTYPE" val="ProblemTypeMarker"/>
</p:tagLst>
</file>

<file path=ppt/tags/tag414.xml><?xml version="1.0" encoding="utf-8"?>
<p:tagLst xmlns:p="http://schemas.openxmlformats.org/presentationml/2006/main">
  <p:tag name="RAINPROBLEMTYPE" val="ProblemTypeMarker"/>
</p:tagLst>
</file>

<file path=ppt/tags/tag415.xml><?xml version="1.0" encoding="utf-8"?>
<p:tagLst xmlns:p="http://schemas.openxmlformats.org/presentationml/2006/main">
  <p:tag name="RAINPROBLEMTYPE" val="ProblemTypeMarker"/>
</p:tagLst>
</file>

<file path=ppt/tags/tag416.xml><?xml version="1.0" encoding="utf-8"?>
<p:tagLst xmlns:p="http://schemas.openxmlformats.org/presentationml/2006/main">
  <p:tag name="RAINPROBLEMTYPE" val="ProblemTypeMarker"/>
</p:tagLst>
</file>

<file path=ppt/tags/tag417.xml><?xml version="1.0" encoding="utf-8"?>
<p:tagLst xmlns:p="http://schemas.openxmlformats.org/presentationml/2006/main">
  <p:tag name="RAINPROBLEMTYPE" val="ProblemTypeMarker"/>
</p:tagLst>
</file>

<file path=ppt/tags/tag418.xml><?xml version="1.0" encoding="utf-8"?>
<p:tagLst xmlns:p="http://schemas.openxmlformats.org/presentationml/2006/main">
  <p:tag name="RAINPROBLEM" val="ProblemSetting"/>
  <p:tag name="RAINPROBLEMTYPE" val="MultipleChoice"/>
</p:tagLst>
</file>

<file path=ppt/tags/tag419.xml><?xml version="1.0" encoding="utf-8"?>
<p:tagLst xmlns:p="http://schemas.openxmlformats.org/presentationml/2006/main">
  <p:tag name="RAINPROBLEM" val="MultipleChoice"/>
  <p:tag name="PROBLEMSCORE" val="1.0"/>
</p:tagLst>
</file>

<file path=ppt/tags/tag42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420.xml><?xml version="1.0" encoding="utf-8"?>
<p:tagLst xmlns:p="http://schemas.openxmlformats.org/presentationml/2006/main">
  <p:tag name="RAINPROBLEM" val="ProblemBody"/>
</p:tagLst>
</file>

<file path=ppt/tags/tag421.xml><?xml version="1.0" encoding="utf-8"?>
<p:tagLst xmlns:p="http://schemas.openxmlformats.org/presentationml/2006/main">
  <p:tag name="RAINPROBLEM" val="ProblemItem"/>
</p:tagLst>
</file>

<file path=ppt/tags/tag422.xml><?xml version="1.0" encoding="utf-8"?>
<p:tagLst xmlns:p="http://schemas.openxmlformats.org/presentationml/2006/main">
  <p:tag name="RAINPROBLEM" val="ProblemItem"/>
</p:tagLst>
</file>

<file path=ppt/tags/tag423.xml><?xml version="1.0" encoding="utf-8"?>
<p:tagLst xmlns:p="http://schemas.openxmlformats.org/presentationml/2006/main">
  <p:tag name="RAINPROBLEM" val="ProblemItem"/>
</p:tagLst>
</file>

<file path=ppt/tags/tag424.xml><?xml version="1.0" encoding="utf-8"?>
<p:tagLst xmlns:p="http://schemas.openxmlformats.org/presentationml/2006/main">
  <p:tag name="RAINPROBLEM" val="ProblemItem"/>
</p:tagLst>
</file>

<file path=ppt/tags/tag42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2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27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42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29.xml><?xml version="1.0" encoding="utf-8"?>
<p:tagLst xmlns:p="http://schemas.openxmlformats.org/presentationml/2006/main">
  <p:tag name="RAINPROBLEMTYPE" val="ProblemTypeMarker"/>
</p:tagLst>
</file>

<file path=ppt/tags/tag43.xml><?xml version="1.0" encoding="utf-8"?>
<p:tagLst xmlns:p="http://schemas.openxmlformats.org/presentationml/2006/main">
  <p:tag name="RAINPROBLEM" val="ProblemItem"/>
</p:tagLst>
</file>

<file path=ppt/tags/tag430.xml><?xml version="1.0" encoding="utf-8"?>
<p:tagLst xmlns:p="http://schemas.openxmlformats.org/presentationml/2006/main">
  <p:tag name="RAINPROBLEMTYPE" val="ProblemTypeMarker"/>
</p:tagLst>
</file>

<file path=ppt/tags/tag431.xml><?xml version="1.0" encoding="utf-8"?>
<p:tagLst xmlns:p="http://schemas.openxmlformats.org/presentationml/2006/main">
  <p:tag name="RAINPROBLEMTYPE" val="ProblemTypeMarker"/>
</p:tagLst>
</file>

<file path=ppt/tags/tag432.xml><?xml version="1.0" encoding="utf-8"?>
<p:tagLst xmlns:p="http://schemas.openxmlformats.org/presentationml/2006/main">
  <p:tag name="RAINPROBLEMTYPE" val="ProblemTypeMarker"/>
</p:tagLst>
</file>

<file path=ppt/tags/tag433.xml><?xml version="1.0" encoding="utf-8"?>
<p:tagLst xmlns:p="http://schemas.openxmlformats.org/presentationml/2006/main">
  <p:tag name="RAINPROBLEMTYPE" val="ProblemTypeMarker"/>
</p:tagLst>
</file>

<file path=ppt/tags/tag434.xml><?xml version="1.0" encoding="utf-8"?>
<p:tagLst xmlns:p="http://schemas.openxmlformats.org/presentationml/2006/main">
  <p:tag name="RAINPROBLEM" val="ProblemSetting"/>
  <p:tag name="RAINPROBLEMTYPE" val="MultipleChoice"/>
</p:tagLst>
</file>

<file path=ppt/tags/tag435.xml><?xml version="1.0" encoding="utf-8"?>
<p:tagLst xmlns:p="http://schemas.openxmlformats.org/presentationml/2006/main">
  <p:tag name="RAINPROBLEM" val="MultipleChoice"/>
  <p:tag name="PROBLEMSCORE" val="1.0"/>
</p:tagLst>
</file>

<file path=ppt/tags/tag436.xml><?xml version="1.0" encoding="utf-8"?>
<p:tagLst xmlns:p="http://schemas.openxmlformats.org/presentationml/2006/main">
  <p:tag name="RAINPROBLEM" val="ProblemBody"/>
</p:tagLst>
</file>

<file path=ppt/tags/tag437.xml><?xml version="1.0" encoding="utf-8"?>
<p:tagLst xmlns:p="http://schemas.openxmlformats.org/presentationml/2006/main">
  <p:tag name="RAINPROBLEM" val="ProblemItem"/>
</p:tagLst>
</file>

<file path=ppt/tags/tag438.xml><?xml version="1.0" encoding="utf-8"?>
<p:tagLst xmlns:p="http://schemas.openxmlformats.org/presentationml/2006/main">
  <p:tag name="RAINPROBLEM" val="ProblemItem"/>
</p:tagLst>
</file>

<file path=ppt/tags/tag439.xml><?xml version="1.0" encoding="utf-8"?>
<p:tagLst xmlns:p="http://schemas.openxmlformats.org/presentationml/2006/main">
  <p:tag name="RAINPROBLEM" val="ProblemItem"/>
</p:tagLst>
</file>

<file path=ppt/tags/tag4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40.xml><?xml version="1.0" encoding="utf-8"?>
<p:tagLst xmlns:p="http://schemas.openxmlformats.org/presentationml/2006/main">
  <p:tag name="RAINPROBLEM" val="ProblemItem"/>
</p:tagLst>
</file>

<file path=ppt/tags/tag44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42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44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4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45.xml><?xml version="1.0" encoding="utf-8"?>
<p:tagLst xmlns:p="http://schemas.openxmlformats.org/presentationml/2006/main">
  <p:tag name="RAINPROBLEMTYPE" val="ProblemTypeMarker"/>
</p:tagLst>
</file>

<file path=ppt/tags/tag446.xml><?xml version="1.0" encoding="utf-8"?>
<p:tagLst xmlns:p="http://schemas.openxmlformats.org/presentationml/2006/main">
  <p:tag name="RAINPROBLEMTYPE" val="ProblemTypeMarker"/>
</p:tagLst>
</file>

<file path=ppt/tags/tag447.xml><?xml version="1.0" encoding="utf-8"?>
<p:tagLst xmlns:p="http://schemas.openxmlformats.org/presentationml/2006/main">
  <p:tag name="RAINPROBLEMTYPE" val="ProblemTypeMarker"/>
</p:tagLst>
</file>

<file path=ppt/tags/tag448.xml><?xml version="1.0" encoding="utf-8"?>
<p:tagLst xmlns:p="http://schemas.openxmlformats.org/presentationml/2006/main">
  <p:tag name="RAINPROBLEMTYPE" val="ProblemTypeMarker"/>
</p:tagLst>
</file>

<file path=ppt/tags/tag449.xml><?xml version="1.0" encoding="utf-8"?>
<p:tagLst xmlns:p="http://schemas.openxmlformats.org/presentationml/2006/main">
  <p:tag name="RAINPROBLEMTYPE" val="ProblemTypeMarker"/>
</p:tagLst>
</file>

<file path=ppt/tags/tag45.xml><?xml version="1.0" encoding="utf-8"?>
<p:tagLst xmlns:p="http://schemas.openxmlformats.org/presentationml/2006/main">
  <p:tag name="RAINPROBLEMTYPE" val="ProblemTypeMarker"/>
</p:tagLst>
</file>

<file path=ppt/tags/tag450.xml><?xml version="1.0" encoding="utf-8"?>
<p:tagLst xmlns:p="http://schemas.openxmlformats.org/presentationml/2006/main">
  <p:tag name="RAINPROBLEM" val="ProblemSetting"/>
  <p:tag name="RAINPROBLEMTYPE" val="MultipleChoice"/>
</p:tagLst>
</file>

<file path=ppt/tags/tag451.xml><?xml version="1.0" encoding="utf-8"?>
<p:tagLst xmlns:p="http://schemas.openxmlformats.org/presentationml/2006/main">
  <p:tag name="RAINPROBLEM" val="MultipleChoice"/>
  <p:tag name="PROBLEMSCORE" val="1.0"/>
</p:tagLst>
</file>

<file path=ppt/tags/tag452.xml><?xml version="1.0" encoding="utf-8"?>
<p:tagLst xmlns:p="http://schemas.openxmlformats.org/presentationml/2006/main">
  <p:tag name="RAINPROBLEM" val="ProblemBody"/>
</p:tagLst>
</file>

<file path=ppt/tags/tag453.xml><?xml version="1.0" encoding="utf-8"?>
<p:tagLst xmlns:p="http://schemas.openxmlformats.org/presentationml/2006/main">
  <p:tag name="RAINPROBLEM" val="ProblemItem"/>
</p:tagLst>
</file>

<file path=ppt/tags/tag454.xml><?xml version="1.0" encoding="utf-8"?>
<p:tagLst xmlns:p="http://schemas.openxmlformats.org/presentationml/2006/main">
  <p:tag name="RAINPROBLEM" val="ProblemItem"/>
</p:tagLst>
</file>

<file path=ppt/tags/tag455.xml><?xml version="1.0" encoding="utf-8"?>
<p:tagLst xmlns:p="http://schemas.openxmlformats.org/presentationml/2006/main">
  <p:tag name="RAINPROBLEM" val="ProblemItem"/>
</p:tagLst>
</file>

<file path=ppt/tags/tag456.xml><?xml version="1.0" encoding="utf-8"?>
<p:tagLst xmlns:p="http://schemas.openxmlformats.org/presentationml/2006/main">
  <p:tag name="RAINPROBLEM" val="ProblemItem"/>
</p:tagLst>
</file>

<file path=ppt/tags/tag45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58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45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6.xml><?xml version="1.0" encoding="utf-8"?>
<p:tagLst xmlns:p="http://schemas.openxmlformats.org/presentationml/2006/main">
  <p:tag name="RAINPROBLEMTYPE" val="ProblemTypeMarker"/>
</p:tagLst>
</file>

<file path=ppt/tags/tag46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61.xml><?xml version="1.0" encoding="utf-8"?>
<p:tagLst xmlns:p="http://schemas.openxmlformats.org/presentationml/2006/main">
  <p:tag name="RAINPROBLEMTYPE" val="ProblemTypeMarker"/>
</p:tagLst>
</file>

<file path=ppt/tags/tag462.xml><?xml version="1.0" encoding="utf-8"?>
<p:tagLst xmlns:p="http://schemas.openxmlformats.org/presentationml/2006/main">
  <p:tag name="RAINPROBLEMTYPE" val="ProblemTypeMarker"/>
</p:tagLst>
</file>

<file path=ppt/tags/tag463.xml><?xml version="1.0" encoding="utf-8"?>
<p:tagLst xmlns:p="http://schemas.openxmlformats.org/presentationml/2006/main">
  <p:tag name="RAINPROBLEMTYPE" val="ProblemTypeMarker"/>
</p:tagLst>
</file>

<file path=ppt/tags/tag464.xml><?xml version="1.0" encoding="utf-8"?>
<p:tagLst xmlns:p="http://schemas.openxmlformats.org/presentationml/2006/main">
  <p:tag name="RAINPROBLEMTYPE" val="ProblemTypeMarker"/>
</p:tagLst>
</file>

<file path=ppt/tags/tag465.xml><?xml version="1.0" encoding="utf-8"?>
<p:tagLst xmlns:p="http://schemas.openxmlformats.org/presentationml/2006/main">
  <p:tag name="RAINPROBLEMTYPE" val="ProblemTypeMarker"/>
</p:tagLst>
</file>

<file path=ppt/tags/tag466.xml><?xml version="1.0" encoding="utf-8"?>
<p:tagLst xmlns:p="http://schemas.openxmlformats.org/presentationml/2006/main">
  <p:tag name="RAINPROBLEM" val="ProblemSetting"/>
  <p:tag name="RAINPROBLEMTYPE" val="MultipleChoice"/>
</p:tagLst>
</file>

<file path=ppt/tags/tag467.xml><?xml version="1.0" encoding="utf-8"?>
<p:tagLst xmlns:p="http://schemas.openxmlformats.org/presentationml/2006/main">
  <p:tag name="RAINPROBLEM" val="MultipleChoice"/>
  <p:tag name="PROBLEMSCORE" val="1.0"/>
</p:tagLst>
</file>

<file path=ppt/tags/tag468.xml><?xml version="1.0" encoding="utf-8"?>
<p:tagLst xmlns:p="http://schemas.openxmlformats.org/presentationml/2006/main">
  <p:tag name="RAINPROBLEM" val="ProblemBody"/>
</p:tagLst>
</file>

<file path=ppt/tags/tag469.xml><?xml version="1.0" encoding="utf-8"?>
<p:tagLst xmlns:p="http://schemas.openxmlformats.org/presentationml/2006/main">
  <p:tag name="RAINPROBLEM" val="ProblemItem"/>
</p:tagLst>
</file>

<file path=ppt/tags/tag47.xml><?xml version="1.0" encoding="utf-8"?>
<p:tagLst xmlns:p="http://schemas.openxmlformats.org/presentationml/2006/main">
  <p:tag name="RAINPROBLEMTYPE" val="ProblemTypeMarker"/>
</p:tagLst>
</file>

<file path=ppt/tags/tag470.xml><?xml version="1.0" encoding="utf-8"?>
<p:tagLst xmlns:p="http://schemas.openxmlformats.org/presentationml/2006/main">
  <p:tag name="RAINPROBLEM" val="ProblemItem"/>
</p:tagLst>
</file>

<file path=ppt/tags/tag471.xml><?xml version="1.0" encoding="utf-8"?>
<p:tagLst xmlns:p="http://schemas.openxmlformats.org/presentationml/2006/main">
  <p:tag name="RAINPROBLEM" val="ProblemItem"/>
</p:tagLst>
</file>

<file path=ppt/tags/tag472.xml><?xml version="1.0" encoding="utf-8"?>
<p:tagLst xmlns:p="http://schemas.openxmlformats.org/presentationml/2006/main">
  <p:tag name="RAINPROBLEM" val="ProblemItem"/>
</p:tagLst>
</file>

<file path=ppt/tags/tag473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47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7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7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77.xml><?xml version="1.0" encoding="utf-8"?>
<p:tagLst xmlns:p="http://schemas.openxmlformats.org/presentationml/2006/main">
  <p:tag name="RAINPROBLEMTYPE" val="ProblemTypeMarker"/>
</p:tagLst>
</file>

<file path=ppt/tags/tag478.xml><?xml version="1.0" encoding="utf-8"?>
<p:tagLst xmlns:p="http://schemas.openxmlformats.org/presentationml/2006/main">
  <p:tag name="RAINPROBLEMTYPE" val="ProblemTypeMarker"/>
</p:tagLst>
</file>

<file path=ppt/tags/tag479.xml><?xml version="1.0" encoding="utf-8"?>
<p:tagLst xmlns:p="http://schemas.openxmlformats.org/presentationml/2006/main">
  <p:tag name="RAINPROBLEMTYPE" val="ProblemTypeMarker"/>
</p:tagLst>
</file>

<file path=ppt/tags/tag48.xml><?xml version="1.0" encoding="utf-8"?>
<p:tagLst xmlns:p="http://schemas.openxmlformats.org/presentationml/2006/main">
  <p:tag name="RAINPROBLEMTYPE" val="ProblemTypeMarker"/>
</p:tagLst>
</file>

<file path=ppt/tags/tag480.xml><?xml version="1.0" encoding="utf-8"?>
<p:tagLst xmlns:p="http://schemas.openxmlformats.org/presentationml/2006/main">
  <p:tag name="RAINPROBLEMTYPE" val="ProblemTypeMarker"/>
</p:tagLst>
</file>

<file path=ppt/tags/tag481.xml><?xml version="1.0" encoding="utf-8"?>
<p:tagLst xmlns:p="http://schemas.openxmlformats.org/presentationml/2006/main">
  <p:tag name="RAINPROBLEMTYPE" val="ProblemTypeMarker"/>
</p:tagLst>
</file>

<file path=ppt/tags/tag482.xml><?xml version="1.0" encoding="utf-8"?>
<p:tagLst xmlns:p="http://schemas.openxmlformats.org/presentationml/2006/main">
  <p:tag name="RAINPROBLEM" val="ProblemSetting"/>
  <p:tag name="RAINPROBLEMTYPE" val="MultipleChoice"/>
</p:tagLst>
</file>

<file path=ppt/tags/tag483.xml><?xml version="1.0" encoding="utf-8"?>
<p:tagLst xmlns:p="http://schemas.openxmlformats.org/presentationml/2006/main">
  <p:tag name="RAINPROBLEM" val="MultipleChoice"/>
  <p:tag name="PROBLEMSCORE" val="1.0"/>
</p:tagLst>
</file>

<file path=ppt/tags/tag49.xml><?xml version="1.0" encoding="utf-8"?>
<p:tagLst xmlns:p="http://schemas.openxmlformats.org/presentationml/2006/main">
  <p:tag name="RAINPROBLEMTYPE" val="ProblemTypeMarker"/>
</p:tagLst>
</file>

<file path=ppt/tags/tag5.xml><?xml version="1.0" encoding="utf-8"?>
<p:tagLst xmlns:p="http://schemas.openxmlformats.org/presentationml/2006/main">
  <p:tag name="RAINPROBLEM" val="ProblemItem"/>
</p:tagLst>
</file>

<file path=ppt/tags/tag50.xml><?xml version="1.0" encoding="utf-8"?>
<p:tagLst xmlns:p="http://schemas.openxmlformats.org/presentationml/2006/main">
  <p:tag name="RAINPROBLEM" val="ProblemSetting"/>
  <p:tag name="RAINPROBLEMTYPE" val="MultipleChoice"/>
</p:tagLst>
</file>

<file path=ppt/tags/tag51.xml><?xml version="1.0" encoding="utf-8"?>
<p:tagLst xmlns:p="http://schemas.openxmlformats.org/presentationml/2006/main">
  <p:tag name="RAINPROBLEM" val="MultipleChoice"/>
  <p:tag name="PROBLEMSCORE" val="1.0"/>
</p:tagLst>
</file>

<file path=ppt/tags/tag52.xml><?xml version="1.0" encoding="utf-8"?>
<p:tagLst xmlns:p="http://schemas.openxmlformats.org/presentationml/2006/main">
  <p:tag name="RAINPROBLEM" val="ProblemBody"/>
</p:tagLst>
</file>

<file path=ppt/tags/tag53.xml><?xml version="1.0" encoding="utf-8"?>
<p:tagLst xmlns:p="http://schemas.openxmlformats.org/presentationml/2006/main">
  <p:tag name="RAINPROBLEM" val="ProblemItem"/>
</p:tagLst>
</file>

<file path=ppt/tags/tag54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55.xml><?xml version="1.0" encoding="utf-8"?>
<p:tagLst xmlns:p="http://schemas.openxmlformats.org/presentationml/2006/main">
  <p:tag name="RAINPROBLEM" val="ProblemItem"/>
</p:tagLst>
</file>

<file path=ppt/tags/tag5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57.xml><?xml version="1.0" encoding="utf-8"?>
<p:tagLst xmlns:p="http://schemas.openxmlformats.org/presentationml/2006/main">
  <p:tag name="RAINPROBLEM" val="ProblemItem"/>
</p:tagLst>
</file>

<file path=ppt/tags/tag5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59.xml><?xml version="1.0" encoding="utf-8"?>
<p:tagLst xmlns:p="http://schemas.openxmlformats.org/presentationml/2006/main">
  <p:tag name="RAINPROBLEM" val="ProblemItem"/>
</p:tagLst>
</file>

<file path=ppt/tags/tag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6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61.xml><?xml version="1.0" encoding="utf-8"?>
<p:tagLst xmlns:p="http://schemas.openxmlformats.org/presentationml/2006/main">
  <p:tag name="RAINPROBLEMTYPE" val="ProblemTypeMarker"/>
</p:tagLst>
</file>

<file path=ppt/tags/tag62.xml><?xml version="1.0" encoding="utf-8"?>
<p:tagLst xmlns:p="http://schemas.openxmlformats.org/presentationml/2006/main">
  <p:tag name="RAINPROBLEMTYPE" val="ProblemTypeMarker"/>
</p:tagLst>
</file>

<file path=ppt/tags/tag63.xml><?xml version="1.0" encoding="utf-8"?>
<p:tagLst xmlns:p="http://schemas.openxmlformats.org/presentationml/2006/main">
  <p:tag name="RAINPROBLEMTYPE" val="ProblemTypeMarker"/>
</p:tagLst>
</file>

<file path=ppt/tags/tag64.xml><?xml version="1.0" encoding="utf-8"?>
<p:tagLst xmlns:p="http://schemas.openxmlformats.org/presentationml/2006/main">
  <p:tag name="RAINPROBLEMTYPE" val="ProblemTypeMarker"/>
</p:tagLst>
</file>

<file path=ppt/tags/tag65.xml><?xml version="1.0" encoding="utf-8"?>
<p:tagLst xmlns:p="http://schemas.openxmlformats.org/presentationml/2006/main">
  <p:tag name="RAINPROBLEMTYPE" val="ProblemTypeMarker"/>
</p:tagLst>
</file>

<file path=ppt/tags/tag66.xml><?xml version="1.0" encoding="utf-8"?>
<p:tagLst xmlns:p="http://schemas.openxmlformats.org/presentationml/2006/main">
  <p:tag name="RAINPROBLEM" val="ProblemSetting"/>
  <p:tag name="RAINPROBLEMTYPE" val="MultipleChoice"/>
</p:tagLst>
</file>

<file path=ppt/tags/tag67.xml><?xml version="1.0" encoding="utf-8"?>
<p:tagLst xmlns:p="http://schemas.openxmlformats.org/presentationml/2006/main">
  <p:tag name="RAINPROBLEM" val="MultipleChoice"/>
  <p:tag name="PROBLEMSCORE" val="1.0"/>
</p:tagLst>
</file>

<file path=ppt/tags/tag68.xml><?xml version="1.0" encoding="utf-8"?>
<p:tagLst xmlns:p="http://schemas.openxmlformats.org/presentationml/2006/main">
  <p:tag name="RAINPROBLEM" val="ProblemBody"/>
</p:tagLst>
</file>

<file path=ppt/tags/tag69.xml><?xml version="1.0" encoding="utf-8"?>
<p:tagLst xmlns:p="http://schemas.openxmlformats.org/presentationml/2006/main">
  <p:tag name="RAINPROBLEM" val="ProblemItem"/>
</p:tagLst>
</file>

<file path=ppt/tags/tag7.xml><?xml version="1.0" encoding="utf-8"?>
<p:tagLst xmlns:p="http://schemas.openxmlformats.org/presentationml/2006/main">
  <p:tag name="RAINPROBLEM" val="ProblemItem"/>
</p:tagLst>
</file>

<file path=ppt/tags/tag7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71.xml><?xml version="1.0" encoding="utf-8"?>
<p:tagLst xmlns:p="http://schemas.openxmlformats.org/presentationml/2006/main">
  <p:tag name="RAINPROBLEM" val="ProblemItem"/>
</p:tagLst>
</file>

<file path=ppt/tags/tag72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73.xml><?xml version="1.0" encoding="utf-8"?>
<p:tagLst xmlns:p="http://schemas.openxmlformats.org/presentationml/2006/main">
  <p:tag name="RAINPROBLEM" val="ProblemItem"/>
</p:tagLst>
</file>

<file path=ppt/tags/tag7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75.xml><?xml version="1.0" encoding="utf-8"?>
<p:tagLst xmlns:p="http://schemas.openxmlformats.org/presentationml/2006/main">
  <p:tag name="RAINPROBLEM" val="ProblemItem"/>
</p:tagLst>
</file>

<file path=ppt/tags/tag7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77.xml><?xml version="1.0" encoding="utf-8"?>
<p:tagLst xmlns:p="http://schemas.openxmlformats.org/presentationml/2006/main">
  <p:tag name="RAINPROBLEMTYPE" val="ProblemTypeMarker"/>
</p:tagLst>
</file>

<file path=ppt/tags/tag78.xml><?xml version="1.0" encoding="utf-8"?>
<p:tagLst xmlns:p="http://schemas.openxmlformats.org/presentationml/2006/main">
  <p:tag name="RAINPROBLEMTYPE" val="ProblemTypeMarker"/>
</p:tagLst>
</file>

<file path=ppt/tags/tag79.xml><?xml version="1.0" encoding="utf-8"?>
<p:tagLst xmlns:p="http://schemas.openxmlformats.org/presentationml/2006/main">
  <p:tag name="RAINPROBLEMTYPE" val="ProblemTypeMarker"/>
</p:tagLst>
</file>

<file path=ppt/tags/tag8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80.xml><?xml version="1.0" encoding="utf-8"?>
<p:tagLst xmlns:p="http://schemas.openxmlformats.org/presentationml/2006/main">
  <p:tag name="RAINPROBLEMTYPE" val="ProblemTypeMarker"/>
</p:tagLst>
</file>

<file path=ppt/tags/tag81.xml><?xml version="1.0" encoding="utf-8"?>
<p:tagLst xmlns:p="http://schemas.openxmlformats.org/presentationml/2006/main">
  <p:tag name="RAINPROBLEMTYPE" val="ProblemTypeMarker"/>
</p:tagLst>
</file>

<file path=ppt/tags/tag82.xml><?xml version="1.0" encoding="utf-8"?>
<p:tagLst xmlns:p="http://schemas.openxmlformats.org/presentationml/2006/main">
  <p:tag name="RAINPROBLEM" val="ProblemSetting"/>
  <p:tag name="RAINPROBLEMTYPE" val="MultipleChoice"/>
</p:tagLst>
</file>

<file path=ppt/tags/tag83.xml><?xml version="1.0" encoding="utf-8"?>
<p:tagLst xmlns:p="http://schemas.openxmlformats.org/presentationml/2006/main">
  <p:tag name="RAINPROBLEM" val="MultipleChoice"/>
  <p:tag name="PROBLEMSCORE" val="1.0"/>
</p:tagLst>
</file>

<file path=ppt/tags/tag84.xml><?xml version="1.0" encoding="utf-8"?>
<p:tagLst xmlns:p="http://schemas.openxmlformats.org/presentationml/2006/main">
  <p:tag name="RAINPROBLEM" val="ProblemBody"/>
</p:tagLst>
</file>

<file path=ppt/tags/tag85.xml><?xml version="1.0" encoding="utf-8"?>
<p:tagLst xmlns:p="http://schemas.openxmlformats.org/presentationml/2006/main">
  <p:tag name="RAINPROBLEM" val="ProblemItem"/>
</p:tagLst>
</file>

<file path=ppt/tags/tag8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87.xml><?xml version="1.0" encoding="utf-8"?>
<p:tagLst xmlns:p="http://schemas.openxmlformats.org/presentationml/2006/main">
  <p:tag name="RAINPROBLEM" val="ProblemItem"/>
</p:tagLst>
</file>

<file path=ppt/tags/tag88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89.xml><?xml version="1.0" encoding="utf-8"?>
<p:tagLst xmlns:p="http://schemas.openxmlformats.org/presentationml/2006/main">
  <p:tag name="RAINPROBLEM" val="ProblemItem"/>
</p:tagLst>
</file>

<file path=ppt/tags/tag9.xml><?xml version="1.0" encoding="utf-8"?>
<p:tagLst xmlns:p="http://schemas.openxmlformats.org/presentationml/2006/main">
  <p:tag name="RAINPROBLEM" val="ProblemItem"/>
</p:tagLst>
</file>

<file path=ppt/tags/tag9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91.xml><?xml version="1.0" encoding="utf-8"?>
<p:tagLst xmlns:p="http://schemas.openxmlformats.org/presentationml/2006/main">
  <p:tag name="RAINPROBLEM" val="ProblemItem"/>
</p:tagLst>
</file>

<file path=ppt/tags/tag9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93.xml><?xml version="1.0" encoding="utf-8"?>
<p:tagLst xmlns:p="http://schemas.openxmlformats.org/presentationml/2006/main">
  <p:tag name="RAINPROBLEMTYPE" val="ProblemTypeMarker"/>
</p:tagLst>
</file>

<file path=ppt/tags/tag94.xml><?xml version="1.0" encoding="utf-8"?>
<p:tagLst xmlns:p="http://schemas.openxmlformats.org/presentationml/2006/main">
  <p:tag name="RAINPROBLEMTYPE" val="ProblemTypeMarker"/>
</p:tagLst>
</file>

<file path=ppt/tags/tag95.xml><?xml version="1.0" encoding="utf-8"?>
<p:tagLst xmlns:p="http://schemas.openxmlformats.org/presentationml/2006/main">
  <p:tag name="RAINPROBLEMTYPE" val="ProblemTypeMarker"/>
</p:tagLst>
</file>

<file path=ppt/tags/tag96.xml><?xml version="1.0" encoding="utf-8"?>
<p:tagLst xmlns:p="http://schemas.openxmlformats.org/presentationml/2006/main">
  <p:tag name="RAINPROBLEMTYPE" val="ProblemTypeMarker"/>
</p:tagLst>
</file>

<file path=ppt/tags/tag97.xml><?xml version="1.0" encoding="utf-8"?>
<p:tagLst xmlns:p="http://schemas.openxmlformats.org/presentationml/2006/main">
  <p:tag name="RAINPROBLEMTYPE" val="ProblemTypeMarker"/>
</p:tagLst>
</file>

<file path=ppt/tags/tag98.xml><?xml version="1.0" encoding="utf-8"?>
<p:tagLst xmlns:p="http://schemas.openxmlformats.org/presentationml/2006/main">
  <p:tag name="RAINPROBLEM" val="ProblemSetting"/>
  <p:tag name="RAINPROBLEMTYPE" val="MultipleChoice"/>
</p:tagLst>
</file>

<file path=ppt/tags/tag99.xml><?xml version="1.0" encoding="utf-8"?>
<p:tagLst xmlns:p="http://schemas.openxmlformats.org/presentationml/2006/main">
  <p:tag name="RAINPROBLEM" val="MultipleChoice"/>
  <p:tag name="PROBLEMSCORE" val="1.0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rtlCol="0" anchor="ctr" anchorCtr="0">
        <a:noAutofit/>
      </a:bodyPr>
      <a:lstStyle>
        <a:defPPr>
          <a:defRPr lang="zh-CN" altLang="en-US" sz="2600" dirty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  <a:sym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4301</Words>
  <Application>WPS 演示</Application>
  <PresentationFormat>宽屏</PresentationFormat>
  <Paragraphs>667</Paragraphs>
  <Slides>31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2019级综英3雨课堂Unit4（一二三级通用）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S</dc:creator>
  <cp:lastModifiedBy>袁晓雯</cp:lastModifiedBy>
  <cp:revision>211</cp:revision>
  <dcterms:created xsi:type="dcterms:W3CDTF">2019-06-19T02:08:00Z</dcterms:created>
  <dcterms:modified xsi:type="dcterms:W3CDTF">2020-10-21T15:25:16Z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