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2"/>
    <p:sldId id="281" r:id="rId3"/>
    <p:sldId id="282" r:id="rId4"/>
    <p:sldId id="283" r:id="rId5"/>
    <p:sldId id="284" r:id="rId6"/>
    <p:sldId id="285" r:id="rId7"/>
    <p:sldId id="296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7" autoAdjust="0"/>
    <p:restoredTop sz="94660"/>
  </p:normalViewPr>
  <p:slideViewPr>
    <p:cSldViewPr>
      <p:cViewPr varScale="1">
        <p:scale>
          <a:sx n="62" d="100"/>
          <a:sy n="62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9999"/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1609" y="2143580"/>
            <a:ext cx="8215369" cy="132343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练习七</a:t>
            </a:r>
            <a:endParaRPr lang="zh-CN" altLang="en-US" sz="80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“必然王国”和“自由王国”是（ ）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A.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时间性概念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空间性概念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历史性概念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物质性概念 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0272" y="1700808"/>
            <a:ext cx="500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anose="05000000000000000000" pitchFamily="2" charset="2"/>
              </a:rPr>
              <a:t>C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5.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各尽所能，按需分配是(  )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原始社会的分配方式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阶级社会的分配方式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社会主义社会的分配方式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共产主义社会的分配方式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6056" y="1640994"/>
            <a:ext cx="500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anose="05000000000000000000" pitchFamily="2" charset="2"/>
              </a:rPr>
              <a:t>D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1"/>
            <a:ext cx="8929750" cy="2328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1.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共产主义理想是能够实现的社会理想，因为这一社会理想具有客观必然性，经过努力可以实现。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判断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480" y="4286256"/>
            <a:ext cx="5559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   or   Wrong</a:t>
            </a:r>
            <a:endParaRPr lang="zh-CN" altLang="en-US" sz="5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3282662"/>
            <a:ext cx="1285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√ </a:t>
            </a:r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1"/>
            <a:ext cx="8929750" cy="2328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2.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马克思关于“两个必然”和“两个决不会”的思想是有内在联系的，不矛盾的。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判断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480" y="4286256"/>
            <a:ext cx="5559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   or   Wrong</a:t>
            </a:r>
            <a:endParaRPr lang="zh-CN" altLang="en-US" sz="5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0312" y="2492896"/>
            <a:ext cx="1285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√ </a:t>
            </a:r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1"/>
            <a:ext cx="8929750" cy="2328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zh-CN" altLang="zh-CN" dirty="0"/>
              <a:t>3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共产主义社会的建立意味着人类历史的终结。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判断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480" y="4286256"/>
            <a:ext cx="5559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   or   Wrong</a:t>
            </a:r>
            <a:endParaRPr lang="zh-CN" altLang="en-US" sz="5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20888"/>
            <a:ext cx="1285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3200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1"/>
            <a:ext cx="8929750" cy="2328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zh-CN" altLang="zh-CN" dirty="0"/>
              <a:t>4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一部人类历史，也就是人类从必然王国走向自由王国的过程。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判断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480" y="4286256"/>
            <a:ext cx="5559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   or   Wrong</a:t>
            </a:r>
            <a:endParaRPr lang="zh-CN" altLang="en-US" sz="5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2442480"/>
            <a:ext cx="1285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√ </a:t>
            </a: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1"/>
            <a:ext cx="8929750" cy="2328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5.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共产主义实现是一个自然和自发的历史过程。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判断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480" y="4286256"/>
            <a:ext cx="5559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   or   Wrong</a:t>
            </a:r>
            <a:endParaRPr lang="zh-CN" altLang="en-US" sz="5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564904"/>
            <a:ext cx="1285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共产主义理想的实现之所以是历史规律的必然要求，是因为（   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据于人类社会发展规律以及社会主义社会的基本矛盾发展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据于现实资本主义社会以及社会主义社会的基本矛盾发展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C.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据于人类社会发展规律以及未来美好社会的基本矛盾发展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据于人类社会发展规律以及资本主义社会的基本矛盾发展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475656" y="2132856"/>
            <a:ext cx="4280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anose="05000000000000000000" pitchFamily="2" charset="2"/>
              </a:rPr>
              <a:t>D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“人的依赖性关系”是(  )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资本主义社会以前的人与人之间的关系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资本主义社会之中的人与人之间的关系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社会主义社会之中的人与人之间的关系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共产主义社会之中的人与人之间的关系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92080" y="1700808"/>
            <a:ext cx="500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anose="05000000000000000000" pitchFamily="2" charset="2"/>
              </a:rPr>
              <a:t>A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“物的依赖性关系”是（  ）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资本主义社会以前的人与人之间的关系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资本主义社会之中的人与人之间的关系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社会主义社会之中的人与人之间的关系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共产主义社会之中的人与人之间的关系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08104" y="1700808"/>
            <a:ext cx="500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anose="05000000000000000000" pitchFamily="2" charset="2"/>
              </a:rPr>
              <a:t>B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383</Words>
  <Application>Microsoft Office PowerPoint</Application>
  <PresentationFormat>全屏显示(4:3)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华文行楷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zhangcan</dc:creator>
  <cp:lastModifiedBy>cong lin</cp:lastModifiedBy>
  <cp:revision>118</cp:revision>
  <dcterms:created xsi:type="dcterms:W3CDTF">2017-02-22T10:43:00Z</dcterms:created>
  <dcterms:modified xsi:type="dcterms:W3CDTF">2019-12-30T01:08:44Z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