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3F2"/>
    <a:srgbClr val="4BBEEE"/>
    <a:srgbClr val="97CCED"/>
    <a:srgbClr val="CCD4D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7.wmf"/><Relationship Id="rId18" Type="http://schemas.openxmlformats.org/officeDocument/2006/relationships/image" Target="../media/image12.wmf"/><Relationship Id="rId3" Type="http://schemas.openxmlformats.org/officeDocument/2006/relationships/image" Target="../media/image20.wmf"/><Relationship Id="rId21" Type="http://schemas.openxmlformats.org/officeDocument/2006/relationships/image" Target="../media/image15.wmf"/><Relationship Id="rId7" Type="http://schemas.openxmlformats.org/officeDocument/2006/relationships/image" Target="../media/image24.wmf"/><Relationship Id="rId12" Type="http://schemas.openxmlformats.org/officeDocument/2006/relationships/image" Target="../media/image6.wmf"/><Relationship Id="rId17" Type="http://schemas.openxmlformats.org/officeDocument/2006/relationships/image" Target="../media/image11.wmf"/><Relationship Id="rId2" Type="http://schemas.openxmlformats.org/officeDocument/2006/relationships/image" Target="../media/image19.wmf"/><Relationship Id="rId16" Type="http://schemas.openxmlformats.org/officeDocument/2006/relationships/image" Target="../media/image10.wmf"/><Relationship Id="rId20" Type="http://schemas.openxmlformats.org/officeDocument/2006/relationships/image" Target="../media/image14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5.wmf"/><Relationship Id="rId5" Type="http://schemas.openxmlformats.org/officeDocument/2006/relationships/image" Target="../media/image22.wmf"/><Relationship Id="rId15" Type="http://schemas.openxmlformats.org/officeDocument/2006/relationships/image" Target="../media/image9.wmf"/><Relationship Id="rId10" Type="http://schemas.openxmlformats.org/officeDocument/2006/relationships/image" Target="../media/image4.wmf"/><Relationship Id="rId19" Type="http://schemas.openxmlformats.org/officeDocument/2006/relationships/image" Target="../media/image13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6C05-B709-4058-9CFD-358314516EB3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6799-C361-466C-A4B1-E251816B8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9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94752-7B40-4AB4-B4A9-AC48B18BB828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5609-B994-4FEB-9A35-66CB1515D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8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</a:p>
        </p:txBody>
      </p:sp>
      <p:sp>
        <p:nvSpPr>
          <p:cNvPr id="7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itchFamily="82" charset="0"/>
                <a:ea typeface="Times(Europe)" pitchFamily="2" charset="-122"/>
              </a:rPr>
              <a:t>General  Physics      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0069A3-F2F6-4856-850E-A98EAA3E36AB}"/>
              </a:ext>
            </a:extLst>
          </p:cNvPr>
          <p:cNvSpPr txBox="1"/>
          <p:nvPr userDrawn="1"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</a:p>
        </p:txBody>
      </p:sp>
    </p:spTree>
    <p:extLst>
      <p:ext uri="{BB962C8B-B14F-4D97-AF65-F5344CB8AC3E}">
        <p14:creationId xmlns:p14="http://schemas.microsoft.com/office/powerpoint/2010/main" val="15310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25383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 userDrawn="1"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 userDrawn="1"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 userDrawn="1"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 userDrawn="1"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 userDrawn="1"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 userDrawn="1"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1F3F22B-C917-40A8-810B-510D5CFA96F1}"/>
              </a:ext>
            </a:extLst>
          </p:cNvPr>
          <p:cNvSpPr/>
          <p:nvPr userDrawn="1"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6.png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26" Type="http://schemas.openxmlformats.org/officeDocument/2006/relationships/oleObject" Target="../embeddings/oleObject24.bin"/><Relationship Id="rId39" Type="http://schemas.openxmlformats.org/officeDocument/2006/relationships/image" Target="../media/image11.wmf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28.bin"/><Relationship Id="rId42" Type="http://schemas.openxmlformats.org/officeDocument/2006/relationships/oleObject" Target="../embeddings/oleObject32.bin"/><Relationship Id="rId47" Type="http://schemas.openxmlformats.org/officeDocument/2006/relationships/image" Target="../media/image15.w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wmf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7.png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10.wmf"/><Relationship Id="rId40" Type="http://schemas.openxmlformats.org/officeDocument/2006/relationships/oleObject" Target="../embeddings/oleObject31.bin"/><Relationship Id="rId45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3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3.bin"/><Relationship Id="rId31" Type="http://schemas.openxmlformats.org/officeDocument/2006/relationships/image" Target="../media/image7.wmf"/><Relationship Id="rId44" Type="http://schemas.openxmlformats.org/officeDocument/2006/relationships/oleObject" Target="../embeddings/oleObject3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Relationship Id="rId22" Type="http://schemas.openxmlformats.org/officeDocument/2006/relationships/image" Target="../media/image4.wmf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9.wmf"/><Relationship Id="rId43" Type="http://schemas.openxmlformats.org/officeDocument/2006/relationships/image" Target="../media/image13.wmf"/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16.png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30.bin"/><Relationship Id="rId46" Type="http://schemas.openxmlformats.org/officeDocument/2006/relationships/oleObject" Target="../embeddings/oleObject34.bin"/><Relationship Id="rId20" Type="http://schemas.openxmlformats.org/officeDocument/2006/relationships/image" Target="../media/image26.wmf"/><Relationship Id="rId41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431670-9565-4461-8150-59BD113F8428}"/>
              </a:ext>
            </a:extLst>
          </p:cNvPr>
          <p:cNvSpPr txBox="1"/>
          <p:nvPr/>
        </p:nvSpPr>
        <p:spPr>
          <a:xfrm>
            <a:off x="1146048" y="865632"/>
            <a:ext cx="10582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如图所示，两木块质量分别为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=1.0kg,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=2.0kg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间的摩擦系数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与桌面的摩擦系数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。若木块滑动后它们的加速度大小均为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0.15m·s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。求作用在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物上的拉力？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8CEA4-763B-472A-8117-7674B8F5BA4A}"/>
              </a:ext>
            </a:extLst>
          </p:cNvPr>
          <p:cNvSpPr txBox="1"/>
          <p:nvPr/>
        </p:nvSpPr>
        <p:spPr>
          <a:xfrm>
            <a:off x="1162111" y="2527973"/>
            <a:ext cx="505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解：</a:t>
            </a:r>
            <a:r>
              <a:rPr lang="zh-CN" altLang="en-US" sz="2800" dirty="0"/>
              <a:t>对研究对象进行受力分析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BA3C5F-316A-4A7A-8484-BD53C12CD35F}"/>
              </a:ext>
            </a:extLst>
          </p:cNvPr>
          <p:cNvGrpSpPr/>
          <p:nvPr/>
        </p:nvGrpSpPr>
        <p:grpSpPr>
          <a:xfrm>
            <a:off x="6661403" y="2377440"/>
            <a:ext cx="5067300" cy="1235074"/>
            <a:chOff x="6642353" y="2377440"/>
            <a:chExt cx="5067300" cy="1235074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C5E96ED-F93A-44AA-8A06-F80AD869B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3353" y="3444239"/>
              <a:ext cx="4343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Rectangle 6" descr="棚架">
              <a:extLst>
                <a:ext uri="{FF2B5EF4-FFF2-40B4-BE49-F238E27FC236}">
                  <a16:creationId xmlns:a16="http://schemas.microsoft.com/office/drawing/2014/main" id="{D4D3E87B-3E25-4CF3-9CCE-955E9BADC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1153" y="2682239"/>
              <a:ext cx="685800" cy="4571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C1BC1B-7D46-44DD-A2DB-5A84408B4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953" y="283464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01B824C-4C3F-4749-9916-2C13754A5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0553" y="2834640"/>
              <a:ext cx="9906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A58A3D9-6CB9-4AB2-9260-9789A795A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0553" y="3291839"/>
              <a:ext cx="685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0F312F90-F610-49C8-BFFF-3726491F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353" y="2987040"/>
              <a:ext cx="533400" cy="152400"/>
            </a:xfrm>
            <a:custGeom>
              <a:avLst/>
              <a:gdLst>
                <a:gd name="T0" fmla="*/ 0 w 336"/>
                <a:gd name="T1" fmla="*/ 0 h 96"/>
                <a:gd name="T2" fmla="*/ 336 w 336"/>
                <a:gd name="T3" fmla="*/ 48 h 96"/>
                <a:gd name="T4" fmla="*/ 0 w 33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168" y="16"/>
                    <a:pt x="336" y="32"/>
                    <a:pt x="336" y="48"/>
                  </a:cubicBezTo>
                  <a:cubicBezTo>
                    <a:pt x="336" y="64"/>
                    <a:pt x="168" y="80"/>
                    <a:pt x="0" y="9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22FB24B-F804-4E1F-8B28-FC58DB77E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3353" y="2529840"/>
              <a:ext cx="0" cy="9143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C1C4D6F0-F001-4437-AD48-2972C49D1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7953" y="3215639"/>
              <a:ext cx="990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68E8F1-FE33-43E7-B2FB-B7935BFE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353" y="2377440"/>
              <a:ext cx="304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A3D127-B655-484A-84FA-2537198D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753" y="3088639"/>
              <a:ext cx="3429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6CF8C4-86D4-47AF-B48A-FDE2C4D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5191" y="2685415"/>
              <a:ext cx="184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zh-CN" sz="2800" b="1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Rectangle 16" descr="棚架">
              <a:extLst>
                <a:ext uri="{FF2B5EF4-FFF2-40B4-BE49-F238E27FC236}">
                  <a16:creationId xmlns:a16="http://schemas.microsoft.com/office/drawing/2014/main" id="{BF1DB39F-738F-4E97-A7AF-7F21CCF5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353" y="3063239"/>
              <a:ext cx="1371600" cy="3810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i="1" dirty="0">
                  <a:solidFill>
                    <a:srgbClr val="0033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B</a:t>
              </a:r>
            </a:p>
          </p:txBody>
        </p:sp>
      </p:grp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F1887BE-B1C4-44D6-A527-CE9FC2170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17375"/>
              </p:ext>
            </p:extLst>
          </p:nvPr>
        </p:nvGraphicFramePr>
        <p:xfrm>
          <a:off x="10629359" y="296799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5" imgW="228799" imgH="343198" progId="Equation.3">
                  <p:embed/>
                </p:oleObj>
              </mc:Choice>
              <mc:Fallback>
                <p:oleObj r:id="rId5" imgW="228799" imgH="343198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2743D771-FF36-44CE-B904-C5A671D46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9359" y="2967990"/>
                        <a:ext cx="22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72EF1AE6-AED3-4675-BD8F-381029B8A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325199"/>
              </p:ext>
            </p:extLst>
          </p:nvPr>
        </p:nvGraphicFramePr>
        <p:xfrm>
          <a:off x="5466726" y="354271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7" imgW="190583" imgH="419282" progId="Equation.3">
                  <p:embed/>
                </p:oleObj>
              </mc:Choice>
              <mc:Fallback>
                <p:oleObj r:id="rId7" imgW="190583" imgH="419282" progId="Equation.3">
                  <p:embed/>
                  <p:pic>
                    <p:nvPicPr>
                      <p:cNvPr id="18" name="Object 18">
                        <a:extLst>
                          <a:ext uri="{FF2B5EF4-FFF2-40B4-BE49-F238E27FC236}">
                            <a16:creationId xmlns:a16="http://schemas.microsoft.com/office/drawing/2014/main" id="{CB5E625A-C18A-4D01-88FF-D1E20F6BA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726" y="354271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BCB40612-D78C-4FD9-B4BF-8D2195BCB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37100"/>
              </p:ext>
            </p:extLst>
          </p:nvPr>
        </p:nvGraphicFramePr>
        <p:xfrm>
          <a:off x="5466726" y="354271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9" imgW="190583" imgH="419282" progId="Equation.3">
                  <p:embed/>
                </p:oleObj>
              </mc:Choice>
              <mc:Fallback>
                <p:oleObj r:id="rId9" imgW="190583" imgH="419282" progId="Equation.3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4C7F942D-B2D3-4817-91B6-D9C1AE0C0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726" y="354271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0">
            <a:extLst>
              <a:ext uri="{FF2B5EF4-FFF2-40B4-BE49-F238E27FC236}">
                <a16:creationId xmlns:a16="http://schemas.microsoft.com/office/drawing/2014/main" id="{64E4BA05-B2EB-4EB3-9BCA-030FA2AA9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651" y="635576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E5A34BBE-D314-4B3E-A113-02C54A3C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528" y="65103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Rectangle 22" descr="棚架">
            <a:extLst>
              <a:ext uri="{FF2B5EF4-FFF2-40B4-BE49-F238E27FC236}">
                <a16:creationId xmlns:a16="http://schemas.microsoft.com/office/drawing/2014/main" id="{6908586D-7BAB-41FB-B7D3-A4821472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126" y="4887323"/>
            <a:ext cx="1371600" cy="381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i="1" dirty="0">
                <a:solidFill>
                  <a:srgbClr val="0102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</a:t>
            </a:r>
          </a:p>
        </p:txBody>
      </p:sp>
      <p:sp>
        <p:nvSpPr>
          <p:cNvPr id="26" name="Rectangle 23" descr="棚架">
            <a:extLst>
              <a:ext uri="{FF2B5EF4-FFF2-40B4-BE49-F238E27FC236}">
                <a16:creationId xmlns:a16="http://schemas.microsoft.com/office/drawing/2014/main" id="{5824D74A-CFEA-429A-AB6E-96B3FA1E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204" y="4908781"/>
            <a:ext cx="685800" cy="381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i="1" dirty="0">
                <a:solidFill>
                  <a:srgbClr val="99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</a:t>
            </a:r>
          </a:p>
        </p:txBody>
      </p:sp>
      <p:grpSp>
        <p:nvGrpSpPr>
          <p:cNvPr id="27" name="Group 24">
            <a:extLst>
              <a:ext uri="{FF2B5EF4-FFF2-40B4-BE49-F238E27FC236}">
                <a16:creationId xmlns:a16="http://schemas.microsoft.com/office/drawing/2014/main" id="{47C877DE-CE3C-4868-9812-B654BF1D968D}"/>
              </a:ext>
            </a:extLst>
          </p:cNvPr>
          <p:cNvGrpSpPr>
            <a:grpSpLocks/>
          </p:cNvGrpSpPr>
          <p:nvPr/>
        </p:nvGrpSpPr>
        <p:grpSpPr bwMode="auto">
          <a:xfrm>
            <a:off x="2992928" y="5289781"/>
            <a:ext cx="576602" cy="1075429"/>
            <a:chOff x="54" y="0"/>
            <a:chExt cx="286" cy="569"/>
          </a:xfrm>
        </p:grpSpPr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0B8919C1-0D46-4DA9-8116-1D8C917D6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29" name="Object 26">
              <a:extLst>
                <a:ext uri="{FF2B5EF4-FFF2-40B4-BE49-F238E27FC236}">
                  <a16:creationId xmlns:a16="http://schemas.microsoft.com/office/drawing/2014/main" id="{43A7C453-0934-4C0B-9AD0-673F8669E9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122504"/>
                </p:ext>
              </p:extLst>
            </p:nvPr>
          </p:nvGraphicFramePr>
          <p:xfrm>
            <a:off x="54" y="328"/>
            <a:ext cx="2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Equation" r:id="rId10" imgW="317160" imgH="228600" progId="Equation.DSMT4">
                    <p:embed/>
                  </p:oleObj>
                </mc:Choice>
                <mc:Fallback>
                  <p:oleObj name="Equation" r:id="rId10" imgW="317160" imgH="228600" progId="Equation.DSMT4">
                    <p:embed/>
                    <p:pic>
                      <p:nvPicPr>
                        <p:cNvPr id="26" name="Object 26">
                          <a:extLst>
                            <a:ext uri="{FF2B5EF4-FFF2-40B4-BE49-F238E27FC236}">
                              <a16:creationId xmlns:a16="http://schemas.microsoft.com/office/drawing/2014/main" id="{3B178F6B-0D76-4362-AA05-D4EF5E5CD7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" y="328"/>
                          <a:ext cx="2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47ECF347-4A6D-4B2C-BC99-1CDA7DE40DFA}"/>
              </a:ext>
            </a:extLst>
          </p:cNvPr>
          <p:cNvGrpSpPr>
            <a:grpSpLocks/>
          </p:cNvGrpSpPr>
          <p:nvPr/>
        </p:nvGrpSpPr>
        <p:grpSpPr bwMode="auto">
          <a:xfrm>
            <a:off x="3623004" y="4805595"/>
            <a:ext cx="696913" cy="473074"/>
            <a:chOff x="0" y="23"/>
            <a:chExt cx="439" cy="298"/>
          </a:xfrm>
        </p:grpSpPr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98782EE2-CF1C-48D8-8466-E165D0B25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21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2" name="Object 29">
              <a:extLst>
                <a:ext uri="{FF2B5EF4-FFF2-40B4-BE49-F238E27FC236}">
                  <a16:creationId xmlns:a16="http://schemas.microsoft.com/office/drawing/2014/main" id="{DD3F2031-8418-4915-B093-E35333C6C2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576233"/>
                </p:ext>
              </p:extLst>
            </p:nvPr>
          </p:nvGraphicFramePr>
          <p:xfrm>
            <a:off x="263" y="23"/>
            <a:ext cx="17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Equation" r:id="rId12" imgW="152280" imgH="241200" progId="Equation.DSMT4">
                    <p:embed/>
                  </p:oleObj>
                </mc:Choice>
                <mc:Fallback>
                  <p:oleObj name="Equation" r:id="rId12" imgW="152280" imgH="241200" progId="Equation.DSMT4">
                    <p:embed/>
                    <p:pic>
                      <p:nvPicPr>
                        <p:cNvPr id="29" name="Object 29">
                          <a:extLst>
                            <a:ext uri="{FF2B5EF4-FFF2-40B4-BE49-F238E27FC236}">
                              <a16:creationId xmlns:a16="http://schemas.microsoft.com/office/drawing/2014/main" id="{7EFE96AD-FDA2-4648-BDE3-4E1FD27289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23"/>
                          <a:ext cx="17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580C6493-9A60-4443-91E4-B018453DE0C9}"/>
              </a:ext>
            </a:extLst>
          </p:cNvPr>
          <p:cNvGrpSpPr>
            <a:grpSpLocks/>
          </p:cNvGrpSpPr>
          <p:nvPr/>
        </p:nvGrpSpPr>
        <p:grpSpPr bwMode="auto">
          <a:xfrm>
            <a:off x="2002167" y="4857981"/>
            <a:ext cx="935038" cy="388938"/>
            <a:chOff x="35" y="-38"/>
            <a:chExt cx="589" cy="245"/>
          </a:xfrm>
        </p:grpSpPr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6EA0CB9F-3EB3-48F0-A575-4DEBCFF71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11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5" name="Object 32">
              <a:extLst>
                <a:ext uri="{FF2B5EF4-FFF2-40B4-BE49-F238E27FC236}">
                  <a16:creationId xmlns:a16="http://schemas.microsoft.com/office/drawing/2014/main" id="{BAD00CE5-E1D2-4ADA-B851-D833CEE667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407868"/>
                </p:ext>
              </p:extLst>
            </p:nvPr>
          </p:nvGraphicFramePr>
          <p:xfrm>
            <a:off x="35" y="-38"/>
            <a:ext cx="18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Equation" r:id="rId14" imgW="139680" imgH="190440" progId="Equation.DSMT4">
                    <p:embed/>
                  </p:oleObj>
                </mc:Choice>
                <mc:Fallback>
                  <p:oleObj name="Equation" r:id="rId14" imgW="139680" imgH="190440" progId="Equation.DSMT4">
                    <p:embed/>
                    <p:pic>
                      <p:nvPicPr>
                        <p:cNvPr id="32" name="Object 32">
                          <a:extLst>
                            <a:ext uri="{FF2B5EF4-FFF2-40B4-BE49-F238E27FC236}">
                              <a16:creationId xmlns:a16="http://schemas.microsoft.com/office/drawing/2014/main" id="{FE50B470-6C1B-4618-BF6D-06BC8F6E3D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" y="-38"/>
                          <a:ext cx="18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20A9A4C7-DE9A-4B0F-92DA-DF71876DB5B8}"/>
              </a:ext>
            </a:extLst>
          </p:cNvPr>
          <p:cNvGrpSpPr>
            <a:grpSpLocks/>
          </p:cNvGrpSpPr>
          <p:nvPr/>
        </p:nvGrpSpPr>
        <p:grpSpPr bwMode="auto">
          <a:xfrm>
            <a:off x="3257880" y="4276956"/>
            <a:ext cx="457200" cy="635000"/>
            <a:chOff x="146" y="272"/>
            <a:chExt cx="288" cy="400"/>
          </a:xfrm>
        </p:grpSpPr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8DA50D30-44F5-4D7C-BE03-C3764AEF9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" y="336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8" name="Object 35">
              <a:extLst>
                <a:ext uri="{FF2B5EF4-FFF2-40B4-BE49-F238E27FC236}">
                  <a16:creationId xmlns:a16="http://schemas.microsoft.com/office/drawing/2014/main" id="{6A513787-C6D7-486D-967D-8699505534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096104"/>
                </p:ext>
              </p:extLst>
            </p:nvPr>
          </p:nvGraphicFramePr>
          <p:xfrm>
            <a:off x="192" y="272"/>
            <a:ext cx="24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Equation" r:id="rId16" imgW="190440" imgH="241200" progId="Equation.DSMT4">
                    <p:embed/>
                  </p:oleObj>
                </mc:Choice>
                <mc:Fallback>
                  <p:oleObj name="Equation" r:id="rId16" imgW="190440" imgH="241200" progId="Equation.DSMT4">
                    <p:embed/>
                    <p:pic>
                      <p:nvPicPr>
                        <p:cNvPr id="35" name="Object 35">
                          <a:extLst>
                            <a:ext uri="{FF2B5EF4-FFF2-40B4-BE49-F238E27FC236}">
                              <a16:creationId xmlns:a16="http://schemas.microsoft.com/office/drawing/2014/main" id="{2619441E-C169-4160-8CE7-2823A5A7DC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72"/>
                          <a:ext cx="24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9EF407E1-9288-4865-A917-A2956AEBBECD}"/>
              </a:ext>
            </a:extLst>
          </p:cNvPr>
          <p:cNvGrpSpPr>
            <a:grpSpLocks/>
          </p:cNvGrpSpPr>
          <p:nvPr/>
        </p:nvGrpSpPr>
        <p:grpSpPr bwMode="auto">
          <a:xfrm>
            <a:off x="6751013" y="5268323"/>
            <a:ext cx="654051" cy="849313"/>
            <a:chOff x="-199" y="0"/>
            <a:chExt cx="412" cy="535"/>
          </a:xfrm>
        </p:grpSpPr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C5755BA-8E39-4144-B98C-39B52C4E5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" y="0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41" name="Object 38">
              <a:extLst>
                <a:ext uri="{FF2B5EF4-FFF2-40B4-BE49-F238E27FC236}">
                  <a16:creationId xmlns:a16="http://schemas.microsoft.com/office/drawing/2014/main" id="{841E6472-0604-4C3D-8AED-C9CB4B651E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372136"/>
                </p:ext>
              </p:extLst>
            </p:nvPr>
          </p:nvGraphicFramePr>
          <p:xfrm>
            <a:off x="-199" y="274"/>
            <a:ext cx="36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18" imgW="317160" imgH="228600" progId="Equation.DSMT4">
                    <p:embed/>
                  </p:oleObj>
                </mc:Choice>
                <mc:Fallback>
                  <p:oleObj name="Equation" r:id="rId18" imgW="317160" imgH="228600" progId="Equation.DSMT4">
                    <p:embed/>
                    <p:pic>
                      <p:nvPicPr>
                        <p:cNvPr id="38" name="Object 38">
                          <a:extLst>
                            <a:ext uri="{FF2B5EF4-FFF2-40B4-BE49-F238E27FC236}">
                              <a16:creationId xmlns:a16="http://schemas.microsoft.com/office/drawing/2014/main" id="{FA680780-EFF4-41A7-9D70-451DCC52C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9" y="274"/>
                          <a:ext cx="36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CF85807E-C879-481D-9DB4-52A2AB44699B}"/>
              </a:ext>
            </a:extLst>
          </p:cNvPr>
          <p:cNvGrpSpPr>
            <a:grpSpLocks/>
          </p:cNvGrpSpPr>
          <p:nvPr/>
        </p:nvGrpSpPr>
        <p:grpSpPr bwMode="auto">
          <a:xfrm>
            <a:off x="8133726" y="4866415"/>
            <a:ext cx="1252538" cy="381000"/>
            <a:chOff x="0" y="144"/>
            <a:chExt cx="789" cy="240"/>
          </a:xfrm>
        </p:grpSpPr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5769A96-EA8C-4BD9-AF88-3D3BD2280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5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44" name="Object 41">
              <a:extLst>
                <a:ext uri="{FF2B5EF4-FFF2-40B4-BE49-F238E27FC236}">
                  <a16:creationId xmlns:a16="http://schemas.microsoft.com/office/drawing/2014/main" id="{8D9FFC2C-E532-4CF5-B0AC-EBB35B4922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156549"/>
                </p:ext>
              </p:extLst>
            </p:nvPr>
          </p:nvGraphicFramePr>
          <p:xfrm>
            <a:off x="581" y="14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20" imgW="164880" imgH="190440" progId="Equation.DSMT4">
                    <p:embed/>
                  </p:oleObj>
                </mc:Choice>
                <mc:Fallback>
                  <p:oleObj name="Equation" r:id="rId20" imgW="164880" imgH="190440" progId="Equation.DSMT4">
                    <p:embed/>
                    <p:pic>
                      <p:nvPicPr>
                        <p:cNvPr id="41" name="Object 41">
                          <a:extLst>
                            <a:ext uri="{FF2B5EF4-FFF2-40B4-BE49-F238E27FC236}">
                              <a16:creationId xmlns:a16="http://schemas.microsoft.com/office/drawing/2014/main" id="{33CD025D-A6CE-45E2-9E00-F93AF136AC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4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id="{7F369547-29CC-4D96-928C-1BDF23E5A55F}"/>
              </a:ext>
            </a:extLst>
          </p:cNvPr>
          <p:cNvGrpSpPr>
            <a:grpSpLocks/>
          </p:cNvGrpSpPr>
          <p:nvPr/>
        </p:nvGrpSpPr>
        <p:grpSpPr bwMode="auto">
          <a:xfrm>
            <a:off x="7398967" y="4174535"/>
            <a:ext cx="417514" cy="712788"/>
            <a:chOff x="96" y="168"/>
            <a:chExt cx="263" cy="449"/>
          </a:xfrm>
        </p:grpSpPr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1E9C471-683D-4602-A92C-3713AE248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33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47" name="Object 44">
              <a:extLst>
                <a:ext uri="{FF2B5EF4-FFF2-40B4-BE49-F238E27FC236}">
                  <a16:creationId xmlns:a16="http://schemas.microsoft.com/office/drawing/2014/main" id="{01124341-5F7F-4B18-86E9-89BACB4B5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266081"/>
                </p:ext>
              </p:extLst>
            </p:nvPr>
          </p:nvGraphicFramePr>
          <p:xfrm>
            <a:off x="117" y="168"/>
            <a:ext cx="24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Equation" r:id="rId22" imgW="215640" imgH="241200" progId="Equation.DSMT4">
                    <p:embed/>
                  </p:oleObj>
                </mc:Choice>
                <mc:Fallback>
                  <p:oleObj name="Equation" r:id="rId22" imgW="215640" imgH="241200" progId="Equation.DSMT4">
                    <p:embed/>
                    <p:pic>
                      <p:nvPicPr>
                        <p:cNvPr id="44" name="Object 44">
                          <a:extLst>
                            <a:ext uri="{FF2B5EF4-FFF2-40B4-BE49-F238E27FC236}">
                              <a16:creationId xmlns:a16="http://schemas.microsoft.com/office/drawing/2014/main" id="{D05E2484-94AB-449B-9AC0-83A0D6DAC9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68"/>
                          <a:ext cx="24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5">
            <a:extLst>
              <a:ext uri="{FF2B5EF4-FFF2-40B4-BE49-F238E27FC236}">
                <a16:creationId xmlns:a16="http://schemas.microsoft.com/office/drawing/2014/main" id="{5CF546F2-266A-4BC8-8346-CA13C6A65664}"/>
              </a:ext>
            </a:extLst>
          </p:cNvPr>
          <p:cNvGrpSpPr>
            <a:grpSpLocks/>
          </p:cNvGrpSpPr>
          <p:nvPr/>
        </p:nvGrpSpPr>
        <p:grpSpPr bwMode="auto">
          <a:xfrm>
            <a:off x="6212851" y="4395198"/>
            <a:ext cx="549275" cy="498475"/>
            <a:chOff x="38" y="122"/>
            <a:chExt cx="346" cy="314"/>
          </a:xfrm>
        </p:grpSpPr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FB735BC3-1D14-4F62-B44A-ABCE13616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43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50" name="Object 47">
              <a:extLst>
                <a:ext uri="{FF2B5EF4-FFF2-40B4-BE49-F238E27FC236}">
                  <a16:creationId xmlns:a16="http://schemas.microsoft.com/office/drawing/2014/main" id="{9AA28043-6526-45C6-9221-8A17E779E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752266"/>
                </p:ext>
              </p:extLst>
            </p:nvPr>
          </p:nvGraphicFramePr>
          <p:xfrm>
            <a:off x="38" y="122"/>
            <a:ext cx="17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Equation" r:id="rId24" imgW="152280" imgH="241200" progId="Equation.DSMT4">
                    <p:embed/>
                  </p:oleObj>
                </mc:Choice>
                <mc:Fallback>
                  <p:oleObj name="Equation" r:id="rId24" imgW="152280" imgH="241200" progId="Equation.DSMT4">
                    <p:embed/>
                    <p:pic>
                      <p:nvPicPr>
                        <p:cNvPr id="47" name="Object 47">
                          <a:extLst>
                            <a:ext uri="{FF2B5EF4-FFF2-40B4-BE49-F238E27FC236}">
                              <a16:creationId xmlns:a16="http://schemas.microsoft.com/office/drawing/2014/main" id="{5432DB66-6099-4430-AB5D-C6032C60B5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" y="122"/>
                          <a:ext cx="17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48">
            <a:extLst>
              <a:ext uri="{FF2B5EF4-FFF2-40B4-BE49-F238E27FC236}">
                <a16:creationId xmlns:a16="http://schemas.microsoft.com/office/drawing/2014/main" id="{2011C6CA-A445-4213-B087-A6CAA6020290}"/>
              </a:ext>
            </a:extLst>
          </p:cNvPr>
          <p:cNvGrpSpPr>
            <a:grpSpLocks/>
          </p:cNvGrpSpPr>
          <p:nvPr/>
        </p:nvGrpSpPr>
        <p:grpSpPr bwMode="auto">
          <a:xfrm>
            <a:off x="5288926" y="4801598"/>
            <a:ext cx="1473200" cy="381000"/>
            <a:chOff x="128" y="42"/>
            <a:chExt cx="928" cy="240"/>
          </a:xfrm>
        </p:grpSpPr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EB9143E9-A51A-4EC3-8E84-333279A39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92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53" name="Object 50">
              <a:extLst>
                <a:ext uri="{FF2B5EF4-FFF2-40B4-BE49-F238E27FC236}">
                  <a16:creationId xmlns:a16="http://schemas.microsoft.com/office/drawing/2014/main" id="{827C6C89-4FB1-4FD3-BEDB-1B84BD0643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371559"/>
                </p:ext>
              </p:extLst>
            </p:nvPr>
          </p:nvGraphicFramePr>
          <p:xfrm>
            <a:off x="128" y="4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26" imgW="139680" imgH="190440" progId="Equation.DSMT4">
                    <p:embed/>
                  </p:oleObj>
                </mc:Choice>
                <mc:Fallback>
                  <p:oleObj name="Equation" r:id="rId26" imgW="139680" imgH="190440" progId="Equation.DSMT4">
                    <p:embed/>
                    <p:pic>
                      <p:nvPicPr>
                        <p:cNvPr id="50" name="Object 50">
                          <a:extLst>
                            <a:ext uri="{FF2B5EF4-FFF2-40B4-BE49-F238E27FC236}">
                              <a16:creationId xmlns:a16="http://schemas.microsoft.com/office/drawing/2014/main" id="{D81596B8-DB26-41AD-B483-2589F40ED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" y="4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51">
            <a:extLst>
              <a:ext uri="{FF2B5EF4-FFF2-40B4-BE49-F238E27FC236}">
                <a16:creationId xmlns:a16="http://schemas.microsoft.com/office/drawing/2014/main" id="{0A385531-7D45-4574-ADD7-D3B0919F237B}"/>
              </a:ext>
            </a:extLst>
          </p:cNvPr>
          <p:cNvGrpSpPr>
            <a:grpSpLocks/>
          </p:cNvGrpSpPr>
          <p:nvPr/>
        </p:nvGrpSpPr>
        <p:grpSpPr bwMode="auto">
          <a:xfrm>
            <a:off x="5904876" y="5257211"/>
            <a:ext cx="857250" cy="484188"/>
            <a:chOff x="84" y="0"/>
            <a:chExt cx="540" cy="305"/>
          </a:xfrm>
        </p:grpSpPr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61607281-A589-4283-A681-2FF5F6D6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0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56" name="Object 53">
              <a:extLst>
                <a:ext uri="{FF2B5EF4-FFF2-40B4-BE49-F238E27FC236}">
                  <a16:creationId xmlns:a16="http://schemas.microsoft.com/office/drawing/2014/main" id="{521C888B-9FDE-4474-B5B2-BE1EE049DD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584995"/>
                </p:ext>
              </p:extLst>
            </p:nvPr>
          </p:nvGraphicFramePr>
          <p:xfrm>
            <a:off x="84" y="28"/>
            <a:ext cx="20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Equation" r:id="rId28" imgW="177480" imgH="241200" progId="Equation.DSMT4">
                    <p:embed/>
                  </p:oleObj>
                </mc:Choice>
                <mc:Fallback>
                  <p:oleObj name="Equation" r:id="rId28" imgW="177480" imgH="241200" progId="Equation.DSMT4">
                    <p:embed/>
                    <p:pic>
                      <p:nvPicPr>
                        <p:cNvPr id="53" name="Object 53">
                          <a:extLst>
                            <a:ext uri="{FF2B5EF4-FFF2-40B4-BE49-F238E27FC236}">
                              <a16:creationId xmlns:a16="http://schemas.microsoft.com/office/drawing/2014/main" id="{AA8BCB11-AB07-40E7-9D30-A7AA33C99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28"/>
                          <a:ext cx="20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875B0AB6-2D0E-4B36-81E0-1CAAF4D72F7B}"/>
              </a:ext>
            </a:extLst>
          </p:cNvPr>
          <p:cNvGrpSpPr>
            <a:grpSpLocks/>
          </p:cNvGrpSpPr>
          <p:nvPr/>
        </p:nvGrpSpPr>
        <p:grpSpPr bwMode="auto">
          <a:xfrm>
            <a:off x="7644776" y="5266735"/>
            <a:ext cx="604838" cy="690563"/>
            <a:chOff x="0" y="0"/>
            <a:chExt cx="381" cy="435"/>
          </a:xfrm>
        </p:grpSpPr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D8E45963-8AAF-45D6-BCE3-504FFBBA0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59" name="Object 56">
              <a:extLst>
                <a:ext uri="{FF2B5EF4-FFF2-40B4-BE49-F238E27FC236}">
                  <a16:creationId xmlns:a16="http://schemas.microsoft.com/office/drawing/2014/main" id="{6875C67F-5BF0-43CB-A731-80E1B2ACB1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308316"/>
                </p:ext>
              </p:extLst>
            </p:nvPr>
          </p:nvGraphicFramePr>
          <p:xfrm>
            <a:off x="54" y="200"/>
            <a:ext cx="32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Equation" r:id="rId30" imgW="317160" imgH="228600" progId="Equation.DSMT4">
                    <p:embed/>
                  </p:oleObj>
                </mc:Choice>
                <mc:Fallback>
                  <p:oleObj name="Equation" r:id="rId30" imgW="317160" imgH="228600" progId="Equation.DSMT4">
                    <p:embed/>
                    <p:pic>
                      <p:nvPicPr>
                        <p:cNvPr id="56" name="Object 56">
                          <a:extLst>
                            <a:ext uri="{FF2B5EF4-FFF2-40B4-BE49-F238E27FC236}">
                              <a16:creationId xmlns:a16="http://schemas.microsoft.com/office/drawing/2014/main" id="{D15B8BE8-8185-4FF5-B2CD-A5DA4518C8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" y="200"/>
                          <a:ext cx="32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265F8F12-6F59-480F-9937-465D3D5FC159}"/>
              </a:ext>
            </a:extLst>
          </p:cNvPr>
          <p:cNvSpPr txBox="1"/>
          <p:nvPr/>
        </p:nvSpPr>
        <p:spPr>
          <a:xfrm>
            <a:off x="9680490" y="4196066"/>
            <a:ext cx="1816103" cy="2041708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rgbClr val="00B0F0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隔离物体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分别分析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不重不漏</a:t>
            </a:r>
          </a:p>
        </p:txBody>
      </p:sp>
    </p:spTree>
    <p:extLst>
      <p:ext uri="{BB962C8B-B14F-4D97-AF65-F5344CB8AC3E}">
        <p14:creationId xmlns:p14="http://schemas.microsoft.com/office/powerpoint/2010/main" val="28185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D20CED7-0855-4100-AD84-78D0E1516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3290"/>
              </p:ext>
            </p:extLst>
          </p:nvPr>
        </p:nvGraphicFramePr>
        <p:xfrm>
          <a:off x="1711297" y="3232644"/>
          <a:ext cx="25542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297" y="3232644"/>
                        <a:ext cx="25542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BAB4F5A-ECBF-4DA0-8A46-DE245C99E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96969"/>
              </p:ext>
            </p:extLst>
          </p:nvPr>
        </p:nvGraphicFramePr>
        <p:xfrm>
          <a:off x="1711297" y="3989264"/>
          <a:ext cx="2133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297" y="3989264"/>
                        <a:ext cx="2133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E8C2CAE-55E5-4EC9-A7BB-205D8F7BB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36962"/>
              </p:ext>
            </p:extLst>
          </p:nvPr>
        </p:nvGraphicFramePr>
        <p:xfrm>
          <a:off x="1711297" y="4671273"/>
          <a:ext cx="15668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297" y="4671273"/>
                        <a:ext cx="15668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EB83B64-E924-4FC1-9222-404D42B3F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124"/>
              </p:ext>
            </p:extLst>
          </p:nvPr>
        </p:nvGraphicFramePr>
        <p:xfrm>
          <a:off x="6052432" y="3256727"/>
          <a:ext cx="3476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9" imgW="1320480" imgH="228600" progId="Equation.DSMT4">
                  <p:embed/>
                </p:oleObj>
              </mc:Choice>
              <mc:Fallback>
                <p:oleObj name="Equation" r:id="rId9" imgW="1320480" imgH="2286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432" y="3256727"/>
                        <a:ext cx="3476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838B7A4-DB35-4F5A-8E12-B6324CA22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438376"/>
              </p:ext>
            </p:extLst>
          </p:nvPr>
        </p:nvGraphicFramePr>
        <p:xfrm>
          <a:off x="6052432" y="3987635"/>
          <a:ext cx="30178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432" y="3987635"/>
                        <a:ext cx="301783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FBDE9EFD-3B29-4631-9593-C7F086DE6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45184"/>
              </p:ext>
            </p:extLst>
          </p:nvPr>
        </p:nvGraphicFramePr>
        <p:xfrm>
          <a:off x="6052432" y="4720131"/>
          <a:ext cx="1644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3" imgW="647640" imgH="228600" progId="Equation.DSMT4">
                  <p:embed/>
                </p:oleObj>
              </mc:Choice>
              <mc:Fallback>
                <p:oleObj name="Equation" r:id="rId13" imgW="647640" imgH="2286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432" y="4720131"/>
                        <a:ext cx="1644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5842D797-151B-4439-BA75-2B92EE6D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22" y="32604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i="1" dirty="0">
                <a:solidFill>
                  <a:srgbClr val="303EE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zh-CN" sz="2800" b="1" dirty="0">
                <a:solidFill>
                  <a:srgbClr val="303EE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：</a:t>
            </a:r>
            <a:endParaRPr lang="zh-CN" altLang="zh-CN" sz="2400" dirty="0">
              <a:solidFill>
                <a:srgbClr val="303EE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25CF4F-7EB3-498C-9EDC-977E0AE8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359" y="325672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i="1" dirty="0">
                <a:solidFill>
                  <a:srgbClr val="303EE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zh-CN" sz="2800" b="1" dirty="0">
                <a:solidFill>
                  <a:srgbClr val="303EE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zh-CN" sz="2400" dirty="0">
              <a:solidFill>
                <a:srgbClr val="303EE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9EDA3888-497D-4363-B2CE-FA525724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22" y="545372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dirty="0">
                <a:solidFill>
                  <a:srgbClr val="01020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由</a:t>
            </a:r>
            <a:r>
              <a:rPr lang="zh-CN" altLang="zh-CN" sz="2800" i="1" dirty="0">
                <a:solidFill>
                  <a:srgbClr val="01020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zh-CN" sz="2800" dirty="0">
                <a:solidFill>
                  <a:srgbClr val="01020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式：</a:t>
            </a:r>
            <a:endParaRPr lang="zh-CN" altLang="zh-CN" sz="2400" dirty="0">
              <a:solidFill>
                <a:srgbClr val="01020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0BD51819-40C2-4A89-A464-0A6597628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0107"/>
              </p:ext>
            </p:extLst>
          </p:nvPr>
        </p:nvGraphicFramePr>
        <p:xfrm>
          <a:off x="2988440" y="5385743"/>
          <a:ext cx="33226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5" imgW="1168200" imgH="228600" progId="Equation.DSMT4">
                  <p:embed/>
                </p:oleObj>
              </mc:Choice>
              <mc:Fallback>
                <p:oleObj name="Equation" r:id="rId15" imgW="1168200" imgH="2286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40" y="5385743"/>
                        <a:ext cx="33226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>
            <a:extLst>
              <a:ext uri="{FF2B5EF4-FFF2-40B4-BE49-F238E27FC236}">
                <a16:creationId xmlns:a16="http://schemas.microsoft.com/office/drawing/2014/main" id="{D5F366A1-F472-4F89-8F5B-26BEA6783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22" y="611515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dirty="0">
                <a:solidFill>
                  <a:srgbClr val="0102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  <a:sym typeface="+mn-lt"/>
              </a:rPr>
              <a:t>由</a:t>
            </a:r>
            <a:r>
              <a:rPr lang="zh-CN" altLang="zh-CN" sz="2800" i="1" dirty="0">
                <a:solidFill>
                  <a:srgbClr val="01020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zh-CN" sz="2800" dirty="0">
                <a:solidFill>
                  <a:srgbClr val="0102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  <a:sym typeface="+mn-lt"/>
              </a:rPr>
              <a:t>式：</a:t>
            </a:r>
            <a:endParaRPr lang="zh-CN" altLang="zh-CN" sz="2400" dirty="0">
              <a:solidFill>
                <a:srgbClr val="01020B"/>
              </a:solidFill>
              <a:cs typeface="+mn-ea"/>
              <a:sym typeface="+mn-lt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18B6D058-15DC-47B6-ACCD-E67292460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36658"/>
              </p:ext>
            </p:extLst>
          </p:nvPr>
        </p:nvGraphicFramePr>
        <p:xfrm>
          <a:off x="2990624" y="6052451"/>
          <a:ext cx="6597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17" imgW="2323800" imgH="228600" progId="Equation.DSMT4">
                  <p:embed/>
                </p:oleObj>
              </mc:Choice>
              <mc:Fallback>
                <p:oleObj name="Equation" r:id="rId17" imgW="2323800" imgH="22860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624" y="6052451"/>
                        <a:ext cx="65976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9AEAE449-CDDC-4B96-BCFC-22422274C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80403"/>
              </p:ext>
            </p:extLst>
          </p:nvPr>
        </p:nvGraphicFramePr>
        <p:xfrm>
          <a:off x="10059446" y="5806373"/>
          <a:ext cx="1654669" cy="44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9" imgW="698400" imgH="177480" progId="Equation.DSMT4">
                  <p:embed/>
                </p:oleObj>
              </mc:Choice>
              <mc:Fallback>
                <p:oleObj name="Equation" r:id="rId19" imgW="698400" imgH="17748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9446" y="5806373"/>
                        <a:ext cx="1654669" cy="447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>
            <a:extLst>
              <a:ext uri="{FF2B5EF4-FFF2-40B4-BE49-F238E27FC236}">
                <a16:creationId xmlns:a16="http://schemas.microsoft.com/office/drawing/2014/main" id="{7749D064-A2BB-4214-9CF6-CC3ACD85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531" y="2562719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EFDF79-60A9-4248-9EE3-AFBE564E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984" y="2961889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DDA66BAF-7B0B-49FB-B650-009CB8A34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640" y="3176201"/>
            <a:ext cx="9701704" cy="0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74A23D4-F672-443D-A260-9F9D8204035E}"/>
              </a:ext>
            </a:extLst>
          </p:cNvPr>
          <p:cNvGrpSpPr/>
          <p:nvPr/>
        </p:nvGrpSpPr>
        <p:grpSpPr>
          <a:xfrm>
            <a:off x="1340584" y="264055"/>
            <a:ext cx="7384097" cy="2822500"/>
            <a:chOff x="2013903" y="106399"/>
            <a:chExt cx="7384097" cy="2822500"/>
          </a:xfrm>
        </p:grpSpPr>
        <p:graphicFrame>
          <p:nvGraphicFramePr>
            <p:cNvPr id="49" name="Object 18">
              <a:extLst>
                <a:ext uri="{FF2B5EF4-FFF2-40B4-BE49-F238E27FC236}">
                  <a16:creationId xmlns:a16="http://schemas.microsoft.com/office/drawing/2014/main" id="{C173C6F5-06B7-450F-9C2B-957C5ACDE4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482807"/>
                </p:ext>
              </p:extLst>
            </p:nvPr>
          </p:nvGraphicFramePr>
          <p:xfrm>
            <a:off x="5478462" y="106399"/>
            <a:ext cx="190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r:id="rId21" imgW="190583" imgH="419282" progId="Equation.3">
                    <p:embed/>
                  </p:oleObj>
                </mc:Choice>
                <mc:Fallback>
                  <p:oleObj r:id="rId21" imgW="190583" imgH="419282" progId="Equation.3">
                    <p:embed/>
                    <p:pic>
                      <p:nvPicPr>
                        <p:cNvPr id="21" name="Object 18">
                          <a:extLst>
                            <a:ext uri="{FF2B5EF4-FFF2-40B4-BE49-F238E27FC236}">
                              <a16:creationId xmlns:a16="http://schemas.microsoft.com/office/drawing/2014/main" id="{72EF1AE6-AED3-4675-BD8F-381029B8A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462" y="106399"/>
                          <a:ext cx="1905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9">
              <a:extLst>
                <a:ext uri="{FF2B5EF4-FFF2-40B4-BE49-F238E27FC236}">
                  <a16:creationId xmlns:a16="http://schemas.microsoft.com/office/drawing/2014/main" id="{0B3B2B4F-C193-4C7B-9A0B-373A031907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287479"/>
                </p:ext>
              </p:extLst>
            </p:nvPr>
          </p:nvGraphicFramePr>
          <p:xfrm>
            <a:off x="5478462" y="106399"/>
            <a:ext cx="190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r:id="rId23" imgW="190583" imgH="419282" progId="Equation.3">
                    <p:embed/>
                  </p:oleObj>
                </mc:Choice>
                <mc:Fallback>
                  <p:oleObj r:id="rId23" imgW="190583" imgH="419282" progId="Equation.3">
                    <p:embed/>
                    <p:pic>
                      <p:nvPicPr>
                        <p:cNvPr id="22" name="Object 19">
                          <a:extLst>
                            <a:ext uri="{FF2B5EF4-FFF2-40B4-BE49-F238E27FC236}">
                              <a16:creationId xmlns:a16="http://schemas.microsoft.com/office/drawing/2014/main" id="{BCB40612-D78C-4FD9-B4BF-8D2195BCB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462" y="106399"/>
                          <a:ext cx="1905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22" descr="棚架">
              <a:extLst>
                <a:ext uri="{FF2B5EF4-FFF2-40B4-BE49-F238E27FC236}">
                  <a16:creationId xmlns:a16="http://schemas.microsoft.com/office/drawing/2014/main" id="{55DB7FCE-9949-4F6E-A800-0C2BF887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862" y="1451012"/>
              <a:ext cx="1371600" cy="381000"/>
            </a:xfrm>
            <a:prstGeom prst="rect">
              <a:avLst/>
            </a:prstGeom>
            <a:blipFill dpi="0" rotWithShape="0">
              <a:blip r:embed="rId24"/>
              <a:srcRect/>
              <a:tile tx="0" ty="0" sx="100000" sy="100000" flip="none" algn="tl"/>
            </a:blip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i="1" dirty="0">
                  <a:solidFill>
                    <a:srgbClr val="01020B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B</a:t>
              </a:r>
            </a:p>
          </p:txBody>
        </p:sp>
        <p:sp>
          <p:nvSpPr>
            <p:cNvPr id="52" name="Rectangle 23" descr="棚架">
              <a:extLst>
                <a:ext uri="{FF2B5EF4-FFF2-40B4-BE49-F238E27FC236}">
                  <a16:creationId xmlns:a16="http://schemas.microsoft.com/office/drawing/2014/main" id="{33562AF0-08E8-4AB6-8ECB-5A41CDBB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940" y="1472470"/>
              <a:ext cx="685800" cy="381000"/>
            </a:xfrm>
            <a:prstGeom prst="rect">
              <a:avLst/>
            </a:prstGeom>
            <a:blipFill dpi="0" rotWithShape="0">
              <a:blip r:embed="rId25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i="1" dirty="0">
                  <a:solidFill>
                    <a:srgbClr val="9933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A</a:t>
              </a:r>
            </a:p>
          </p:txBody>
        </p:sp>
        <p:grpSp>
          <p:nvGrpSpPr>
            <p:cNvPr id="53" name="Group 24">
              <a:extLst>
                <a:ext uri="{FF2B5EF4-FFF2-40B4-BE49-F238E27FC236}">
                  <a16:creationId xmlns:a16="http://schemas.microsoft.com/office/drawing/2014/main" id="{845F77B6-D755-4B7A-BC77-6E232F5F3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664" y="1853470"/>
              <a:ext cx="576602" cy="1075429"/>
              <a:chOff x="54" y="0"/>
              <a:chExt cx="286" cy="569"/>
            </a:xfrm>
          </p:grpSpPr>
          <p:sp>
            <p:nvSpPr>
              <p:cNvPr id="54" name="Line 25">
                <a:extLst>
                  <a:ext uri="{FF2B5EF4-FFF2-40B4-BE49-F238E27FC236}">
                    <a16:creationId xmlns:a16="http://schemas.microsoft.com/office/drawing/2014/main" id="{8D828D95-5FC3-4EBE-9321-7F117F958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" y="0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55" name="Object 26">
                <a:extLst>
                  <a:ext uri="{FF2B5EF4-FFF2-40B4-BE49-F238E27FC236}">
                    <a16:creationId xmlns:a16="http://schemas.microsoft.com/office/drawing/2014/main" id="{24BC0374-D2D2-497B-A1BA-7B95D89C17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055824"/>
                  </p:ext>
                </p:extLst>
              </p:nvPr>
            </p:nvGraphicFramePr>
            <p:xfrm>
              <a:off x="54" y="328"/>
              <a:ext cx="286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7" name="Equation" r:id="rId26" imgW="317160" imgH="228600" progId="Equation.DSMT4">
                      <p:embed/>
                    </p:oleObj>
                  </mc:Choice>
                  <mc:Fallback>
                    <p:oleObj name="Equation" r:id="rId26" imgW="317160" imgH="228600" progId="Equation.DSMT4">
                      <p:embed/>
                      <p:pic>
                        <p:nvPicPr>
                          <p:cNvPr id="29" name="Object 26">
                            <a:extLst>
                              <a:ext uri="{FF2B5EF4-FFF2-40B4-BE49-F238E27FC236}">
                                <a16:creationId xmlns:a16="http://schemas.microsoft.com/office/drawing/2014/main" id="{43A7C453-0934-4C0B-9AD0-673F8669E9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" y="328"/>
                            <a:ext cx="286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27">
              <a:extLst>
                <a:ext uri="{FF2B5EF4-FFF2-40B4-BE49-F238E27FC236}">
                  <a16:creationId xmlns:a16="http://schemas.microsoft.com/office/drawing/2014/main" id="{FB4F91B7-8540-49A4-9BA9-976238A06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740" y="1369284"/>
              <a:ext cx="696913" cy="473074"/>
              <a:chOff x="0" y="23"/>
              <a:chExt cx="439" cy="298"/>
            </a:xfrm>
          </p:grpSpPr>
          <p:sp>
            <p:nvSpPr>
              <p:cNvPr id="57" name="Line 28">
                <a:extLst>
                  <a:ext uri="{FF2B5EF4-FFF2-40B4-BE49-F238E27FC236}">
                    <a16:creationId xmlns:a16="http://schemas.microsoft.com/office/drawing/2014/main" id="{840E7414-A9E7-4E23-87B5-A29EC87B9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21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58" name="Object 29">
                <a:extLst>
                  <a:ext uri="{FF2B5EF4-FFF2-40B4-BE49-F238E27FC236}">
                    <a16:creationId xmlns:a16="http://schemas.microsoft.com/office/drawing/2014/main" id="{11BF50B9-4851-494D-9059-212E25633D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5954802"/>
                  </p:ext>
                </p:extLst>
              </p:nvPr>
            </p:nvGraphicFramePr>
            <p:xfrm>
              <a:off x="263" y="23"/>
              <a:ext cx="17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" name="Equation" r:id="rId28" imgW="152280" imgH="241200" progId="Equation.DSMT4">
                      <p:embed/>
                    </p:oleObj>
                  </mc:Choice>
                  <mc:Fallback>
                    <p:oleObj name="Equation" r:id="rId28" imgW="152280" imgH="241200" progId="Equation.DSMT4">
                      <p:embed/>
                      <p:pic>
                        <p:nvPicPr>
                          <p:cNvPr id="32" name="Object 29">
                            <a:extLst>
                              <a:ext uri="{FF2B5EF4-FFF2-40B4-BE49-F238E27FC236}">
                                <a16:creationId xmlns:a16="http://schemas.microsoft.com/office/drawing/2014/main" id="{DD3F2031-8418-4915-B093-E35333C6C2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" y="23"/>
                            <a:ext cx="17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" name="Group 30">
              <a:extLst>
                <a:ext uri="{FF2B5EF4-FFF2-40B4-BE49-F238E27FC236}">
                  <a16:creationId xmlns:a16="http://schemas.microsoft.com/office/drawing/2014/main" id="{C16D9D35-B8C5-42CA-AC4C-167BB9133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903" y="1421670"/>
              <a:ext cx="935038" cy="388938"/>
              <a:chOff x="35" y="-38"/>
              <a:chExt cx="589" cy="245"/>
            </a:xfrm>
          </p:grpSpPr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0C80AA2F-EC89-4107-B325-8C2E42D57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111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61" name="Object 32">
                <a:extLst>
                  <a:ext uri="{FF2B5EF4-FFF2-40B4-BE49-F238E27FC236}">
                    <a16:creationId xmlns:a16="http://schemas.microsoft.com/office/drawing/2014/main" id="{4CFC36BF-42F0-45D4-BC70-787563E227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277175"/>
                  </p:ext>
                </p:extLst>
              </p:nvPr>
            </p:nvGraphicFramePr>
            <p:xfrm>
              <a:off x="35" y="-38"/>
              <a:ext cx="18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" name="Equation" r:id="rId30" imgW="139680" imgH="190440" progId="Equation.DSMT4">
                      <p:embed/>
                    </p:oleObj>
                  </mc:Choice>
                  <mc:Fallback>
                    <p:oleObj name="Equation" r:id="rId30" imgW="139680" imgH="190440" progId="Equation.DSMT4">
                      <p:embed/>
                      <p:pic>
                        <p:nvPicPr>
                          <p:cNvPr id="35" name="Object 32">
                            <a:extLst>
                              <a:ext uri="{FF2B5EF4-FFF2-40B4-BE49-F238E27FC236}">
                                <a16:creationId xmlns:a16="http://schemas.microsoft.com/office/drawing/2014/main" id="{BAD00CE5-E1D2-4ADA-B851-D833CEE667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" y="-38"/>
                            <a:ext cx="180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Group 33">
              <a:extLst>
                <a:ext uri="{FF2B5EF4-FFF2-40B4-BE49-F238E27FC236}">
                  <a16:creationId xmlns:a16="http://schemas.microsoft.com/office/drawing/2014/main" id="{9B4072D3-6024-497D-B449-554D843E5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616" y="840645"/>
              <a:ext cx="457200" cy="635000"/>
              <a:chOff x="146" y="272"/>
              <a:chExt cx="288" cy="400"/>
            </a:xfrm>
          </p:grpSpPr>
          <p:sp>
            <p:nvSpPr>
              <p:cNvPr id="63" name="Line 34">
                <a:extLst>
                  <a:ext uri="{FF2B5EF4-FFF2-40B4-BE49-F238E27FC236}">
                    <a16:creationId xmlns:a16="http://schemas.microsoft.com/office/drawing/2014/main" id="{32C01041-8D97-4C9E-B71F-078D4F141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" y="3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64" name="Object 35">
                <a:extLst>
                  <a:ext uri="{FF2B5EF4-FFF2-40B4-BE49-F238E27FC236}">
                    <a16:creationId xmlns:a16="http://schemas.microsoft.com/office/drawing/2014/main" id="{791B4029-454D-4A47-A81E-4206FED3E4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0489021"/>
                  </p:ext>
                </p:extLst>
              </p:nvPr>
            </p:nvGraphicFramePr>
            <p:xfrm>
              <a:off x="192" y="272"/>
              <a:ext cx="24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" name="Equation" r:id="rId32" imgW="190440" imgH="241200" progId="Equation.DSMT4">
                      <p:embed/>
                    </p:oleObj>
                  </mc:Choice>
                  <mc:Fallback>
                    <p:oleObj name="Equation" r:id="rId32" imgW="190440" imgH="241200" progId="Equation.DSMT4">
                      <p:embed/>
                      <p:pic>
                        <p:nvPicPr>
                          <p:cNvPr id="38" name="Object 35">
                            <a:extLst>
                              <a:ext uri="{FF2B5EF4-FFF2-40B4-BE49-F238E27FC236}">
                                <a16:creationId xmlns:a16="http://schemas.microsoft.com/office/drawing/2014/main" id="{6A513787-C6D7-486D-967D-8699505534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72"/>
                            <a:ext cx="24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36">
              <a:extLst>
                <a:ext uri="{FF2B5EF4-FFF2-40B4-BE49-F238E27FC236}">
                  <a16:creationId xmlns:a16="http://schemas.microsoft.com/office/drawing/2014/main" id="{71C82891-39D0-46D3-ADF2-B1DF84ED4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49" y="1832012"/>
              <a:ext cx="654051" cy="849313"/>
              <a:chOff x="-199" y="0"/>
              <a:chExt cx="412" cy="535"/>
            </a:xfrm>
          </p:grpSpPr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10A51EB4-1A0F-4799-BA2D-FD3055000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" y="0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67" name="Object 38">
                <a:extLst>
                  <a:ext uri="{FF2B5EF4-FFF2-40B4-BE49-F238E27FC236}">
                    <a16:creationId xmlns:a16="http://schemas.microsoft.com/office/drawing/2014/main" id="{19B140E7-09DE-45F2-A552-C6F88F046D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8839118"/>
                  </p:ext>
                </p:extLst>
              </p:nvPr>
            </p:nvGraphicFramePr>
            <p:xfrm>
              <a:off x="-199" y="274"/>
              <a:ext cx="363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1" name="Equation" r:id="rId34" imgW="317160" imgH="228600" progId="Equation.DSMT4">
                      <p:embed/>
                    </p:oleObj>
                  </mc:Choice>
                  <mc:Fallback>
                    <p:oleObj name="Equation" r:id="rId34" imgW="317160" imgH="228600" progId="Equation.DSMT4">
                      <p:embed/>
                      <p:pic>
                        <p:nvPicPr>
                          <p:cNvPr id="41" name="Object 38">
                            <a:extLst>
                              <a:ext uri="{FF2B5EF4-FFF2-40B4-BE49-F238E27FC236}">
                                <a16:creationId xmlns:a16="http://schemas.microsoft.com/office/drawing/2014/main" id="{841E6472-0604-4C3D-8AED-C9CB4B651E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99" y="274"/>
                            <a:ext cx="363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" name="Group 39">
              <a:extLst>
                <a:ext uri="{FF2B5EF4-FFF2-40B4-BE49-F238E27FC236}">
                  <a16:creationId xmlns:a16="http://schemas.microsoft.com/office/drawing/2014/main" id="{94E26165-B72C-40A0-ADA2-8CE936310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5462" y="1430104"/>
              <a:ext cx="1252538" cy="381000"/>
              <a:chOff x="0" y="144"/>
              <a:chExt cx="789" cy="240"/>
            </a:xfrm>
          </p:grpSpPr>
          <p:sp>
            <p:nvSpPr>
              <p:cNvPr id="69" name="Line 40">
                <a:extLst>
                  <a:ext uri="{FF2B5EF4-FFF2-40B4-BE49-F238E27FC236}">
                    <a16:creationId xmlns:a16="http://schemas.microsoft.com/office/drawing/2014/main" id="{7B8B6AE8-3CB2-4193-8E69-DAA951E63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8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70" name="Object 41">
                <a:extLst>
                  <a:ext uri="{FF2B5EF4-FFF2-40B4-BE49-F238E27FC236}">
                    <a16:creationId xmlns:a16="http://schemas.microsoft.com/office/drawing/2014/main" id="{FBB5D061-8960-41F5-A208-1DE3F367E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4757074"/>
                  </p:ext>
                </p:extLst>
              </p:nvPr>
            </p:nvGraphicFramePr>
            <p:xfrm>
              <a:off x="581" y="144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" name="Equation" r:id="rId36" imgW="164880" imgH="190440" progId="Equation.DSMT4">
                      <p:embed/>
                    </p:oleObj>
                  </mc:Choice>
                  <mc:Fallback>
                    <p:oleObj name="Equation" r:id="rId36" imgW="164880" imgH="190440" progId="Equation.DSMT4">
                      <p:embed/>
                      <p:pic>
                        <p:nvPicPr>
                          <p:cNvPr id="44" name="Object 41">
                            <a:extLst>
                              <a:ext uri="{FF2B5EF4-FFF2-40B4-BE49-F238E27FC236}">
                                <a16:creationId xmlns:a16="http://schemas.microsoft.com/office/drawing/2014/main" id="{8D9FFC2C-E532-4CF5-B0AC-EBB35B4922E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1" y="144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Group 42">
              <a:extLst>
                <a:ext uri="{FF2B5EF4-FFF2-40B4-BE49-F238E27FC236}">
                  <a16:creationId xmlns:a16="http://schemas.microsoft.com/office/drawing/2014/main" id="{CFE113B4-E8EB-4C9F-90EB-215084C48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0703" y="738224"/>
              <a:ext cx="417514" cy="712788"/>
              <a:chOff x="96" y="168"/>
              <a:chExt cx="263" cy="449"/>
            </a:xfrm>
          </p:grpSpPr>
          <p:sp>
            <p:nvSpPr>
              <p:cNvPr id="72" name="Line 43">
                <a:extLst>
                  <a:ext uri="{FF2B5EF4-FFF2-40B4-BE49-F238E27FC236}">
                    <a16:creationId xmlns:a16="http://schemas.microsoft.com/office/drawing/2014/main" id="{863F6551-2BAB-405B-A7AB-80E1444C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" y="23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73" name="Object 44">
                <a:extLst>
                  <a:ext uri="{FF2B5EF4-FFF2-40B4-BE49-F238E27FC236}">
                    <a16:creationId xmlns:a16="http://schemas.microsoft.com/office/drawing/2014/main" id="{42DC62D4-5953-4B94-9742-FEAA172D9B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7760011"/>
                  </p:ext>
                </p:extLst>
              </p:nvPr>
            </p:nvGraphicFramePr>
            <p:xfrm>
              <a:off x="117" y="168"/>
              <a:ext cx="24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" name="Equation" r:id="rId38" imgW="215640" imgH="241200" progId="Equation.DSMT4">
                      <p:embed/>
                    </p:oleObj>
                  </mc:Choice>
                  <mc:Fallback>
                    <p:oleObj name="Equation" r:id="rId38" imgW="215640" imgH="241200" progId="Equation.DSMT4">
                      <p:embed/>
                      <p:pic>
                        <p:nvPicPr>
                          <p:cNvPr id="47" name="Object 44">
                            <a:extLst>
                              <a:ext uri="{FF2B5EF4-FFF2-40B4-BE49-F238E27FC236}">
                                <a16:creationId xmlns:a16="http://schemas.microsoft.com/office/drawing/2014/main" id="{01124341-5F7F-4B18-86E9-89BACB4B57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168"/>
                            <a:ext cx="242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" name="Group 45">
              <a:extLst>
                <a:ext uri="{FF2B5EF4-FFF2-40B4-BE49-F238E27FC236}">
                  <a16:creationId xmlns:a16="http://schemas.microsoft.com/office/drawing/2014/main" id="{7F56D3EA-9CAD-46D8-A991-E57876A4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4587" y="958887"/>
              <a:ext cx="549275" cy="498475"/>
              <a:chOff x="38" y="122"/>
              <a:chExt cx="346" cy="314"/>
            </a:xfrm>
          </p:grpSpPr>
          <p:sp>
            <p:nvSpPr>
              <p:cNvPr id="75" name="Line 46">
                <a:extLst>
                  <a:ext uri="{FF2B5EF4-FFF2-40B4-BE49-F238E27FC236}">
                    <a16:creationId xmlns:a16="http://schemas.microsoft.com/office/drawing/2014/main" id="{FF1F4BFD-11F0-4C3A-A1F6-289DA8712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" y="43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76" name="Object 47">
                <a:extLst>
                  <a:ext uri="{FF2B5EF4-FFF2-40B4-BE49-F238E27FC236}">
                    <a16:creationId xmlns:a16="http://schemas.microsoft.com/office/drawing/2014/main" id="{55B58365-20AE-43FA-A65E-3B4CCFF2AB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0273123"/>
                  </p:ext>
                </p:extLst>
              </p:nvPr>
            </p:nvGraphicFramePr>
            <p:xfrm>
              <a:off x="38" y="122"/>
              <a:ext cx="17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4" name="Equation" r:id="rId40" imgW="152280" imgH="241200" progId="Equation.DSMT4">
                      <p:embed/>
                    </p:oleObj>
                  </mc:Choice>
                  <mc:Fallback>
                    <p:oleObj name="Equation" r:id="rId40" imgW="152280" imgH="241200" progId="Equation.DSMT4">
                      <p:embed/>
                      <p:pic>
                        <p:nvPicPr>
                          <p:cNvPr id="50" name="Object 47">
                            <a:extLst>
                              <a:ext uri="{FF2B5EF4-FFF2-40B4-BE49-F238E27FC236}">
                                <a16:creationId xmlns:a16="http://schemas.microsoft.com/office/drawing/2014/main" id="{9AA28043-6526-45C6-9221-8A17E779E8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" y="122"/>
                            <a:ext cx="17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Group 48">
              <a:extLst>
                <a:ext uri="{FF2B5EF4-FFF2-40B4-BE49-F238E27FC236}">
                  <a16:creationId xmlns:a16="http://schemas.microsoft.com/office/drawing/2014/main" id="{E2B83E4E-C132-4ADB-BAE1-ADCB9BEF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0662" y="1365287"/>
              <a:ext cx="1473200" cy="381000"/>
              <a:chOff x="128" y="42"/>
              <a:chExt cx="928" cy="240"/>
            </a:xfrm>
          </p:grpSpPr>
          <p:sp>
            <p:nvSpPr>
              <p:cNvPr id="78" name="Line 49">
                <a:extLst>
                  <a:ext uri="{FF2B5EF4-FFF2-40B4-BE49-F238E27FC236}">
                    <a16:creationId xmlns:a16="http://schemas.microsoft.com/office/drawing/2014/main" id="{964C41DC-D6CC-479C-92FB-49E29EEAC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192"/>
                <a:ext cx="7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79" name="Object 50">
                <a:extLst>
                  <a:ext uri="{FF2B5EF4-FFF2-40B4-BE49-F238E27FC236}">
                    <a16:creationId xmlns:a16="http://schemas.microsoft.com/office/drawing/2014/main" id="{C8676F99-235B-4225-BFC9-A86278BDCF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3690000"/>
                  </p:ext>
                </p:extLst>
              </p:nvPr>
            </p:nvGraphicFramePr>
            <p:xfrm>
              <a:off x="128" y="42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5" name="Equation" r:id="rId42" imgW="139680" imgH="190440" progId="Equation.DSMT4">
                      <p:embed/>
                    </p:oleObj>
                  </mc:Choice>
                  <mc:Fallback>
                    <p:oleObj name="Equation" r:id="rId42" imgW="139680" imgH="190440" progId="Equation.DSMT4">
                      <p:embed/>
                      <p:pic>
                        <p:nvPicPr>
                          <p:cNvPr id="53" name="Object 50">
                            <a:extLst>
                              <a:ext uri="{FF2B5EF4-FFF2-40B4-BE49-F238E27FC236}">
                                <a16:creationId xmlns:a16="http://schemas.microsoft.com/office/drawing/2014/main" id="{827C6C89-4FB1-4FD3-BEDB-1B84BD0643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" y="42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Group 51">
              <a:extLst>
                <a:ext uri="{FF2B5EF4-FFF2-40B4-BE49-F238E27FC236}">
                  <a16:creationId xmlns:a16="http://schemas.microsoft.com/office/drawing/2014/main" id="{5E89D077-1698-4C25-B821-B3B792145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6612" y="1820900"/>
              <a:ext cx="857250" cy="484188"/>
              <a:chOff x="84" y="0"/>
              <a:chExt cx="540" cy="305"/>
            </a:xfrm>
          </p:grpSpPr>
          <p:sp>
            <p:nvSpPr>
              <p:cNvPr id="81" name="Line 52">
                <a:extLst>
                  <a:ext uri="{FF2B5EF4-FFF2-40B4-BE49-F238E27FC236}">
                    <a16:creationId xmlns:a16="http://schemas.microsoft.com/office/drawing/2014/main" id="{164A9DC0-C822-43D3-8703-F299B1D78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82" name="Object 53">
                <a:extLst>
                  <a:ext uri="{FF2B5EF4-FFF2-40B4-BE49-F238E27FC236}">
                    <a16:creationId xmlns:a16="http://schemas.microsoft.com/office/drawing/2014/main" id="{54804A5C-7542-4AEF-BEDF-7214E1174E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830838"/>
                  </p:ext>
                </p:extLst>
              </p:nvPr>
            </p:nvGraphicFramePr>
            <p:xfrm>
              <a:off x="84" y="28"/>
              <a:ext cx="20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6" name="Equation" r:id="rId44" imgW="177480" imgH="241200" progId="Equation.DSMT4">
                      <p:embed/>
                    </p:oleObj>
                  </mc:Choice>
                  <mc:Fallback>
                    <p:oleObj name="Equation" r:id="rId44" imgW="177480" imgH="241200" progId="Equation.DSMT4">
                      <p:embed/>
                      <p:pic>
                        <p:nvPicPr>
                          <p:cNvPr id="56" name="Object 53">
                            <a:extLst>
                              <a:ext uri="{FF2B5EF4-FFF2-40B4-BE49-F238E27FC236}">
                                <a16:creationId xmlns:a16="http://schemas.microsoft.com/office/drawing/2014/main" id="{521C888B-9FDE-4474-B5B2-BE1EE049DD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" y="28"/>
                            <a:ext cx="204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3" name="Group 54">
              <a:extLst>
                <a:ext uri="{FF2B5EF4-FFF2-40B4-BE49-F238E27FC236}">
                  <a16:creationId xmlns:a16="http://schemas.microsoft.com/office/drawing/2014/main" id="{371D235D-597E-477B-AC22-1029C7022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1830424"/>
              <a:ext cx="604838" cy="690563"/>
              <a:chOff x="0" y="0"/>
              <a:chExt cx="381" cy="435"/>
            </a:xfrm>
          </p:grpSpPr>
          <p:sp>
            <p:nvSpPr>
              <p:cNvPr id="84" name="Line 55">
                <a:extLst>
                  <a:ext uri="{FF2B5EF4-FFF2-40B4-BE49-F238E27FC236}">
                    <a16:creationId xmlns:a16="http://schemas.microsoft.com/office/drawing/2014/main" id="{2653B2C6-3C10-4F31-BD6E-ED2A3447D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aphicFrame>
            <p:nvGraphicFramePr>
              <p:cNvPr id="85" name="Object 56">
                <a:extLst>
                  <a:ext uri="{FF2B5EF4-FFF2-40B4-BE49-F238E27FC236}">
                    <a16:creationId xmlns:a16="http://schemas.microsoft.com/office/drawing/2014/main" id="{E0F404F2-F05F-4AFB-95F8-E41AE5488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1657715"/>
                  </p:ext>
                </p:extLst>
              </p:nvPr>
            </p:nvGraphicFramePr>
            <p:xfrm>
              <a:off x="54" y="200"/>
              <a:ext cx="32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7" name="Equation" r:id="rId46" imgW="317160" imgH="228600" progId="Equation.DSMT4">
                      <p:embed/>
                    </p:oleObj>
                  </mc:Choice>
                  <mc:Fallback>
                    <p:oleObj name="Equation" r:id="rId46" imgW="317160" imgH="228600" progId="Equation.DSMT4">
                      <p:embed/>
                      <p:pic>
                        <p:nvPicPr>
                          <p:cNvPr id="59" name="Object 56">
                            <a:extLst>
                              <a:ext uri="{FF2B5EF4-FFF2-40B4-BE49-F238E27FC236}">
                                <a16:creationId xmlns:a16="http://schemas.microsoft.com/office/drawing/2014/main" id="{6875C67F-5BF0-43CB-A731-80E1B2ACB1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" y="200"/>
                            <a:ext cx="327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2C4BD95-BA8A-4C91-A3A7-477B386A153A}"/>
              </a:ext>
            </a:extLst>
          </p:cNvPr>
          <p:cNvGrpSpPr/>
          <p:nvPr/>
        </p:nvGrpSpPr>
        <p:grpSpPr>
          <a:xfrm>
            <a:off x="9197191" y="1011273"/>
            <a:ext cx="1769153" cy="1472657"/>
            <a:chOff x="10023523" y="832431"/>
            <a:chExt cx="1769153" cy="147265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63E9EEF-654B-49C2-BD0A-3CD77A70D3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456" y="1876499"/>
              <a:ext cx="1367797" cy="0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03C582B-1D51-4BA1-995D-EFA0F74B6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456" y="1026355"/>
              <a:ext cx="0" cy="849313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04EF6E5-6D43-4C9C-AAA7-6398B3B06DBB}"/>
                </a:ext>
              </a:extLst>
            </p:cNvPr>
            <p:cNvSpPr txBox="1"/>
            <p:nvPr/>
          </p:nvSpPr>
          <p:spPr>
            <a:xfrm>
              <a:off x="11449312" y="1781868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ABD82E8-CD4F-47B6-A7FC-A6C7AD0CE02F}"/>
                </a:ext>
              </a:extLst>
            </p:cNvPr>
            <p:cNvSpPr txBox="1"/>
            <p:nvPr/>
          </p:nvSpPr>
          <p:spPr>
            <a:xfrm>
              <a:off x="10023523" y="832431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B08776F-7E48-496B-831E-DB430A6F5AFF}"/>
                </a:ext>
              </a:extLst>
            </p:cNvPr>
            <p:cNvSpPr txBox="1"/>
            <p:nvPr/>
          </p:nvSpPr>
          <p:spPr>
            <a:xfrm>
              <a:off x="10071070" y="175681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右大括号 95">
            <a:extLst>
              <a:ext uri="{FF2B5EF4-FFF2-40B4-BE49-F238E27FC236}">
                <a16:creationId xmlns:a16="http://schemas.microsoft.com/office/drawing/2014/main" id="{1B8D41BD-91EC-4FE2-9BF4-6F507635000C}"/>
              </a:ext>
            </a:extLst>
          </p:cNvPr>
          <p:cNvSpPr/>
          <p:nvPr/>
        </p:nvSpPr>
        <p:spPr>
          <a:xfrm>
            <a:off x="9743516" y="5521564"/>
            <a:ext cx="212702" cy="988969"/>
          </a:xfrm>
          <a:prstGeom prst="rightBrace">
            <a:avLst>
              <a:gd name="adj1" fmla="val 61105"/>
              <a:gd name="adj2" fmla="val 50000"/>
            </a:avLst>
          </a:prstGeom>
          <a:ln w="635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98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Times(Europe)</vt:lpstr>
      <vt:lpstr>等线</vt:lpstr>
      <vt:lpstr>黑体</vt:lpstr>
      <vt:lpstr>Arial</vt:lpstr>
      <vt:lpstr>Harlow Solid Italic</vt:lpstr>
      <vt:lpstr>Times New Roman</vt:lpstr>
      <vt:lpstr>Office 主题​​</vt:lpstr>
      <vt:lpstr>MathType 6.0 Equation</vt:lpstr>
      <vt:lpstr>Equation</vt:lpstr>
      <vt:lpstr>Microsoft Equation 3.0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Hongtao Wang</dc:creator>
  <cp:lastModifiedBy>Wang Hongtao</cp:lastModifiedBy>
  <cp:revision>34</cp:revision>
  <dcterms:created xsi:type="dcterms:W3CDTF">2017-12-12T01:21:27Z</dcterms:created>
  <dcterms:modified xsi:type="dcterms:W3CDTF">2020-02-16T02:25:32Z</dcterms:modified>
</cp:coreProperties>
</file>