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7" r:id="rId3"/>
  </p:sldIdLst>
  <p:sldSz cx="12192000" cy="6858000"/>
  <p:notesSz cx="6668770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ABFFAB"/>
    <a:srgbClr val="0000FF"/>
    <a:srgbClr val="CCFF99"/>
    <a:srgbClr val="99FF99"/>
    <a:srgbClr val="CC3399"/>
    <a:srgbClr val="9900FF"/>
    <a:srgbClr val="6600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178" autoAdjust="0"/>
  </p:normalViewPr>
  <p:slideViewPr>
    <p:cSldViewPr>
      <p:cViewPr varScale="1">
        <p:scale>
          <a:sx n="80" d="100"/>
          <a:sy n="80" d="100"/>
        </p:scale>
        <p:origin x="102" y="222"/>
      </p:cViewPr>
      <p:guideLst>
        <p:guide orient="horz" pos="2175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47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第二章 运动的守恒量和守恒定律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4653"/>
            <a:ext cx="5335867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2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6F856A-33E6-49B7-B60A-2A45A1E45D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anose="04030604020F02020D02" pitchFamily="82" charset="0"/>
                <a:ea typeface="Times New Roman" panose="02020603050405020304" pitchFamily="18" charset="0"/>
              </a:rPr>
              <a:t>General  Physics       </a:t>
            </a:r>
            <a:endParaRPr lang="en-US" altLang="zh-CN" sz="5400" b="1" spc="-150" dirty="0">
              <a:solidFill>
                <a:srgbClr val="FFFFFF"/>
              </a:solidFill>
              <a:latin typeface="Harlow Solid Italic" panose="04030604020F02020D02" pitchFamily="82" charset="0"/>
              <a:ea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  <a:endParaRPr lang="zh-CN" altLang="en-US" sz="4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/>
          <p:cNvSpPr/>
          <p:nvPr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456" y="904306"/>
            <a:ext cx="1044116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一段均匀铁丝弯成半圆形，其半径为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，质量为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，求此半圆形铁丝的质心。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4"/>
          <p:cNvSpPr>
            <a:spLocks noChangeArrowheads="1"/>
          </p:cNvSpPr>
          <p:nvPr/>
        </p:nvSpPr>
        <p:spPr bwMode="auto">
          <a:xfrm>
            <a:off x="1199456" y="210479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endParaRPr kumimoji="1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7241" y="2727576"/>
          <a:ext cx="3304492" cy="113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Equation" r:id="rId1" imgW="32918400" imgH="11277600" progId="Equation.DSMT4">
                  <p:embed/>
                </p:oleObj>
              </mc:Choice>
              <mc:Fallback>
                <p:oleObj name="Equation" r:id="rId1" imgW="32918400" imgH="11277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41" y="2727576"/>
                        <a:ext cx="3304492" cy="1139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88867" y="2104791"/>
            <a:ext cx="6099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在铁丝上取一小段，长度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，质量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8867" y="5185471"/>
            <a:ext cx="6315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铁丝的线密度 </a:t>
            </a:r>
            <a:endParaRPr kumimoji="1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03704" y="4963179"/>
          <a:ext cx="1268491" cy="100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3" imgW="12192000" imgH="9448800" progId="Equation.DSMT4">
                  <p:embed/>
                </p:oleObj>
              </mc:Choice>
              <mc:Fallback>
                <p:oleObj name="Equation" r:id="rId3" imgW="12192000" imgH="9448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3704" y="4963179"/>
                        <a:ext cx="1268491" cy="1007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80005" y="3866895"/>
          <a:ext cx="4208783" cy="122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5" imgW="42672000" imgH="12192000" progId="Equation.DSMT4">
                  <p:embed/>
                </p:oleObj>
              </mc:Choice>
              <mc:Fallback>
                <p:oleObj name="Equation" r:id="rId5" imgW="42672000" imgH="121920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0005" y="3866895"/>
                        <a:ext cx="4208783" cy="122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10"/>
          <p:cNvSpPr/>
          <p:nvPr/>
        </p:nvSpPr>
        <p:spPr bwMode="auto">
          <a:xfrm>
            <a:off x="5694113" y="5304838"/>
            <a:ext cx="468000" cy="324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378519" y="4952997"/>
          <a:ext cx="1537131" cy="98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7" imgW="14325600" imgH="9448800" progId="Equation.DSMT4">
                  <p:embed/>
                </p:oleObj>
              </mc:Choice>
              <mc:Fallback>
                <p:oleObj name="Equation" r:id="rId7" imgW="14325600" imgH="94488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8519" y="4952997"/>
                        <a:ext cx="1537131" cy="988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9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15" y="2332023"/>
            <a:ext cx="3093960" cy="40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788867" y="6042102"/>
            <a:ext cx="3506088" cy="573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根据对称性分析可知 </a:t>
            </a:r>
            <a:endParaRPr kumimoji="1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7"/>
          <p:cNvGraphicFramePr>
            <a:graphicFrameLocks noChangeAspect="1"/>
          </p:cNvGraphicFramePr>
          <p:nvPr/>
        </p:nvGraphicFramePr>
        <p:xfrm>
          <a:off x="5309893" y="5991633"/>
          <a:ext cx="1236440" cy="67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10" imgW="10363200" imgH="5486400" progId="Equation.DSMT4">
                  <p:embed/>
                </p:oleObj>
              </mc:Choice>
              <mc:Fallback>
                <p:oleObj name="Equation" r:id="rId10" imgW="10363200" imgH="5486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893" y="5991633"/>
                        <a:ext cx="1236440" cy="674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习题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习题模板</Template>
  <TotalTime>0</TotalTime>
  <Words>72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Harlow Solid Italic</vt:lpstr>
      <vt:lpstr>Times New Roman</vt:lpstr>
      <vt:lpstr>黑体</vt:lpstr>
      <vt:lpstr>等线</vt:lpstr>
      <vt:lpstr>微软雅黑</vt:lpstr>
      <vt:lpstr>Arial Unicode MS</vt:lpstr>
      <vt:lpstr>习题模板</vt:lpstr>
      <vt:lpstr>Equation.DSMT4</vt:lpstr>
      <vt:lpstr>Equation.DSMT4</vt:lpstr>
      <vt:lpstr>Equation.DSMT4</vt:lpstr>
      <vt:lpstr>Equation.DSMT4</vt:lpstr>
      <vt:lpstr>Equation.DSMT4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ed</cp:lastModifiedBy>
  <cp:revision>755</cp:revision>
  <cp:lastPrinted>2017-03-15T00:43:00Z</cp:lastPrinted>
  <dcterms:created xsi:type="dcterms:W3CDTF">2006-11-09T01:40:00Z</dcterms:created>
  <dcterms:modified xsi:type="dcterms:W3CDTF">2020-02-18T01:59:35Z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