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92" r:id="rId4"/>
    <p:sldId id="291" r:id="rId5"/>
    <p:sldId id="290" r:id="rId6"/>
    <p:sldId id="293" r:id="rId7"/>
    <p:sldId id="294" r:id="rId8"/>
    <p:sldId id="29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3757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924" y="4286232"/>
            <a:ext cx="91619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57388"/>
            <a:ext cx="9032982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五角星 9"/>
          <p:cNvSpPr/>
          <p:nvPr/>
        </p:nvSpPr>
        <p:spPr>
          <a:xfrm>
            <a:off x="5643570" y="85723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5715008" y="278605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5786446" y="507207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43900" y="129235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9586" y="350043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5338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6000760" y="85723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77036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857364"/>
            <a:ext cx="90129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角星 6"/>
          <p:cNvSpPr/>
          <p:nvPr/>
        </p:nvSpPr>
        <p:spPr>
          <a:xfrm>
            <a:off x="4143372" y="64291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4071934" y="285749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58214" y="129235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6776" y="357837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86256"/>
            <a:ext cx="89409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643834" y="607220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五角星 12"/>
          <p:cNvSpPr/>
          <p:nvPr/>
        </p:nvSpPr>
        <p:spPr>
          <a:xfrm>
            <a:off x="4572000" y="550070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8" y="0"/>
            <a:ext cx="7429520" cy="686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角星 4"/>
          <p:cNvSpPr/>
          <p:nvPr/>
        </p:nvSpPr>
        <p:spPr>
          <a:xfrm>
            <a:off x="4143372" y="64291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4357686" y="321468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4429124" y="592933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00826" y="207167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2" y="407194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614364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3519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角星 4"/>
          <p:cNvSpPr/>
          <p:nvPr/>
        </p:nvSpPr>
        <p:spPr>
          <a:xfrm>
            <a:off x="5072066" y="114298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86578" y="157161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90348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角星 7"/>
          <p:cNvSpPr/>
          <p:nvPr/>
        </p:nvSpPr>
        <p:spPr>
          <a:xfrm>
            <a:off x="6286512" y="357187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900" y="457850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468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250680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88858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072462" y="579294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447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43636" y="222104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r="11070" b="3448"/>
          <a:stretch>
            <a:fillRect/>
          </a:stretch>
        </p:blipFill>
        <p:spPr bwMode="auto">
          <a:xfrm>
            <a:off x="0" y="2786058"/>
            <a:ext cx="875622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286644" y="442913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7643866" cy="262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571744"/>
            <a:ext cx="6695477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6072198" y="121442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86" y="1707344"/>
            <a:ext cx="6059595" cy="515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6" y="0"/>
            <a:ext cx="8553806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15</Words>
  <PresentationFormat>全屏显示(4:3)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66</cp:revision>
  <dcterms:created xsi:type="dcterms:W3CDTF">2015-06-14T08:23:44Z</dcterms:created>
  <dcterms:modified xsi:type="dcterms:W3CDTF">2016-06-16T07:58:40Z</dcterms:modified>
</cp:coreProperties>
</file>