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307" r:id="rId5"/>
    <p:sldId id="308" r:id="rId6"/>
    <p:sldId id="309" r:id="rId7"/>
    <p:sldId id="280" r:id="rId8"/>
    <p:sldId id="281" r:id="rId9"/>
    <p:sldId id="306" r:id="rId10"/>
    <p:sldId id="284" r:id="rId11"/>
    <p:sldId id="283" r:id="rId12"/>
    <p:sldId id="285" r:id="rId13"/>
    <p:sldId id="286" r:id="rId14"/>
    <p:sldId id="287" r:id="rId15"/>
    <p:sldId id="288" r:id="rId16"/>
    <p:sldId id="310" r:id="rId17"/>
    <p:sldId id="311" r:id="rId18"/>
    <p:sldId id="312" r:id="rId19"/>
    <p:sldId id="313" r:id="rId20"/>
    <p:sldId id="314" r:id="rId21"/>
    <p:sldId id="316" r:id="rId22"/>
    <p:sldId id="317" r:id="rId23"/>
    <p:sldId id="318" r:id="rId24"/>
    <p:sldId id="320" r:id="rId25"/>
    <p:sldId id="321" r:id="rId26"/>
    <p:sldId id="322" r:id="rId27"/>
    <p:sldId id="32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角星 5"/>
          <p:cNvSpPr/>
          <p:nvPr/>
        </p:nvSpPr>
        <p:spPr>
          <a:xfrm>
            <a:off x="6357950" y="164305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366" y="142852"/>
            <a:ext cx="774497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角星 7"/>
          <p:cNvSpPr/>
          <p:nvPr/>
        </p:nvSpPr>
        <p:spPr>
          <a:xfrm>
            <a:off x="4143372" y="28572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461" y="2357430"/>
            <a:ext cx="7278001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五角星 10"/>
          <p:cNvSpPr/>
          <p:nvPr/>
        </p:nvSpPr>
        <p:spPr>
          <a:xfrm>
            <a:off x="3000364" y="321468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3571868" y="564357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3929058" y="564357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0958" y="185736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32" y="400050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615011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6667362" cy="221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6"/>
            <a:ext cx="67684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929454" y="164305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378619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572008"/>
            <a:ext cx="758433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572396" y="593582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50914"/>
          <a:stretch>
            <a:fillRect/>
          </a:stretch>
        </p:blipFill>
        <p:spPr bwMode="auto">
          <a:xfrm>
            <a:off x="0" y="2918556"/>
            <a:ext cx="9144000" cy="308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142852"/>
            <a:ext cx="88106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143900" y="200024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15338" y="550070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34" y="0"/>
            <a:ext cx="904156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71" y="3000371"/>
            <a:ext cx="8340743" cy="391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72198" y="221455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768" y="615011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7"/>
            <a:ext cx="7000924" cy="453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r="-320" b="76650"/>
          <a:stretch>
            <a:fillRect/>
          </a:stretch>
        </p:blipFill>
        <p:spPr bwMode="auto">
          <a:xfrm>
            <a:off x="1142976" y="4572008"/>
            <a:ext cx="717816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86644" y="192880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400699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9044" y="621508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-320" t="24284"/>
          <a:stretch>
            <a:fillRect/>
          </a:stretch>
        </p:blipFill>
        <p:spPr bwMode="auto">
          <a:xfrm>
            <a:off x="1200314" y="71414"/>
            <a:ext cx="6714712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16" y="185736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2330" y="393556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0892" y="600726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428992" y="450057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306" y="0"/>
            <a:ext cx="7079156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7" y="2143116"/>
            <a:ext cx="660637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5643570" y="292893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86644" y="150017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6" y="379268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9454" y="615013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5214942" y="292893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152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143116"/>
            <a:ext cx="8409231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五角星 6"/>
          <p:cNvSpPr/>
          <p:nvPr/>
        </p:nvSpPr>
        <p:spPr>
          <a:xfrm>
            <a:off x="3286116" y="28572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714744" y="28572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8143932" cy="226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286016"/>
            <a:ext cx="6816974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4429124" y="185736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60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461950"/>
            <a:ext cx="9144000" cy="439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五角星 6"/>
          <p:cNvSpPr/>
          <p:nvPr/>
        </p:nvSpPr>
        <p:spPr>
          <a:xfrm>
            <a:off x="3214678" y="150017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643306" y="150017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8283306" cy="228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1343" y="2252208"/>
            <a:ext cx="6893995" cy="460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1785918" y="92867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500990" cy="435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角星 7"/>
          <p:cNvSpPr/>
          <p:nvPr/>
        </p:nvSpPr>
        <p:spPr>
          <a:xfrm>
            <a:off x="3071802" y="857232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4143372" y="307181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 l="1124" b="52550"/>
          <a:stretch>
            <a:fillRect/>
          </a:stretch>
        </p:blipFill>
        <p:spPr bwMode="auto">
          <a:xfrm>
            <a:off x="704494" y="4429132"/>
            <a:ext cx="71536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五角星 11"/>
          <p:cNvSpPr/>
          <p:nvPr/>
        </p:nvSpPr>
        <p:spPr>
          <a:xfrm>
            <a:off x="4714876" y="521495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9520" y="164305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20" y="386412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768" y="621508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8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7500990" cy="459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五角星 6"/>
          <p:cNvSpPr/>
          <p:nvPr/>
        </p:nvSpPr>
        <p:spPr>
          <a:xfrm>
            <a:off x="3143240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643998" cy="244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492" y="2500306"/>
            <a:ext cx="8910508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428992" y="-71462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8977173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0"/>
            <a:ext cx="8715404" cy="250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571868" y="-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209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25" y="2077848"/>
            <a:ext cx="8800193" cy="478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五角星 6"/>
          <p:cNvSpPr/>
          <p:nvPr/>
        </p:nvSpPr>
        <p:spPr>
          <a:xfrm>
            <a:off x="3286116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14" y="1643050"/>
            <a:ext cx="780817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0"/>
            <a:ext cx="8019282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472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4001" cy="102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83627"/>
            <a:ext cx="7072362" cy="487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0"/>
            <a:ext cx="7929618" cy="195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58689"/>
            <a:ext cx="8429652" cy="519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20654" cy="142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0"/>
            <a:ext cx="6357982" cy="276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五角星 10"/>
          <p:cNvSpPr/>
          <p:nvPr/>
        </p:nvSpPr>
        <p:spPr>
          <a:xfrm>
            <a:off x="4214810" y="78579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6143668" cy="217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880811"/>
            <a:ext cx="6355818" cy="204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五角星 13"/>
          <p:cNvSpPr/>
          <p:nvPr/>
        </p:nvSpPr>
        <p:spPr>
          <a:xfrm>
            <a:off x="3929058" y="557214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357554" y="364331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29454" y="207817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9454" y="429275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29454" y="62215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500298" y="364331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2928926" y="364331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0"/>
            <a:ext cx="8143932" cy="236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7858180" cy="228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5643570" y="64291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4143372" y="357187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01024" y="179242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9586" y="400050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5" y="4572008"/>
            <a:ext cx="7316079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五角星 10"/>
          <p:cNvSpPr/>
          <p:nvPr/>
        </p:nvSpPr>
        <p:spPr>
          <a:xfrm>
            <a:off x="4214810" y="542926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3504" y="615013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5752"/>
            <a:ext cx="9001119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01024" y="264967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5715008" y="85723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857628"/>
            <a:ext cx="886632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143900" y="543575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3357554" y="450057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501122" cy="393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五角星 8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57884" y="321468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7563904" cy="210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099" y="2214554"/>
            <a:ext cx="720031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929066"/>
            <a:ext cx="7042930" cy="293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29322" y="1428736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28" y="343549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629301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3214678" y="392906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0"/>
            <a:ext cx="5500726" cy="681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43504" y="135729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435769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8" y="615013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7637"/>
            <a:ext cx="60293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490934"/>
            <a:ext cx="5943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786578" y="271462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3504" y="585789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39</Words>
  <PresentationFormat>全屏显示(4:3)</PresentationFormat>
  <Paragraphs>39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93</cp:revision>
  <dcterms:created xsi:type="dcterms:W3CDTF">2015-06-14T08:23:44Z</dcterms:created>
  <dcterms:modified xsi:type="dcterms:W3CDTF">2015-06-23T06:07:29Z</dcterms:modified>
</cp:coreProperties>
</file>