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6" r:id="rId5"/>
    <p:sldId id="261" r:id="rId6"/>
    <p:sldId id="260" r:id="rId7"/>
    <p:sldId id="265" r:id="rId8"/>
    <p:sldId id="267" r:id="rId9"/>
    <p:sldId id="268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98" y="0"/>
            <a:ext cx="9130002" cy="280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429520" y="2221048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五角星 10"/>
          <p:cNvSpPr/>
          <p:nvPr/>
        </p:nvSpPr>
        <p:spPr>
          <a:xfrm>
            <a:off x="3143240" y="0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3143248"/>
            <a:ext cx="9102895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8358214" y="5150006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88" y="0"/>
            <a:ext cx="8101012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93975"/>
            <a:ext cx="9144000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3000375"/>
            <a:ext cx="6802438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38" y="0"/>
            <a:ext cx="6700837" cy="297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五角星 5"/>
          <p:cNvSpPr/>
          <p:nvPr/>
        </p:nvSpPr>
        <p:spPr>
          <a:xfrm>
            <a:off x="5786438" y="1571625"/>
            <a:ext cx="428625" cy="35718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88" y="0"/>
            <a:ext cx="7072312" cy="282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263" y="2857500"/>
            <a:ext cx="8805862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五角星 3"/>
          <p:cNvSpPr/>
          <p:nvPr/>
        </p:nvSpPr>
        <p:spPr>
          <a:xfrm>
            <a:off x="5429256" y="1928802"/>
            <a:ext cx="428625" cy="35718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-24"/>
            <a:ext cx="9156708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929454" y="2000240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71810"/>
            <a:ext cx="9144000" cy="341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8358214" y="5857892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-9530"/>
            <a:ext cx="90011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8215338" y="2000240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4229" y="3143248"/>
            <a:ext cx="9178261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8286776" y="5500702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"/>
            <a:ext cx="8586817" cy="3173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143900" y="2649676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225293"/>
            <a:ext cx="8215370" cy="363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929586" y="6221576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8011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57500"/>
            <a:ext cx="91440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五角星 6"/>
          <p:cNvSpPr/>
          <p:nvPr/>
        </p:nvSpPr>
        <p:spPr>
          <a:xfrm>
            <a:off x="1500188" y="1857375"/>
            <a:ext cx="428625" cy="35718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五角星 7"/>
          <p:cNvSpPr/>
          <p:nvPr/>
        </p:nvSpPr>
        <p:spPr>
          <a:xfrm>
            <a:off x="2000250" y="1857375"/>
            <a:ext cx="428625" cy="35718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01138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3" name="Picture 4"/>
          <p:cNvPicPr>
            <a:picLocks noChangeAspect="1" noChangeArrowheads="1"/>
          </p:cNvPicPr>
          <p:nvPr/>
        </p:nvPicPr>
        <p:blipFill>
          <a:blip r:embed="rId3"/>
          <a:srcRect t="1691"/>
          <a:stretch>
            <a:fillRect/>
          </a:stretch>
        </p:blipFill>
        <p:spPr bwMode="auto">
          <a:xfrm>
            <a:off x="0" y="2428875"/>
            <a:ext cx="902970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五角星 4"/>
          <p:cNvSpPr/>
          <p:nvPr/>
        </p:nvSpPr>
        <p:spPr>
          <a:xfrm>
            <a:off x="3143250" y="0"/>
            <a:ext cx="428625" cy="35718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1" y="2822948"/>
            <a:ext cx="7500964" cy="4035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0"/>
            <a:ext cx="7072362" cy="281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五角星 5"/>
          <p:cNvSpPr/>
          <p:nvPr/>
        </p:nvSpPr>
        <p:spPr>
          <a:xfrm>
            <a:off x="3500430" y="0"/>
            <a:ext cx="428625" cy="35718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86058"/>
            <a:ext cx="905493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74058" cy="257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638" y="2786058"/>
            <a:ext cx="9166638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007052" cy="2428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8</Words>
  <PresentationFormat>全屏显示(4:3)</PresentationFormat>
  <Paragraphs>8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SDWM</cp:lastModifiedBy>
  <cp:revision>26</cp:revision>
  <dcterms:created xsi:type="dcterms:W3CDTF">2016-06-16T08:18:37Z</dcterms:created>
  <dcterms:modified xsi:type="dcterms:W3CDTF">2016-06-17T03:08:28Z</dcterms:modified>
</cp:coreProperties>
</file>