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5" r:id="rId6"/>
    <p:sldId id="266" r:id="rId7"/>
    <p:sldId id="267" r:id="rId8"/>
    <p:sldId id="263" r:id="rId9"/>
    <p:sldId id="270" r:id="rId10"/>
    <p:sldId id="272" r:id="rId11"/>
    <p:sldId id="273" r:id="rId12"/>
    <p:sldId id="268" r:id="rId13"/>
    <p:sldId id="269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64862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五角星 17"/>
          <p:cNvSpPr/>
          <p:nvPr/>
        </p:nvSpPr>
        <p:spPr>
          <a:xfrm>
            <a:off x="3357554" y="-7146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五角星 18"/>
          <p:cNvSpPr/>
          <p:nvPr/>
        </p:nvSpPr>
        <p:spPr>
          <a:xfrm>
            <a:off x="2928926" y="-7146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角星 19"/>
          <p:cNvSpPr/>
          <p:nvPr/>
        </p:nvSpPr>
        <p:spPr>
          <a:xfrm>
            <a:off x="3786182" y="-7146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786710" y="1928802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五角星 21"/>
          <p:cNvSpPr/>
          <p:nvPr/>
        </p:nvSpPr>
        <p:spPr>
          <a:xfrm>
            <a:off x="4286248" y="264318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五角星 22"/>
          <p:cNvSpPr/>
          <p:nvPr/>
        </p:nvSpPr>
        <p:spPr>
          <a:xfrm>
            <a:off x="3000364" y="264318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五角星 23"/>
          <p:cNvSpPr/>
          <p:nvPr/>
        </p:nvSpPr>
        <p:spPr>
          <a:xfrm>
            <a:off x="3428992" y="264318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角星 24"/>
          <p:cNvSpPr/>
          <p:nvPr/>
        </p:nvSpPr>
        <p:spPr>
          <a:xfrm>
            <a:off x="3857620" y="264318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143900" y="4006998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五角星 26"/>
          <p:cNvSpPr/>
          <p:nvPr/>
        </p:nvSpPr>
        <p:spPr>
          <a:xfrm>
            <a:off x="4714876" y="264318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64316"/>
            <a:ext cx="9144000" cy="402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056449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3286116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535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14554"/>
            <a:ext cx="8915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2928926" y="0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928813"/>
            <a:ext cx="88138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0"/>
            <a:ext cx="794385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2286000"/>
            <a:ext cx="8072438" cy="456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0"/>
            <a:ext cx="8572500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8660"/>
            <a:ext cx="7858180" cy="449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09" y="-1"/>
            <a:ext cx="8065591" cy="235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812"/>
            <a:ext cx="9144000" cy="343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五角星 9"/>
          <p:cNvSpPr/>
          <p:nvPr/>
        </p:nvSpPr>
        <p:spPr>
          <a:xfrm>
            <a:off x="3000364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86776" y="286399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71961"/>
            <a:ext cx="90201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五角星 11"/>
          <p:cNvSpPr/>
          <p:nvPr/>
        </p:nvSpPr>
        <p:spPr>
          <a:xfrm>
            <a:off x="3143240" y="3929066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43900" y="6150138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01626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五角星 2"/>
          <p:cNvSpPr/>
          <p:nvPr/>
        </p:nvSpPr>
        <p:spPr>
          <a:xfrm>
            <a:off x="2928926" y="14285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72396" y="2214554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3316758"/>
            <a:ext cx="9144001" cy="261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286776" y="536432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238961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286776" y="2071678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3504" y="500713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五角星 4"/>
          <p:cNvSpPr/>
          <p:nvPr/>
        </p:nvSpPr>
        <p:spPr>
          <a:xfrm>
            <a:off x="3071802" y="2786058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392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五角星 7"/>
          <p:cNvSpPr/>
          <p:nvPr/>
        </p:nvSpPr>
        <p:spPr>
          <a:xfrm>
            <a:off x="3143250" y="0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143875" y="2000250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cs typeface="Times New Roman" pitchFamily="18" charset="0"/>
              </a:rPr>
              <a:t>D</a:t>
            </a:r>
            <a:endParaRPr lang="zh-CN" altLang="en-US" sz="4000" b="1">
              <a:solidFill>
                <a:srgbClr val="FF0000"/>
              </a:solidFill>
              <a:cs typeface="Times New Roman" pitchFamily="18" charset="0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14688"/>
            <a:ext cx="9067800" cy="335756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072438" y="6007100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cs typeface="Times New Roman" pitchFamily="18" charset="0"/>
              </a:rPr>
              <a:t>C</a:t>
            </a:r>
            <a:endParaRPr lang="zh-CN" altLang="en-US" sz="4000" b="1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201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15313" y="2000250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cs typeface="Times New Roman" pitchFamily="18" charset="0"/>
              </a:rPr>
              <a:t>C</a:t>
            </a:r>
            <a:endParaRPr lang="zh-CN" altLang="en-US" sz="4000" b="1">
              <a:solidFill>
                <a:srgbClr val="FF0000"/>
              </a:solidFill>
              <a:cs typeface="Times New Roman" pitchFamily="18" charset="0"/>
            </a:endParaRPr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16225"/>
            <a:ext cx="9144000" cy="375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143875" y="6000750"/>
            <a:ext cx="857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cs typeface="Times New Roman" pitchFamily="18" charset="0"/>
              </a:rPr>
              <a:t>D</a:t>
            </a:r>
            <a:endParaRPr lang="zh-CN" altLang="en-US" sz="4000" b="1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1463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57438"/>
            <a:ext cx="9043988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五角星 5"/>
          <p:cNvSpPr/>
          <p:nvPr/>
        </p:nvSpPr>
        <p:spPr>
          <a:xfrm>
            <a:off x="3429000" y="0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985" y="0"/>
            <a:ext cx="9025047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57430"/>
            <a:ext cx="9183583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2714612" y="1000108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97188"/>
            <a:ext cx="9144000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五角星 5"/>
          <p:cNvSpPr/>
          <p:nvPr/>
        </p:nvSpPr>
        <p:spPr>
          <a:xfrm>
            <a:off x="3214688" y="0"/>
            <a:ext cx="428625" cy="3571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PresentationFormat>全屏显示(4:3)</PresentationFormat>
  <Paragraphs>12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SDWM</cp:lastModifiedBy>
  <cp:revision>3</cp:revision>
  <dcterms:created xsi:type="dcterms:W3CDTF">2016-06-16T07:59:29Z</dcterms:created>
  <dcterms:modified xsi:type="dcterms:W3CDTF">2016-06-16T08:18:14Z</dcterms:modified>
</cp:coreProperties>
</file>