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3"/>
            <a:ext cx="9117013" cy="57483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29375" y="2571750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五角星 7"/>
          <p:cNvSpPr/>
          <p:nvPr/>
        </p:nvSpPr>
        <p:spPr>
          <a:xfrm>
            <a:off x="3143250" y="0"/>
            <a:ext cx="428625" cy="3571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五角星 8"/>
          <p:cNvSpPr/>
          <p:nvPr/>
        </p:nvSpPr>
        <p:spPr>
          <a:xfrm>
            <a:off x="3071813" y="3214688"/>
            <a:ext cx="428625" cy="3571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215188" y="5429250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76200"/>
            <a:ext cx="89820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71813"/>
            <a:ext cx="92424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五角星 3"/>
          <p:cNvSpPr/>
          <p:nvPr/>
        </p:nvSpPr>
        <p:spPr>
          <a:xfrm>
            <a:off x="3500438" y="0"/>
            <a:ext cx="428625" cy="3571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2857500"/>
            <a:ext cx="9053513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0"/>
            <a:ext cx="8172450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五角星 3"/>
          <p:cNvSpPr/>
          <p:nvPr/>
        </p:nvSpPr>
        <p:spPr>
          <a:xfrm>
            <a:off x="5000625" y="500063"/>
            <a:ext cx="428625" cy="3571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0"/>
            <a:ext cx="6765925" cy="272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4600" y="2682875"/>
            <a:ext cx="6323013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五角星 3"/>
          <p:cNvSpPr/>
          <p:nvPr/>
        </p:nvSpPr>
        <p:spPr>
          <a:xfrm>
            <a:off x="5357813" y="1285875"/>
            <a:ext cx="428625" cy="3571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24963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1785938"/>
            <a:ext cx="81629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五角星 3"/>
          <p:cNvSpPr/>
          <p:nvPr/>
        </p:nvSpPr>
        <p:spPr>
          <a:xfrm>
            <a:off x="4357688" y="1357313"/>
            <a:ext cx="428625" cy="3571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25713"/>
            <a:ext cx="9144000" cy="433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350" y="0"/>
            <a:ext cx="75025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五角星 5"/>
          <p:cNvSpPr/>
          <p:nvPr/>
        </p:nvSpPr>
        <p:spPr>
          <a:xfrm>
            <a:off x="4572000" y="1643063"/>
            <a:ext cx="428625" cy="3571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93285"/>
            <a:ext cx="6858016" cy="506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1" y="0"/>
            <a:ext cx="7423849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247" y="2786034"/>
            <a:ext cx="916924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079405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356298"/>
            <a:ext cx="8831662" cy="350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-1"/>
            <a:ext cx="7000924" cy="335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64700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45326"/>
            <a:ext cx="9144000" cy="481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19300"/>
            <a:ext cx="60198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"/>
            <a:ext cx="5210171" cy="2068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" y="0"/>
            <a:ext cx="7443787" cy="6858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357938" y="3292475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0" y="6221413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3643313" y="0"/>
            <a:ext cx="428625" cy="3571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3571875" y="3929063"/>
            <a:ext cx="428625" cy="3571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0"/>
            <a:ext cx="8448675" cy="1695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143875" y="1071563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3571875" y="0"/>
            <a:ext cx="428625" cy="3571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643063"/>
            <a:ext cx="8215313" cy="2586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86375" y="3500438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3357563" y="1643063"/>
            <a:ext cx="428625" cy="3571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27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3" y="4203700"/>
            <a:ext cx="7572375" cy="2654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286250" y="6364288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0"/>
            <a:ext cx="8929687" cy="32337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929188" y="2357438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3241675"/>
            <a:ext cx="8786812" cy="3616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5" name="五角星 4"/>
          <p:cNvSpPr/>
          <p:nvPr/>
        </p:nvSpPr>
        <p:spPr>
          <a:xfrm>
            <a:off x="3286125" y="3143250"/>
            <a:ext cx="428625" cy="3571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15188" y="6221413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A081AC1-AA42-4A55-81C5-90864DBE1E24}" type="datetime1">
              <a:rPr lang="zh-CN" altLang="en-US" smtClean="0">
                <a:latin typeface="Arial" pitchFamily="34" charset="0"/>
              </a:rPr>
              <a:pPr/>
              <a:t>2016/6/17</a:t>
            </a:fld>
            <a:endParaRPr lang="en-US" altLang="zh-CN" smtClean="0">
              <a:latin typeface="Arial" pitchFamily="34" charset="0"/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3571875"/>
            <a:ext cx="8659812" cy="32861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29500" y="6292850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0"/>
            <a:ext cx="8248650" cy="3571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81900" y="3000375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0145387-75EF-4CE1-A007-EE1DB0618DAC}" type="datetime1">
              <a:rPr lang="zh-CN" altLang="en-US" smtClean="0">
                <a:latin typeface="Arial" pitchFamily="34" charset="0"/>
              </a:rPr>
              <a:pPr/>
              <a:t>2016/6/17</a:t>
            </a:fld>
            <a:endParaRPr lang="en-US" altLang="zh-CN" smtClean="0">
              <a:latin typeface="Arial" pitchFamily="34" charset="0"/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71750"/>
            <a:ext cx="9115425" cy="4214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24463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8" name="五角星 7"/>
          <p:cNvSpPr/>
          <p:nvPr/>
        </p:nvSpPr>
        <p:spPr>
          <a:xfrm>
            <a:off x="3000375" y="0"/>
            <a:ext cx="428625" cy="3571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715000" y="1143000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000875" y="6221413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CC2D436-CFE6-4223-907F-1C416BE7F4CA}" type="datetime1">
              <a:rPr lang="zh-CN" altLang="en-US" smtClean="0">
                <a:latin typeface="Arial" pitchFamily="34" charset="0"/>
              </a:rPr>
              <a:pPr/>
              <a:t>2016/6/17</a:t>
            </a:fld>
            <a:endParaRPr lang="en-US" altLang="zh-CN" smtClean="0">
              <a:latin typeface="Arial" pitchFamily="34" charset="0"/>
            </a:endParaRPr>
          </a:p>
        </p:txBody>
      </p:sp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72550" cy="4924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4" name="五角星 3"/>
          <p:cNvSpPr/>
          <p:nvPr/>
        </p:nvSpPr>
        <p:spPr>
          <a:xfrm>
            <a:off x="3000375" y="3071813"/>
            <a:ext cx="428625" cy="3571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14875" y="2357438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072438" y="4435475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6EA4E21-92BA-477E-97EB-C9E5DCFBD605}" type="datetime1">
              <a:rPr lang="zh-CN" altLang="en-US" smtClean="0">
                <a:latin typeface="Arial" pitchFamily="34" charset="0"/>
              </a:rPr>
              <a:pPr/>
              <a:t>2016/6/17</a:t>
            </a:fld>
            <a:endParaRPr lang="en-US" altLang="zh-CN" smtClean="0">
              <a:latin typeface="Arial" pitchFamily="34" charset="0"/>
            </a:endParaRPr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77325" cy="4029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4" name="五角星 3"/>
          <p:cNvSpPr/>
          <p:nvPr/>
        </p:nvSpPr>
        <p:spPr>
          <a:xfrm>
            <a:off x="3071813" y="0"/>
            <a:ext cx="428625" cy="3571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143875" y="3500438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14813"/>
            <a:ext cx="9153525" cy="2286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86750" y="5935663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6857163-277D-46D1-91E9-06F308CA4801}" type="datetime1">
              <a:rPr lang="zh-CN" altLang="en-US" smtClean="0">
                <a:latin typeface="Arial" pitchFamily="34" charset="0"/>
              </a:rPr>
              <a:pPr/>
              <a:t>2016/6/17</a:t>
            </a:fld>
            <a:endParaRPr lang="zh-CN" altLang="en-US" smtClean="0">
              <a:latin typeface="Arial" pitchFamily="34" charset="0"/>
            </a:endParaRPr>
          </a:p>
        </p:txBody>
      </p:sp>
      <p:sp>
        <p:nvSpPr>
          <p:cNvPr id="76803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887D2DE-CBE5-4E8A-B4B2-E9FE134EA2C8}" type="slidenum">
              <a:rPr lang="zh-CN" altLang="en-US"/>
              <a:pPr/>
              <a:t>9</a:t>
            </a:fld>
            <a:endParaRPr lang="zh-CN" altLang="en-US"/>
          </a:p>
        </p:txBody>
      </p:sp>
      <p:pic>
        <p:nvPicPr>
          <p:cNvPr id="76804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10650" cy="1752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072438" y="1285875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五角星 14"/>
          <p:cNvSpPr/>
          <p:nvPr/>
        </p:nvSpPr>
        <p:spPr>
          <a:xfrm>
            <a:off x="3071813" y="0"/>
            <a:ext cx="428625" cy="3571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6807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46388"/>
            <a:ext cx="9001125" cy="21542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</Words>
  <PresentationFormat>全屏显示(4:3)</PresentationFormat>
  <Paragraphs>24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SDWM</cp:lastModifiedBy>
  <cp:revision>4</cp:revision>
  <dcterms:created xsi:type="dcterms:W3CDTF">2016-06-17T03:19:39Z</dcterms:created>
  <dcterms:modified xsi:type="dcterms:W3CDTF">2016-06-17T03:57:39Z</dcterms:modified>
</cp:coreProperties>
</file>