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9" r:id="rId3"/>
    <p:sldId id="440" r:id="rId4"/>
    <p:sldId id="441" r:id="rId5"/>
    <p:sldId id="442" r:id="rId6"/>
    <p:sldId id="44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869281-78FA-47DF-97F1-CAEDDB86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48F2EB1-CD41-4B44-95D7-032B0DE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5192109-9213-4452-AB1A-53204D4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51D90A-9A81-41CB-A939-F7B78AE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6CA556-5AB5-4E3F-9CF3-E928699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7BACAE-DC70-494A-B588-D248EAFC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772A574-B34A-416A-9A31-10D949CD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22A1CB9-3E25-42C4-A02B-C1B33C46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3D289D-79E9-4C2F-B369-3B8DF74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9347F5-44DE-4FF5-812E-4588C05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A129DF8-75BE-460E-8799-AA5646F4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3EE2F20-4C4F-4ABF-B7CA-029F34B3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DBA382-A5F3-467C-8282-3FBFD58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283129-541A-45C2-9813-6337A20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160561-7D31-4C21-BDD9-176AAAC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305669-8255-40CD-9599-74FA71F1CE4B}"/>
              </a:ext>
            </a:extLst>
          </p:cNvPr>
          <p:cNvSpPr txBox="1"/>
          <p:nvPr userDrawn="1"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6FC7F558-E7A6-4367-BA0F-0C367C2EE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BB41CA-538E-4372-8B4C-95799E02BD9A}"/>
              </a:ext>
            </a:extLst>
          </p:cNvPr>
          <p:cNvCxnSpPr/>
          <p:nvPr userDrawn="1"/>
        </p:nvCxnSpPr>
        <p:spPr>
          <a:xfrm>
            <a:off x="1401417" y="1033541"/>
            <a:ext cx="1009815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xmlns="" id="{2DCC0716-C121-44CD-9237-74A4003AF44C}"/>
              </a:ext>
            </a:extLst>
          </p:cNvPr>
          <p:cNvSpPr txBox="1">
            <a:spLocks/>
          </p:cNvSpPr>
          <p:nvPr userDrawn="1"/>
        </p:nvSpPr>
        <p:spPr>
          <a:xfrm>
            <a:off x="11499574" y="950"/>
            <a:ext cx="693603" cy="468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18B1CCC-5B4E-41DC-9FD8-30B8F0069F97}" type="slidenum">
              <a:rPr lang="zh-CN" alt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2C3580-51E6-4E67-99D7-9EB669F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7A4D6D-28EC-4366-868B-D40A751D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F86490-C934-4EF6-87F3-7B2E20D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4FC2F4-50C9-4990-8C1C-5BE53F4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373E69A-3AE5-496F-A1CC-649C3A9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62BAD1-F6A8-4B00-A396-F3F6D14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E11EC2-3937-4592-8925-F1786AB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F2424B-4F69-4828-8112-2EB7B10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CDABC2-2A36-420C-B2AA-C375350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C0302F8-F9DE-47FE-A1E8-EEE3CAA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363FB0-3E5E-4D04-8335-D81F65C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EA989A-BFF4-4630-817A-98CABD506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074E241-B7A9-4D5C-959E-05D1F216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F2B1FF-3CDB-4624-A197-055A049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806E14E-9571-45BE-AD1E-7DE1A677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7301FB-35FD-4368-80FC-031D4FAD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C26F2F-27C2-42A2-8F53-D838E717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23D9972-C503-48AC-AAAD-7803BCB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D0A58E2-A22C-4F79-ADB0-3B7DD8D7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DCBC100-A4AA-40F0-B7A8-8E41BEBC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92AB360-C84A-46A0-931B-11C2AA19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EC0A22A-E29B-43DD-AF48-F336B1B8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EFAAA8C-C2FA-4CFD-ADEE-4AB1852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7C80C20-B87C-43E0-82EA-94F65499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C5415-70B6-437E-A9B0-328364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8548F13-1C4B-45CF-B07B-98E6515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84965F2-D837-46CA-89B1-24EDC7ED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F47018-368F-47FD-914B-72A2F26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5CF1FFA-5B25-4790-9069-E20B689D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F8B0700-6647-4FA1-88A4-CA9E3FC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FBB858E-97AF-4D33-8831-EB9DD28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4591FE-5513-4DA3-81F7-2180D509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D31081-09AA-4B34-91FA-F81C0052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B9F7E31-C6EF-4829-86BA-49D79261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7AA618-0D09-4494-ADDD-E516F91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C2D8C0-B9F3-4F3E-9817-B49909D0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EBBE59A-FAF1-41DB-9BA4-27E67A5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DD2197-BE00-4D1E-B9F1-55B04D6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36A1EAF-8CC4-4447-962B-5A705684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E2041C6-1241-4CF5-8E90-5B832F3A9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C1FAE31-454D-465E-9BFB-8C9BB35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1EA37D-EF50-4A41-8C4E-44180B21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773D1B-822F-4C54-94D1-829B3C4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253EC8A-2E42-41FD-A5B2-D5791BAC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217E69-F231-4377-B4B4-56794AF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D87BE2-3E56-4CC9-9F30-67B41479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FF7D-27B6-45F6-954C-41AC8821E296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F0679F-CF30-45F0-BAF1-9DD9DC48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72BC95-F7BA-4DFD-94C2-A0EE2A44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595292-EF61-4D07-9DCF-A9DC8294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2579" y="1321293"/>
            <a:ext cx="6854687" cy="12239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8EF0CC4C-287E-43E2-BBF9-E5D25BE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AD48F93-D4E8-4253-8D5B-7C433CBDC784}"/>
              </a:ext>
            </a:extLst>
          </p:cNvPr>
          <p:cNvSpPr txBox="1"/>
          <p:nvPr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2E42B2-AD5F-49D4-89A6-FB5983DA1701}"/>
              </a:ext>
            </a:extLst>
          </p:cNvPr>
          <p:cNvGrpSpPr/>
          <p:nvPr/>
        </p:nvGrpSpPr>
        <p:grpSpPr>
          <a:xfrm>
            <a:off x="587637" y="1233291"/>
            <a:ext cx="3787004" cy="1535445"/>
            <a:chOff x="611560" y="266102"/>
            <a:chExt cx="7704857" cy="2350355"/>
          </a:xfrm>
        </p:grpSpPr>
        <p:pic>
          <p:nvPicPr>
            <p:cNvPr id="9" name="图片 8" descr="61479095114.png">
              <a:extLst>
                <a:ext uri="{FF2B5EF4-FFF2-40B4-BE49-F238E27FC236}">
                  <a16:creationId xmlns:a16="http://schemas.microsoft.com/office/drawing/2014/main" xmlns="" id="{E2E41F29-63E0-4EE1-879E-3102B3439B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357554" y="696502"/>
              <a:ext cx="2224086" cy="166806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F7BA1C70-EEC7-46A9-9958-86817535259F}"/>
                </a:ext>
              </a:extLst>
            </p:cNvPr>
            <p:cNvSpPr/>
            <p:nvPr/>
          </p:nvSpPr>
          <p:spPr>
            <a:xfrm>
              <a:off x="2579293" y="1571920"/>
              <a:ext cx="580903" cy="4356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926CAE6-6148-43BE-919F-36590B3A3206}"/>
                </a:ext>
              </a:extLst>
            </p:cNvPr>
            <p:cNvSpPr/>
            <p:nvPr/>
          </p:nvSpPr>
          <p:spPr>
            <a:xfrm>
              <a:off x="1521923" y="1352591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7EB1114F-1DD2-4C38-937C-38E9FB22E0A8}"/>
                </a:ext>
              </a:extLst>
            </p:cNvPr>
            <p:cNvSpPr/>
            <p:nvPr/>
          </p:nvSpPr>
          <p:spPr>
            <a:xfrm>
              <a:off x="2067209" y="1139578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57229E5C-2911-4A48-9ED1-E3961D2BE73D}"/>
                </a:ext>
              </a:extLst>
            </p:cNvPr>
            <p:cNvSpPr/>
            <p:nvPr/>
          </p:nvSpPr>
          <p:spPr>
            <a:xfrm>
              <a:off x="2448188" y="1372012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19DF268-89EB-4C76-A4B8-2CE9D4D2E696}"/>
                </a:ext>
              </a:extLst>
            </p:cNvPr>
            <p:cNvSpPr/>
            <p:nvPr/>
          </p:nvSpPr>
          <p:spPr>
            <a:xfrm>
              <a:off x="2102204" y="1536488"/>
              <a:ext cx="210272" cy="1577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E654C421-922D-4E6E-A5A4-CF4C24737D72}"/>
                </a:ext>
              </a:extLst>
            </p:cNvPr>
            <p:cNvSpPr/>
            <p:nvPr/>
          </p:nvSpPr>
          <p:spPr>
            <a:xfrm>
              <a:off x="1915979" y="1932532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A31D81D2-BBE1-45FB-90B2-C6AEB5B791D7}"/>
                </a:ext>
              </a:extLst>
            </p:cNvPr>
            <p:cNvSpPr/>
            <p:nvPr/>
          </p:nvSpPr>
          <p:spPr>
            <a:xfrm>
              <a:off x="2194465" y="1582396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C312285A-E57A-485E-9E07-CFF6E26E58D8}"/>
                </a:ext>
              </a:extLst>
            </p:cNvPr>
            <p:cNvSpPr/>
            <p:nvPr/>
          </p:nvSpPr>
          <p:spPr>
            <a:xfrm>
              <a:off x="1712219" y="1585899"/>
              <a:ext cx="311539" cy="2336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6931A9B9-54BF-4502-9191-561DC58BA583}"/>
                </a:ext>
              </a:extLst>
            </p:cNvPr>
            <p:cNvSpPr/>
            <p:nvPr/>
          </p:nvSpPr>
          <p:spPr>
            <a:xfrm>
              <a:off x="1230360" y="1591601"/>
              <a:ext cx="233579" cy="17518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7841B173-6DA7-4657-A0F8-6C8C256928F7}"/>
                </a:ext>
              </a:extLst>
            </p:cNvPr>
            <p:cNvSpPr/>
            <p:nvPr/>
          </p:nvSpPr>
          <p:spPr>
            <a:xfrm>
              <a:off x="1605286" y="1136101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05AB605E-1803-49AC-9F13-821E7B7F7269}"/>
                </a:ext>
              </a:extLst>
            </p:cNvPr>
            <p:cNvSpPr/>
            <p:nvPr/>
          </p:nvSpPr>
          <p:spPr>
            <a:xfrm>
              <a:off x="807493" y="1389539"/>
              <a:ext cx="195933" cy="1469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A3C71839-44F1-4834-8F1C-E062CF68E1E1}"/>
                </a:ext>
              </a:extLst>
            </p:cNvPr>
            <p:cNvSpPr/>
            <p:nvPr/>
          </p:nvSpPr>
          <p:spPr>
            <a:xfrm>
              <a:off x="611560" y="1714053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D1896146-C892-4CC2-B8EE-93E769D7F1EB}"/>
                </a:ext>
              </a:extLst>
            </p:cNvPr>
            <p:cNvSpPr/>
            <p:nvPr/>
          </p:nvSpPr>
          <p:spPr>
            <a:xfrm>
              <a:off x="2582640" y="1804065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379DAAC6-4C18-4162-87FB-20D04E16671A}"/>
                </a:ext>
              </a:extLst>
            </p:cNvPr>
            <p:cNvSpPr/>
            <p:nvPr/>
          </p:nvSpPr>
          <p:spPr>
            <a:xfrm>
              <a:off x="5720934" y="1148190"/>
              <a:ext cx="855425" cy="6415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3300B01C-EB89-4703-9AC3-0FEB71618BEE}"/>
                </a:ext>
              </a:extLst>
            </p:cNvPr>
            <p:cNvSpPr/>
            <p:nvPr/>
          </p:nvSpPr>
          <p:spPr>
            <a:xfrm>
              <a:off x="6856415" y="1167595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9BC0D3FD-970A-4DA2-BCEA-D7F22BAA19E3}"/>
                </a:ext>
              </a:extLst>
            </p:cNvPr>
            <p:cNvSpPr/>
            <p:nvPr/>
          </p:nvSpPr>
          <p:spPr>
            <a:xfrm>
              <a:off x="7327760" y="1381150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416122D4-68AA-41A0-A35A-C441C6927981}"/>
                </a:ext>
              </a:extLst>
            </p:cNvPr>
            <p:cNvSpPr/>
            <p:nvPr/>
          </p:nvSpPr>
          <p:spPr>
            <a:xfrm>
              <a:off x="6948284" y="1355602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4873E901-9084-4906-A974-04ECA1DA2E0A}"/>
                </a:ext>
              </a:extLst>
            </p:cNvPr>
            <p:cNvSpPr/>
            <p:nvPr/>
          </p:nvSpPr>
          <p:spPr>
            <a:xfrm>
              <a:off x="6983279" y="1752512"/>
              <a:ext cx="210272" cy="1577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E69F00B5-263E-4775-B6C2-9953C1065E6A}"/>
                </a:ext>
              </a:extLst>
            </p:cNvPr>
            <p:cNvSpPr/>
            <p:nvPr/>
          </p:nvSpPr>
          <p:spPr>
            <a:xfrm>
              <a:off x="6797053" y="2148556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153D666-D733-4CDE-B0C1-BCD00B0C5E5D}"/>
                </a:ext>
              </a:extLst>
            </p:cNvPr>
            <p:cNvSpPr/>
            <p:nvPr/>
          </p:nvSpPr>
          <p:spPr>
            <a:xfrm>
              <a:off x="7075540" y="1798420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E61329FB-A84B-48A8-9858-6C00C30AB5B5}"/>
                </a:ext>
              </a:extLst>
            </p:cNvPr>
            <p:cNvSpPr/>
            <p:nvPr/>
          </p:nvSpPr>
          <p:spPr>
            <a:xfrm>
              <a:off x="6593294" y="1801924"/>
              <a:ext cx="311539" cy="23365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CDFF65B9-3933-492E-B52E-52CBF959CF87}"/>
                </a:ext>
              </a:extLst>
            </p:cNvPr>
            <p:cNvSpPr/>
            <p:nvPr/>
          </p:nvSpPr>
          <p:spPr>
            <a:xfrm>
              <a:off x="6259839" y="1986765"/>
              <a:ext cx="233579" cy="1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B7E947B3-8B4B-431B-B6A9-8648CA6F693F}"/>
                </a:ext>
              </a:extLst>
            </p:cNvPr>
            <p:cNvSpPr/>
            <p:nvPr/>
          </p:nvSpPr>
          <p:spPr>
            <a:xfrm>
              <a:off x="6486361" y="1352125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A07291CA-12FF-4E4B-9B40-5197EFC772E8}"/>
                </a:ext>
              </a:extLst>
            </p:cNvPr>
            <p:cNvSpPr/>
            <p:nvPr/>
          </p:nvSpPr>
          <p:spPr>
            <a:xfrm>
              <a:off x="5836972" y="1784703"/>
              <a:ext cx="195933" cy="1469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1BF3AD61-9B95-4F32-AA12-8BC958F54B5D}"/>
                </a:ext>
              </a:extLst>
            </p:cNvPr>
            <p:cNvSpPr/>
            <p:nvPr/>
          </p:nvSpPr>
          <p:spPr>
            <a:xfrm>
              <a:off x="6376588" y="1586767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4A4500F4-96C3-44F5-9333-F68260622F9C}"/>
                </a:ext>
              </a:extLst>
            </p:cNvPr>
            <p:cNvSpPr/>
            <p:nvPr/>
          </p:nvSpPr>
          <p:spPr>
            <a:xfrm>
              <a:off x="7463715" y="2020089"/>
              <a:ext cx="140668" cy="1055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6A916639-2D7B-4620-B3A8-29B1102B6427}"/>
                </a:ext>
              </a:extLst>
            </p:cNvPr>
            <p:cNvSpPr/>
            <p:nvPr/>
          </p:nvSpPr>
          <p:spPr>
            <a:xfrm>
              <a:off x="8163952" y="1548434"/>
              <a:ext cx="152465" cy="1143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755298C3-DB92-4F18-864E-309A17DB15C5}"/>
                </a:ext>
              </a:extLst>
            </p:cNvPr>
            <p:cNvSpPr/>
            <p:nvPr/>
          </p:nvSpPr>
          <p:spPr>
            <a:xfrm>
              <a:off x="7640121" y="1559105"/>
              <a:ext cx="257876" cy="19340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同心圆 40">
              <a:extLst>
                <a:ext uri="{FF2B5EF4-FFF2-40B4-BE49-F238E27FC236}">
                  <a16:creationId xmlns:a16="http://schemas.microsoft.com/office/drawing/2014/main" xmlns="" id="{F31203ED-AB47-4056-AC0F-9F06F5104118}"/>
                </a:ext>
              </a:extLst>
            </p:cNvPr>
            <p:cNvSpPr/>
            <p:nvPr/>
          </p:nvSpPr>
          <p:spPr>
            <a:xfrm>
              <a:off x="2877405" y="266102"/>
              <a:ext cx="3133806" cy="2350355"/>
            </a:xfrm>
            <a:prstGeom prst="donut">
              <a:avLst>
                <a:gd name="adj" fmla="val 10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b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9CC44B99-2DC5-41BD-B2FE-30EE2878A6D3}"/>
              </a:ext>
            </a:extLst>
          </p:cNvPr>
          <p:cNvSpPr txBox="1"/>
          <p:nvPr/>
        </p:nvSpPr>
        <p:spPr>
          <a:xfrm>
            <a:off x="3155972" y="3251282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上机实践</a:t>
            </a:r>
          </a:p>
        </p:txBody>
      </p:sp>
    </p:spTree>
    <p:extLst>
      <p:ext uri="{BB962C8B-B14F-4D97-AF65-F5344CB8AC3E}">
        <p14:creationId xmlns:p14="http://schemas.microsoft.com/office/powerpoint/2010/main" val="2160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6-10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F43CDFF-AE24-4D39-BA77-338E2B4FF50D}"/>
              </a:ext>
            </a:extLst>
          </p:cNvPr>
          <p:cNvSpPr txBox="1"/>
          <p:nvPr/>
        </p:nvSpPr>
        <p:spPr>
          <a:xfrm>
            <a:off x="1350471" y="1195755"/>
            <a:ext cx="7741340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Pyton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控制结构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D5D40B-6B0A-42A8-ADC2-8A63DA53E83F}"/>
              </a:ext>
            </a:extLst>
          </p:cNvPr>
          <p:cNvSpPr txBox="1"/>
          <p:nvPr/>
        </p:nvSpPr>
        <p:spPr>
          <a:xfrm>
            <a:off x="1283796" y="2081454"/>
            <a:ext cx="10098579" cy="384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编写程序，产生两个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100-200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之间（包含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）的随机整数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，求这两个整数的最大公约数和最小公倍数。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最小公倍数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=a*b//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最大公约数；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需要用到随机函数</a:t>
            </a:r>
            <a:r>
              <a:rPr lang="en-US" altLang="zh-CN" sz="32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random.randint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(100,200);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需要先求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最大公约数。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6-10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D5D40B-6B0A-42A8-ADC2-8A63DA53E83F}"/>
              </a:ext>
            </a:extLst>
          </p:cNvPr>
          <p:cNvSpPr txBox="1"/>
          <p:nvPr/>
        </p:nvSpPr>
        <p:spPr>
          <a:xfrm>
            <a:off x="1347786" y="3428999"/>
            <a:ext cx="8742698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可以用一重循环，也可以用三重循环。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6A963DE-D27B-4507-8C88-CA4E98F709AC}"/>
              </a:ext>
            </a:extLst>
          </p:cNvPr>
          <p:cNvSpPr txBox="1"/>
          <p:nvPr/>
        </p:nvSpPr>
        <p:spPr>
          <a:xfrm>
            <a:off x="1347786" y="1417032"/>
            <a:ext cx="10148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编写程序，输出所有“水仙花数”，输出在一行，数据间用逗号相隔。所谓“水仙花数”，指一个三位数等于其各位数字的立方和，如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153=1</a:t>
            </a:r>
            <a:r>
              <a:rPr lang="en-US" altLang="zh-CN" sz="32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+5</a:t>
            </a:r>
            <a:r>
              <a:rPr lang="en-US" altLang="zh-CN" sz="32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+3</a:t>
            </a:r>
            <a:r>
              <a:rPr lang="en-US" altLang="zh-CN" sz="32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  <a:endParaRPr lang="zh-CN" altLang="en-US" sz="3200" baseline="30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4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6-10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D5D40B-6B0A-42A8-ADC2-8A63DA53E83F}"/>
              </a:ext>
            </a:extLst>
          </p:cNvPr>
          <p:cNvSpPr txBox="1"/>
          <p:nvPr/>
        </p:nvSpPr>
        <p:spPr>
          <a:xfrm>
            <a:off x="1296855" y="1135090"/>
            <a:ext cx="10445966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编写程序，找出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之间（包括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）的全部“同构数”。所谓“同构数”是这样一种数，它出现在它的平方数的右端。例如，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的平方是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中右端的数，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就是同构数，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也是一个同构数，其平方是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625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提示：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以内的同构数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有一位数、两位数和三位数三种可能，因此分情况讨论，若是一位数，则需要用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a==a*a%10: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print(a)</a:t>
            </a:r>
          </a:p>
        </p:txBody>
      </p:sp>
    </p:spTree>
    <p:extLst>
      <p:ext uri="{BB962C8B-B14F-4D97-AF65-F5344CB8AC3E}">
        <p14:creationId xmlns:p14="http://schemas.microsoft.com/office/powerpoint/2010/main" val="161083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6-10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DC148C1-11A4-491E-8012-42EF4A576B71}"/>
              </a:ext>
            </a:extLst>
          </p:cNvPr>
          <p:cNvSpPr/>
          <p:nvPr/>
        </p:nvSpPr>
        <p:spPr>
          <a:xfrm>
            <a:off x="1361072" y="1161779"/>
            <a:ext cx="1017270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编写程序，计算下列公式中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是运行程序时输入的一个正整数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s=1+(1+2)+(1+2+3)+…+(1+2+3+…+n)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6D41722-0D63-4A8C-BD5A-3FF68ACAC2A8}"/>
              </a:ext>
            </a:extLst>
          </p:cNvPr>
          <p:cNvSpPr txBox="1"/>
          <p:nvPr/>
        </p:nvSpPr>
        <p:spPr>
          <a:xfrm>
            <a:off x="1418473" y="3862137"/>
            <a:ext cx="9355054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可以用一重循环，也可以用二重循环。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6-10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FAEAA4A-48DE-49D5-AFCE-0745EE11F7C5}"/>
              </a:ext>
            </a:extLst>
          </p:cNvPr>
          <p:cNvSpPr txBox="1"/>
          <p:nvPr/>
        </p:nvSpPr>
        <p:spPr>
          <a:xfrm>
            <a:off x="1478453" y="1265555"/>
            <a:ext cx="99801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编写程序，打印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之间的所有“完全数”。所谓“完全数”指这个数等于它的因子之和（其中因子包括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，不包括它本身）。例如，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496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完数：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6=1+2+3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28=1+2+4+7+14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3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364</Words>
  <Application>Microsoft Office PowerPoint</Application>
  <PresentationFormat>自定义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</dc:title>
  <dc:creator>月美</dc:creator>
  <cp:lastModifiedBy>PC</cp:lastModifiedBy>
  <cp:revision>45</cp:revision>
  <dcterms:created xsi:type="dcterms:W3CDTF">2020-03-16T01:25:50Z</dcterms:created>
  <dcterms:modified xsi:type="dcterms:W3CDTF">2020-03-24T02:50:23Z</dcterms:modified>
</cp:coreProperties>
</file>