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9" r:id="rId3"/>
    <p:sldId id="444" r:id="rId4"/>
    <p:sldId id="447" r:id="rId5"/>
    <p:sldId id="445" r:id="rId6"/>
    <p:sldId id="45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F3ED"/>
    <a:srgbClr val="FF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>
        <p:scale>
          <a:sx n="60" d="100"/>
          <a:sy n="60" d="100"/>
        </p:scale>
        <p:origin x="-133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869281-78FA-47DF-97F1-CAEDDB86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948F2EB1-CD41-4B44-95D7-032B0DE6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192109-9213-4452-AB1A-53204D44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51D90A-9A81-41CB-A939-F7B78AE4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76CA556-5AB5-4E3F-9CF3-E928699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6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7BACAE-DC70-494A-B588-D248EAFC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772A574-B34A-416A-9A31-10D949CD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22A1CB9-3E25-42C4-A02B-C1B33C46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23D289D-79E9-4C2F-B369-3B8DF74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C9347F5-44DE-4FF5-812E-4588C05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A129DF8-75BE-460E-8799-AA5646F4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3EE2F20-4C4F-4ABF-B7CA-029F34B3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DBA382-A5F3-467C-8282-3FBFD582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1283129-541A-45C2-9813-6337A20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C160561-7D31-4C21-BDD9-176AAAC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C305669-8255-40CD-9599-74FA71F1CE4B}"/>
              </a:ext>
            </a:extLst>
          </p:cNvPr>
          <p:cNvSpPr txBox="1"/>
          <p:nvPr userDrawn="1"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xmlns="" id="{6FC7F558-E7A6-4367-BA0F-0C367C2EE0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EDBB41CA-538E-4372-8B4C-95799E02BD9A}"/>
              </a:ext>
            </a:extLst>
          </p:cNvPr>
          <p:cNvCxnSpPr/>
          <p:nvPr userDrawn="1"/>
        </p:nvCxnSpPr>
        <p:spPr>
          <a:xfrm>
            <a:off x="1401417" y="1033541"/>
            <a:ext cx="1009815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xmlns="" id="{2DCC0716-C121-44CD-9237-74A4003AF44C}"/>
              </a:ext>
            </a:extLst>
          </p:cNvPr>
          <p:cNvSpPr txBox="1">
            <a:spLocks/>
          </p:cNvSpPr>
          <p:nvPr userDrawn="1"/>
        </p:nvSpPr>
        <p:spPr>
          <a:xfrm>
            <a:off x="11499574" y="950"/>
            <a:ext cx="693603" cy="468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18B1CCC-5B4E-41DC-9FD8-30B8F0069F97}" type="slidenum">
              <a:rPr lang="zh-CN" alt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3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2C3580-51E6-4E67-99D7-9EB669FC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07A4D6D-28EC-4366-868B-D40A751D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FF86490-C934-4EF6-87F3-7B2E20D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4FC2F4-50C9-4990-8C1C-5BE53F4B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373E69A-3AE5-496F-A1CC-649C3A9E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62BAD1-F6A8-4B00-A396-F3F6D14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4E11EC2-3937-4592-8925-F1786AB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F2424B-4F69-4828-8112-2EB7B10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CDABC2-2A36-420C-B2AA-C375350B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0302F8-F9DE-47FE-A1E8-EEE3CAA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363FB0-3E5E-4D04-8335-D81F65C2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6EA989A-BFF4-4630-817A-98CABD506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074E241-B7A9-4D5C-959E-05D1F2165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3F2B1FF-3CDB-4624-A197-055A049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806E14E-9571-45BE-AD1E-7DE1A677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7301FB-35FD-4368-80FC-031D4FA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0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26F2F-27C2-42A2-8F53-D838E717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3D9972-C503-48AC-AAAD-7803BCBC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D0A58E2-A22C-4F79-ADB0-3B7DD8D7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DCBC100-A4AA-40F0-B7A8-8E41BEBC3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A92AB360-C84A-46A0-931B-11C2AA19F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EC0A22A-E29B-43DD-AF48-F336B1B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EFAAA8C-C2FA-4CFD-ADEE-4AB1852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7C80C20-B87C-43E0-82EA-94F65499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44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C5415-70B6-437E-A9B0-3283646B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8548F13-1C4B-45CF-B07B-98E65156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84965F2-D837-46CA-89B1-24EDC7ED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9F47018-368F-47FD-914B-72A2F26A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5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5CF1FFA-5B25-4790-9069-E20B689D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F8B0700-6647-4FA1-88A4-CA9E3FC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FBB858E-97AF-4D33-8831-EB9DD28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0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4591FE-5513-4DA3-81F7-2180D509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D31081-09AA-4B34-91FA-F81C00522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B9F7E31-C6EF-4829-86BA-49D79261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87AA618-0D09-4494-ADDD-E516F91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1C2D8C0-B9F3-4F3E-9817-B49909D0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BBE59A-FAF1-41DB-9BA4-27E67A53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8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DD2197-BE00-4D1E-B9F1-55B04D6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36A1EAF-8CC4-4447-962B-5A7056847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E2041C6-1241-4CF5-8E90-5B832F3A9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C1FAE31-454D-465E-9BFB-8C9BB356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D1EA37D-EF50-4A41-8C4E-44180B2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9773D1B-822F-4C54-94D1-829B3C49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4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253EC8A-2E42-41FD-A5B2-D5791BAC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2217E69-F231-4377-B4B4-56794AF50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6D87BE2-3E56-4CC9-9F30-67B414791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FF7D-27B6-45F6-954C-41AC8821E296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7F0679F-CF30-45F0-BAF1-9DD9DC4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372BC95-F7BA-4DFD-94C2-A0EE2A44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32FD-27E6-4874-B234-1174C3EF8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E595292-EF61-4D07-9DCF-A9DC8294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704" y="1321293"/>
            <a:ext cx="6854687" cy="1223963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8EF0CC4C-287E-43E2-BBF9-E5D25BEC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7013"/>
            <a:ext cx="9874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AD48F93-D4E8-4253-8D5B-7C433CBDC784}"/>
              </a:ext>
            </a:extLst>
          </p:cNvPr>
          <p:cNvSpPr txBox="1"/>
          <p:nvPr/>
        </p:nvSpPr>
        <p:spPr>
          <a:xfrm>
            <a:off x="0" y="6490250"/>
            <a:ext cx="1219199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中国矿业大学计算机学院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62E42B2-AD5F-49D4-89A6-FB5983DA1701}"/>
              </a:ext>
            </a:extLst>
          </p:cNvPr>
          <p:cNvGrpSpPr/>
          <p:nvPr/>
        </p:nvGrpSpPr>
        <p:grpSpPr>
          <a:xfrm>
            <a:off x="587637" y="1233291"/>
            <a:ext cx="3787004" cy="1535445"/>
            <a:chOff x="611560" y="266102"/>
            <a:chExt cx="7704857" cy="2350355"/>
          </a:xfrm>
        </p:grpSpPr>
        <p:pic>
          <p:nvPicPr>
            <p:cNvPr id="9" name="图片 8" descr="61479095114.png">
              <a:extLst>
                <a:ext uri="{FF2B5EF4-FFF2-40B4-BE49-F238E27FC236}">
                  <a16:creationId xmlns:a16="http://schemas.microsoft.com/office/drawing/2014/main" xmlns="" id="{E2E41F29-63E0-4EE1-879E-3102B3439B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F7BA1C70-EEC7-46A9-9958-86817535259F}"/>
                </a:ext>
              </a:extLst>
            </p:cNvPr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926CAE6-6148-43BE-919F-36590B3A3206}"/>
                </a:ext>
              </a:extLst>
            </p:cNvPr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xmlns="" id="{7EB1114F-1DD2-4C38-937C-38E9FB22E0A8}"/>
                </a:ext>
              </a:extLst>
            </p:cNvPr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57229E5C-2911-4A48-9ED1-E3961D2BE73D}"/>
                </a:ext>
              </a:extLst>
            </p:cNvPr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719DF268-89EB-4C76-A4B8-2CE9D4D2E696}"/>
                </a:ext>
              </a:extLst>
            </p:cNvPr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E654C421-922D-4E6E-A5A4-CF4C24737D72}"/>
                </a:ext>
              </a:extLst>
            </p:cNvPr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A31D81D2-BBE1-45FB-90B2-C6AEB5B791D7}"/>
                </a:ext>
              </a:extLst>
            </p:cNvPr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C312285A-E57A-485E-9E07-CFF6E26E58D8}"/>
                </a:ext>
              </a:extLst>
            </p:cNvPr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6931A9B9-54BF-4502-9191-561DC58BA583}"/>
                </a:ext>
              </a:extLst>
            </p:cNvPr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7841B173-6DA7-4657-A0F8-6C8C256928F7}"/>
                </a:ext>
              </a:extLst>
            </p:cNvPr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05AB605E-1803-49AC-9F13-821E7B7F7269}"/>
                </a:ext>
              </a:extLst>
            </p:cNvPr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A3C71839-44F1-4834-8F1C-E062CF68E1E1}"/>
                </a:ext>
              </a:extLst>
            </p:cNvPr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D1896146-C892-4CC2-B8EE-93E769D7F1EB}"/>
                </a:ext>
              </a:extLst>
            </p:cNvPr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379DAAC6-4C18-4162-87FB-20D04E16671A}"/>
                </a:ext>
              </a:extLst>
            </p:cNvPr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3300B01C-EB89-4703-9AC3-0FEB71618BEE}"/>
                </a:ext>
              </a:extLst>
            </p:cNvPr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9BC0D3FD-970A-4DA2-BCEA-D7F22BAA19E3}"/>
                </a:ext>
              </a:extLst>
            </p:cNvPr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416122D4-68AA-41A0-A35A-C441C6927981}"/>
                </a:ext>
              </a:extLst>
            </p:cNvPr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4873E901-9084-4906-A974-04ECA1DA2E0A}"/>
                </a:ext>
              </a:extLst>
            </p:cNvPr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E69F00B5-263E-4775-B6C2-9953C1065E6A}"/>
                </a:ext>
              </a:extLst>
            </p:cNvPr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0153D666-D733-4CDE-B0C1-BCD00B0C5E5D}"/>
                </a:ext>
              </a:extLst>
            </p:cNvPr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E61329FB-A84B-48A8-9858-6C00C30AB5B5}"/>
                </a:ext>
              </a:extLst>
            </p:cNvPr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CDFF65B9-3933-492E-B52E-52CBF959CF87}"/>
                </a:ext>
              </a:extLst>
            </p:cNvPr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B7E947B3-8B4B-431B-B6A9-8648CA6F693F}"/>
                </a:ext>
              </a:extLst>
            </p:cNvPr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A07291CA-12FF-4E4B-9B40-5197EFC772E8}"/>
                </a:ext>
              </a:extLst>
            </p:cNvPr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1BF3AD61-9B95-4F32-AA12-8BC958F54B5D}"/>
                </a:ext>
              </a:extLst>
            </p:cNvPr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4A4500F4-96C3-44F5-9333-F68260622F9C}"/>
                </a:ext>
              </a:extLst>
            </p:cNvPr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xmlns="" id="{6A916639-2D7B-4620-B3A8-29B1102B6427}"/>
                </a:ext>
              </a:extLst>
            </p:cNvPr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755298C3-DB92-4F18-864E-309A17DB15C5}"/>
                </a:ext>
              </a:extLst>
            </p:cNvPr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同心圆 40">
              <a:extLst>
                <a:ext uri="{FF2B5EF4-FFF2-40B4-BE49-F238E27FC236}">
                  <a16:creationId xmlns:a16="http://schemas.microsoft.com/office/drawing/2014/main" xmlns="" id="{F31203ED-AB47-4056-AC0F-9F06F5104118}"/>
                </a:ext>
              </a:extLst>
            </p:cNvPr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9CC44B99-2DC5-41BD-B2FE-30EE2878A6D3}"/>
              </a:ext>
            </a:extLst>
          </p:cNvPr>
          <p:cNvSpPr txBox="1"/>
          <p:nvPr/>
        </p:nvSpPr>
        <p:spPr>
          <a:xfrm>
            <a:off x="3309163" y="3254750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F43CDFF-AE24-4D39-BA77-338E2B4FF50D}"/>
              </a:ext>
            </a:extLst>
          </p:cNvPr>
          <p:cNvSpPr txBox="1"/>
          <p:nvPr/>
        </p:nvSpPr>
        <p:spPr>
          <a:xfrm>
            <a:off x="1350471" y="1110030"/>
            <a:ext cx="6126654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文件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sz="32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D5D40B-6B0A-42A8-ADC2-8A63DA53E83F}"/>
              </a:ext>
            </a:extLst>
          </p:cNvPr>
          <p:cNvSpPr txBox="1"/>
          <p:nvPr/>
        </p:nvSpPr>
        <p:spPr>
          <a:xfrm>
            <a:off x="1350471" y="1814008"/>
            <a:ext cx="10031476" cy="338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通讯录文件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sy6-7.txt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存有若干联系人的信息，每个联系人的信息由姓名和电子邮箱组成，设计程序，实现如下功能：输入姓名，如果该姓名存在于通讯录文件中，则将该联系人的电子邮箱输出，如果不存在，则输出“查无此人”。通讯录文件内容为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Tom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tom123@gmail.com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Alice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123456@qq.com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Mary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mmaarryy@126.com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2E10A8C-072B-49A6-8153-F1C3A22D8352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7-8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9C5788-1131-41D2-8497-1D6F6F34A476}"/>
              </a:ext>
            </a:extLst>
          </p:cNvPr>
          <p:cNvSpPr txBox="1"/>
          <p:nvPr/>
        </p:nvSpPr>
        <p:spPr>
          <a:xfrm>
            <a:off x="1350470" y="5312991"/>
            <a:ext cx="10031475" cy="1064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这题比较简单，读出通讯录中的姓名和邮箱添加到字典中，然后对字典进行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运算即可。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4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8863DDC-4E15-48BC-B6D0-9EDC71F674B9}"/>
              </a:ext>
            </a:extLst>
          </p:cNvPr>
          <p:cNvSpPr txBox="1"/>
          <p:nvPr/>
        </p:nvSpPr>
        <p:spPr>
          <a:xfrm>
            <a:off x="1305041" y="1249663"/>
            <a:ext cx="9860473" cy="1464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sy6-8.txt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文件中输入歌曲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我和我的祖国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的歌词：“我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”，设计程序，读取文件内容，并使用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jieba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库进行中文分词，最后统计出现次数最多的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个词以及出现次数。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6538238-F1D4-4F87-AF59-9A4E0339DA06}"/>
              </a:ext>
            </a:extLst>
          </p:cNvPr>
          <p:cNvSpPr txBox="1"/>
          <p:nvPr/>
        </p:nvSpPr>
        <p:spPr>
          <a:xfrm>
            <a:off x="1305041" y="3016955"/>
            <a:ext cx="9860473" cy="225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程序可能用到列表、集合、字典，列表的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count()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、字典键值的排序：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sorted(</a:t>
            </a:r>
            <a:r>
              <a:rPr lang="en-US" altLang="zh-CN" sz="28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D.items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(),key=lambda k:k[1],reverse=True)</a:t>
            </a:r>
          </a:p>
        </p:txBody>
      </p:sp>
    </p:spTree>
    <p:extLst>
      <p:ext uri="{BB962C8B-B14F-4D97-AF65-F5344CB8AC3E}">
        <p14:creationId xmlns:p14="http://schemas.microsoft.com/office/powerpoint/2010/main" val="7653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190E428-ECB8-48DD-A78D-DE00BEA30182}"/>
              </a:ext>
            </a:extLst>
          </p:cNvPr>
          <p:cNvSpPr txBox="1"/>
          <p:nvPr/>
        </p:nvSpPr>
        <p:spPr>
          <a:xfrm>
            <a:off x="1305041" y="1097263"/>
            <a:ext cx="5311659" cy="502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讲义中第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章文件的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6-5】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6AB89CEE-945A-467D-BC88-70272C68D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41" y="1750699"/>
            <a:ext cx="10064034" cy="33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A110028-FA8D-48D1-A06B-003DE31F4506}"/>
              </a:ext>
            </a:extLst>
          </p:cNvPr>
          <p:cNvSpPr txBox="1"/>
          <p:nvPr/>
        </p:nvSpPr>
        <p:spPr>
          <a:xfrm>
            <a:off x="1008062" y="5104311"/>
            <a:ext cx="10828338" cy="1213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这是一个先读文件后写文件。可以先打开读，读完后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close()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；再打开写，写完后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close()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。也可以用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6-5】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的方法。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E66761A-A96C-43D1-AF7C-CD7EF326A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042"/>
          <a:stretch/>
        </p:blipFill>
        <p:spPr>
          <a:xfrm>
            <a:off x="1305041" y="1753689"/>
            <a:ext cx="10254276" cy="11383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ACBFE09-A442-41B1-9473-BE155F323F66}"/>
              </a:ext>
            </a:extLst>
          </p:cNvPr>
          <p:cNvSpPr txBox="1"/>
          <p:nvPr/>
        </p:nvSpPr>
        <p:spPr>
          <a:xfrm>
            <a:off x="1305041" y="1097263"/>
            <a:ext cx="5311659" cy="5029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讲义中第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章文件的课后编程题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F0B4005-346F-467A-AF1C-122C9A57E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291"/>
          <a:stretch/>
        </p:blipFill>
        <p:spPr>
          <a:xfrm>
            <a:off x="2768596" y="3045545"/>
            <a:ext cx="7272670" cy="17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1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BD2D1F7-1FC8-41E7-AEC3-75010724C4C6}"/>
              </a:ext>
            </a:extLst>
          </p:cNvPr>
          <p:cNvSpPr txBox="1"/>
          <p:nvPr/>
        </p:nvSpPr>
        <p:spPr>
          <a:xfrm>
            <a:off x="2768596" y="266839"/>
            <a:ext cx="6241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7-8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4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80FEDA2-355F-4308-8A9C-9A755685D375}"/>
              </a:ext>
            </a:extLst>
          </p:cNvPr>
          <p:cNvSpPr txBox="1"/>
          <p:nvPr/>
        </p:nvSpPr>
        <p:spPr>
          <a:xfrm>
            <a:off x="1305041" y="1097263"/>
            <a:ext cx="10023359" cy="984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讲义中第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章文件的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6-1】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6-2】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6-3】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，巩固读文件的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read()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readline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readlines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，做到能灵活运用。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618DB57-B8B0-4C07-9206-39F7AF0D4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91"/>
          <a:stretch/>
        </p:blipFill>
        <p:spPr>
          <a:xfrm>
            <a:off x="1305041" y="2204301"/>
            <a:ext cx="10093584" cy="1110400"/>
          </a:xfrm>
          <a:prstGeom prst="rect">
            <a:avLst/>
          </a:prstGeom>
        </p:spPr>
      </p:pic>
      <p:pic>
        <p:nvPicPr>
          <p:cNvPr id="7" name="图片 63">
            <a:extLst>
              <a:ext uri="{FF2B5EF4-FFF2-40B4-BE49-F238E27FC236}">
                <a16:creationId xmlns:a16="http://schemas.microsoft.com/office/drawing/2014/main" xmlns="" id="{ACA71D44-73AC-4BB6-885A-5D805B4B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3"/>
          <a:stretch>
            <a:fillRect/>
          </a:stretch>
        </p:blipFill>
        <p:spPr bwMode="auto">
          <a:xfrm>
            <a:off x="1451101" y="3572306"/>
            <a:ext cx="5846157" cy="8700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BD65CEB-102A-4506-8D11-9E6E6371CF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32800" y="3073400"/>
            <a:ext cx="1893783" cy="3366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1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338</Words>
  <Application>Microsoft Office PowerPoint</Application>
  <PresentationFormat>自定义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Python程序设计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Python程序设计</dc:title>
  <dc:creator>月美</dc:creator>
  <cp:lastModifiedBy>PC</cp:lastModifiedBy>
  <cp:revision>173</cp:revision>
  <dcterms:created xsi:type="dcterms:W3CDTF">2020-03-16T01:25:50Z</dcterms:created>
  <dcterms:modified xsi:type="dcterms:W3CDTF">2020-04-23T06:58:06Z</dcterms:modified>
</cp:coreProperties>
</file>