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0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4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59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4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FFF6-0C00-4A6F-8ED6-C0A92E02324A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1C6BDA-D6CF-4C7C-A4F2-7C79F8054E0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79E35-966F-4ACD-B7F0-79D18CBAF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我的第一个作品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730D4E-30BD-4782-B487-6C767F8EB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作者：许万鹏</a:t>
            </a:r>
          </a:p>
        </p:txBody>
      </p:sp>
    </p:spTree>
    <p:extLst>
      <p:ext uri="{BB962C8B-B14F-4D97-AF65-F5344CB8AC3E}">
        <p14:creationId xmlns:p14="http://schemas.microsoft.com/office/powerpoint/2010/main" val="191302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8AB4-5B67-4CD0-AF11-343E4744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新建幻灯片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0BBEB-3BD6-4594-9AC5-9498B84F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33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8F66-1AD0-4A25-A849-03E1FBC7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Ctrl+M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31A13-FC31-496C-AED1-1D0FD1B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0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4C89F-6D07-48D4-8E1C-8AB28E62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Enter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4EAC5-2A19-4453-A424-DD24EAEA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62951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Gill Sans MT</vt:lpstr>
      <vt:lpstr>画廊</vt:lpstr>
      <vt:lpstr>我的第一个作品</vt:lpstr>
      <vt:lpstr>插入-新建幻灯片</vt:lpstr>
      <vt:lpstr>Ctrl+M</vt:lpstr>
      <vt:lpstr>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我的第一个作品</dc:title>
  <dc:creator>w pp</dc:creator>
  <cp:lastModifiedBy>w pp</cp:lastModifiedBy>
  <cp:revision>2</cp:revision>
  <dcterms:created xsi:type="dcterms:W3CDTF">2022-11-16T02:15:39Z</dcterms:created>
  <dcterms:modified xsi:type="dcterms:W3CDTF">2022-11-16T04:20:31Z</dcterms:modified>
</cp:coreProperties>
</file>