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0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B15B5-E999-435D-9C6B-04C7C1F09D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57E3A5-0D16-4B59-92AD-21EAFD08C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14E1B4-D4DD-426C-A43D-8F85155293B5}"/>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92809060-EDF2-4C01-8FCC-ABB57EDDAD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8EA6A-9242-462E-B198-8758AAD748ED}"/>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1969054230"/>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DD51-9DA4-4B59-BB88-FB4226F380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A39130-3C4D-47E1-83B8-003C77F0D2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31892D-C68A-4723-B254-5F4AE45E700A}"/>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3928D8AC-84CF-41BE-8855-25420ECE58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F193EE-3599-470A-89AD-41A539A6CA77}"/>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2628553798"/>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34AA8A-101C-4CED-8D03-FCD7883D22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1D61C-BF2D-43A7-8740-FB92BB87F4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DD2AA9-3945-4D04-8152-44FEAC4D9AF1}"/>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0C64BFBC-DE11-47D7-9FDB-FA4DD2428E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D90FE8-E118-4988-B8A8-589E7B8F6A41}"/>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2823408320"/>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1B22F-C125-433F-A5A0-F7A22443F7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A58660-1351-492A-B5D4-67E108AC3C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BEC889-EDBA-496F-86E1-F4954D0B85ED}"/>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70088F0B-37CC-48D6-99D5-E07008977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D4DD0F-0B5B-4FBB-8BB7-0D95DB8F2E70}"/>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1443940260"/>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CF199-A2AC-4E73-9FBA-0B581C64E5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ACD131-D6C7-43AF-B5A9-CC3206B94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570347-2800-49FF-AB30-1934909378A7}"/>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DA3373FF-B089-4AA9-9E48-41F209EF08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17A0B-E7C6-415E-A654-75853441882B}"/>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2156933165"/>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6001E-70C1-4839-B867-4298A89F86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CAD8F9-E4ED-41EF-AE5F-8D171CAD74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F8E2F5-3DB2-4B38-897A-D006125C92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23DBB1-0064-43F6-BDC0-981CA3EDB8DF}"/>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C61B2A47-D277-4128-89F7-7244A92514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44FDA-97F0-45EB-8399-0F6E84F8ECA9}"/>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1479849558"/>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D5047-4632-46AE-B5E0-1BA663CBF5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336E43-3EA3-4C27-A5F2-6AA9771BC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773E06-A0BF-4209-B9A0-09D35666C5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7128DD-F27C-4F6A-9E32-65B36EA1D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234BD6-4056-4C5F-A80A-2919AF3DDB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F77D6F-6058-488B-8194-F41A301DDF97}"/>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8" name="页脚占位符 7">
            <a:extLst>
              <a:ext uri="{FF2B5EF4-FFF2-40B4-BE49-F238E27FC236}">
                <a16:creationId xmlns:a16="http://schemas.microsoft.com/office/drawing/2014/main" id="{33A78BDA-133D-4D95-86C1-843379B58E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C10BCE-7B42-4D3B-A0BD-CE5E9A803891}"/>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3462046243"/>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F6AF3-C1E6-4DCF-8492-D7B2449D05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FA266F-67F4-4FDE-8BC7-81B518ADAAB7}"/>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4" name="页脚占位符 3">
            <a:extLst>
              <a:ext uri="{FF2B5EF4-FFF2-40B4-BE49-F238E27FC236}">
                <a16:creationId xmlns:a16="http://schemas.microsoft.com/office/drawing/2014/main" id="{D307CA3E-F528-424A-8CA2-EF551089B1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2AA52A-1E69-4ABE-8F14-AB96D3364BD7}"/>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1372726438"/>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AD8F59-2FDB-4E98-92E9-118BE1851E35}"/>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3" name="页脚占位符 2">
            <a:extLst>
              <a:ext uri="{FF2B5EF4-FFF2-40B4-BE49-F238E27FC236}">
                <a16:creationId xmlns:a16="http://schemas.microsoft.com/office/drawing/2014/main" id="{1E6E3911-C684-473A-BC29-E2EAD5CA04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A13F7B-A3AE-4DC4-B7F4-48F2CD897BD6}"/>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4065188824"/>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03950-8788-4F62-8594-79C5D3608A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0926DC-0640-425F-9EEF-36D1C73BA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F936D48-E06D-4877-8B76-E343DAC31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CAD009-D86E-4CCD-A4C1-ABF0873112BB}"/>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C207FAE6-BD35-4980-A7E3-55B681B9B6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AB792B-646E-49F0-80D5-4095ABF3D1FA}"/>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719203344"/>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A93E0-E138-4E2F-95B2-EA00D26E17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72C3D7-B456-4546-87D5-71CFFF521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A85F08-FBBB-4627-BFE4-A430046BE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013A91-20E2-461A-A16A-548C7E8AF9DA}"/>
              </a:ext>
            </a:extLst>
          </p:cNvPr>
          <p:cNvSpPr>
            <a:spLocks noGrp="1"/>
          </p:cNvSpPr>
          <p:nvPr>
            <p:ph type="dt" sz="half" idx="10"/>
          </p:nvPr>
        </p:nvSpPr>
        <p:spPr/>
        <p:txBody>
          <a:bodyPr/>
          <a:lstStyle/>
          <a:p>
            <a:fld id="{9BA6B908-91ED-4880-AA12-9DC8D5F9F0CB}"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2A493F6D-B202-424E-BEA7-938AA7EF0A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D33A48-61E9-4876-8C73-97FF9C128595}"/>
              </a:ext>
            </a:extLst>
          </p:cNvPr>
          <p:cNvSpPr>
            <a:spLocks noGrp="1"/>
          </p:cNvSpPr>
          <p:nvPr>
            <p:ph type="sldNum" sz="quarter" idx="12"/>
          </p:nvPr>
        </p:nvSpPr>
        <p:spPr/>
        <p:txBody>
          <a:body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2263195150"/>
      </p:ext>
    </p:extLst>
  </p:cSld>
  <p:clrMapOvr>
    <a:masterClrMapping/>
  </p:clrMapOvr>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zigZag">
          <a:fgClr>
            <a:srgbClr val="9966FF"/>
          </a:fgClr>
          <a:bgClr>
            <a:schemeClr val="bg1"/>
          </a:bgClr>
        </a:patt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5A841EA-E6B1-4E74-9DD1-F735972A4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75CEE4-1F0A-41E0-9938-0DFD89EFF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958CC0-02A0-4F91-83BF-B77DDA3D8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6B908-91ED-4880-AA12-9DC8D5F9F0CB}"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CEA4131F-9B81-42D5-AD07-1B60A66FA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51F9D5-244C-4ADF-A15A-023537E50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A02CE-3EB1-4127-BE17-94E49917BD13}" type="slidenum">
              <a:rPr lang="zh-CN" altLang="en-US" smtClean="0"/>
              <a:t>‹#›</a:t>
            </a:fld>
            <a:endParaRPr lang="zh-CN" altLang="en-US"/>
          </a:p>
        </p:txBody>
      </p:sp>
    </p:spTree>
    <p:extLst>
      <p:ext uri="{BB962C8B-B14F-4D97-AF65-F5344CB8AC3E}">
        <p14:creationId xmlns:p14="http://schemas.microsoft.com/office/powerpoint/2010/main" val="480037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57B96E5-5EB4-4948-AAFE-4BBAE39637B8}"/>
              </a:ext>
            </a:extLst>
          </p:cNvPr>
          <p:cNvSpPr>
            <a:spLocks noGrp="1"/>
          </p:cNvSpPr>
          <p:nvPr>
            <p:ph type="title"/>
          </p:nvPr>
        </p:nvSpPr>
        <p:spPr/>
        <p:txBody>
          <a:bodyPr/>
          <a:lstStyle/>
          <a:p>
            <a:pPr algn="ctr"/>
            <a:r>
              <a:rPr lang="zh-CN" altLang="en-US" dirty="0">
                <a:latin typeface="宋体" panose="02010600030101010101" pitchFamily="2" charset="-122"/>
                <a:ea typeface="宋体" panose="02010600030101010101" pitchFamily="2" charset="-122"/>
              </a:rPr>
              <a:t>大学计算机教师培训大纲</a:t>
            </a:r>
          </a:p>
        </p:txBody>
      </p:sp>
      <p:pic>
        <p:nvPicPr>
          <p:cNvPr id="10" name="内容占位符 9">
            <a:extLst>
              <a:ext uri="{FF2B5EF4-FFF2-40B4-BE49-F238E27FC236}">
                <a16:creationId xmlns:a16="http://schemas.microsoft.com/office/drawing/2014/main" id="{0BC0329B-3467-4AAA-AF60-E118ECE925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3618" y="2311732"/>
            <a:ext cx="5070764" cy="3379124"/>
          </a:xfrm>
        </p:spPr>
      </p:pic>
      <p:sp>
        <p:nvSpPr>
          <p:cNvPr id="8" name="内容占位符 7">
            <a:extLst>
              <a:ext uri="{FF2B5EF4-FFF2-40B4-BE49-F238E27FC236}">
                <a16:creationId xmlns:a16="http://schemas.microsoft.com/office/drawing/2014/main" id="{9B91336A-697D-4B14-876C-6041CA958823}"/>
              </a:ext>
            </a:extLst>
          </p:cNvPr>
          <p:cNvSpPr>
            <a:spLocks noGrp="1"/>
          </p:cNvSpPr>
          <p:nvPr>
            <p:ph sz="half" idx="2"/>
          </p:nvPr>
        </p:nvSpPr>
        <p:spPr/>
        <p:txBody>
          <a:bodyPr>
            <a:normAutofit/>
          </a:bodyPr>
          <a:lstStyle/>
          <a:p>
            <a:pPr marL="0" indent="0">
              <a:buNone/>
            </a:pPr>
            <a:r>
              <a:rPr lang="zh-CN" altLang="en-US" sz="1400" dirty="0">
                <a:latin typeface="宋体" panose="02010600030101010101" pitchFamily="2" charset="-122"/>
                <a:ea typeface="宋体" panose="02010600030101010101" pitchFamily="2" charset="-122"/>
              </a:rPr>
              <a:t>第一个标题</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第二个标题</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marL="0" indent="0">
              <a:buNone/>
            </a:pPr>
            <a:r>
              <a:rPr lang="zh-CN" altLang="en-US" sz="1400" dirty="0">
                <a:latin typeface="宋体" panose="02010600030101010101" pitchFamily="2" charset="-122"/>
                <a:ea typeface="宋体" panose="02010600030101010101" pitchFamily="2" charset="-122"/>
              </a:rPr>
              <a:t>第三个标题</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看不清写的是什么</a:t>
            </a:r>
            <a:endParaRPr lang="en-US" altLang="zh-CN" sz="1400" dirty="0">
              <a:latin typeface="宋体" panose="02010600030101010101" pitchFamily="2" charset="-122"/>
              <a:ea typeface="宋体" panose="02010600030101010101" pitchFamily="2" charset="-122"/>
            </a:endParaRPr>
          </a:p>
          <a:p>
            <a:pPr marL="0" indent="0">
              <a:buNone/>
            </a:pP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1249997"/>
      </p:ext>
    </p:extLst>
  </p:cSld>
  <p:clrMapOvr>
    <a:masterClrMapping/>
  </p:clrMapOvr>
  <mc:AlternateContent xmlns:mc="http://schemas.openxmlformats.org/markup-compatibility/2006">
    <mc:Choice xmlns:p14="http://schemas.microsoft.com/office/powerpoint/2010/main" Requires="p14">
      <p:transition spd="slow" p14:dur="30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BD040B0-84FF-481F-B4B2-FA4CE4C484EF}"/>
              </a:ext>
            </a:extLst>
          </p:cNvPr>
          <p:cNvSpPr>
            <a:spLocks noGrp="1"/>
          </p:cNvSpPr>
          <p:nvPr>
            <p:ph type="title"/>
          </p:nvPr>
        </p:nvSpPr>
        <p:spPr/>
        <p:txBody>
          <a:bodyPr/>
          <a:lstStyle/>
          <a:p>
            <a:pPr algn="ctr"/>
            <a:r>
              <a:rPr lang="zh-CN" altLang="en-US" dirty="0">
                <a:latin typeface="宋体" panose="02010600030101010101" pitchFamily="2" charset="-122"/>
                <a:ea typeface="宋体" panose="02010600030101010101" pitchFamily="2" charset="-122"/>
              </a:rPr>
              <a:t>初级班教学目标</a:t>
            </a:r>
          </a:p>
        </p:txBody>
      </p:sp>
      <p:sp>
        <p:nvSpPr>
          <p:cNvPr id="6" name="内容占位符 5">
            <a:extLst>
              <a:ext uri="{FF2B5EF4-FFF2-40B4-BE49-F238E27FC236}">
                <a16:creationId xmlns:a16="http://schemas.microsoft.com/office/drawing/2014/main" id="{8A5D2134-EC05-4F5A-9C73-C621B8997466}"/>
              </a:ext>
            </a:extLst>
          </p:cNvPr>
          <p:cNvSpPr>
            <a:spLocks noGrp="1"/>
          </p:cNvSpPr>
          <p:nvPr>
            <p:ph idx="1"/>
          </p:nvPr>
        </p:nvSpPr>
        <p:spPr/>
        <p:txBody>
          <a:bodyPr/>
          <a:lstStyle/>
          <a:p>
            <a:pPr marL="0" indent="720000">
              <a:lnSpc>
                <a:spcPct val="100000"/>
              </a:lnSpc>
              <a:spcBef>
                <a:spcPts val="0"/>
              </a:spcBef>
              <a:buNone/>
            </a:pPr>
            <a:r>
              <a:rPr lang="zh-CN" altLang="en-US" dirty="0">
                <a:latin typeface="隶书" panose="02010509060101010101" pitchFamily="49" charset="-122"/>
                <a:ea typeface="隶书" panose="02010509060101010101" pitchFamily="49" charset="-122"/>
              </a:rPr>
              <a:t>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a:t>
            </a:r>
          </a:p>
        </p:txBody>
      </p:sp>
    </p:spTree>
    <p:extLst>
      <p:ext uri="{BB962C8B-B14F-4D97-AF65-F5344CB8AC3E}">
        <p14:creationId xmlns:p14="http://schemas.microsoft.com/office/powerpoint/2010/main" val="1201521315"/>
      </p:ext>
    </p:extLst>
  </p:cSld>
  <p:clrMapOvr>
    <a:masterClrMapping/>
  </p:clrMapOvr>
  <mc:AlternateContent xmlns:mc="http://schemas.openxmlformats.org/markup-compatibility/2006">
    <mc:Choice xmlns:p14="http://schemas.microsoft.com/office/powerpoint/2010/main" Requires="p14">
      <p:transition spd="slow" p14:dur="3000">
        <p:wheel spokes="1"/>
      </p:transition>
    </mc:Choice>
    <mc:Fallback>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AB3125A-5C14-42B5-9696-6B5EF7AAB9A6}"/>
              </a:ext>
            </a:extLst>
          </p:cNvPr>
          <p:cNvSpPr>
            <a:spLocks noGrp="1"/>
          </p:cNvSpPr>
          <p:nvPr>
            <p:ph type="title"/>
          </p:nvPr>
        </p:nvSpPr>
        <p:spPr/>
        <p:txBody>
          <a:bodyPr/>
          <a:lstStyle/>
          <a:p>
            <a:pPr algn="ctr"/>
            <a:r>
              <a:rPr lang="zh-CN" altLang="en-US" dirty="0">
                <a:latin typeface="宋体" panose="02010600030101010101" pitchFamily="2" charset="-122"/>
                <a:ea typeface="宋体" panose="02010600030101010101" pitchFamily="2" charset="-122"/>
              </a:rPr>
              <a:t>中级班教学目标</a:t>
            </a:r>
          </a:p>
        </p:txBody>
      </p:sp>
      <p:sp>
        <p:nvSpPr>
          <p:cNvPr id="6" name="内容占位符 5">
            <a:extLst>
              <a:ext uri="{FF2B5EF4-FFF2-40B4-BE49-F238E27FC236}">
                <a16:creationId xmlns:a16="http://schemas.microsoft.com/office/drawing/2014/main" id="{EAEA687B-D4C0-4171-9215-F537D9E900BB}"/>
              </a:ext>
            </a:extLst>
          </p:cNvPr>
          <p:cNvSpPr>
            <a:spLocks noGrp="1"/>
          </p:cNvSpPr>
          <p:nvPr>
            <p:ph idx="1"/>
          </p:nvPr>
        </p:nvSpPr>
        <p:spPr/>
        <p:txBody>
          <a:bodyPr/>
          <a:lstStyle/>
          <a:p>
            <a:pPr marL="0" indent="720000">
              <a:lnSpc>
                <a:spcPct val="100000"/>
              </a:lnSpc>
              <a:spcBef>
                <a:spcPts val="0"/>
              </a:spcBef>
              <a:buNone/>
            </a:pPr>
            <a:r>
              <a:rPr lang="zh-CN" altLang="en-US" dirty="0">
                <a:latin typeface="隶书" panose="02010509060101010101" pitchFamily="49" charset="-122"/>
                <a:ea typeface="隶书" panose="02010509060101010101" pitchFamily="49" charset="-122"/>
              </a:rPr>
              <a:t>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a:t>
            </a:r>
          </a:p>
        </p:txBody>
      </p:sp>
    </p:spTree>
    <p:extLst>
      <p:ext uri="{BB962C8B-B14F-4D97-AF65-F5344CB8AC3E}">
        <p14:creationId xmlns:p14="http://schemas.microsoft.com/office/powerpoint/2010/main" val="1470082306"/>
      </p:ext>
    </p:extLst>
  </p:cSld>
  <p:clrMapOvr>
    <a:masterClrMapping/>
  </p:clrMapOvr>
  <mc:AlternateContent xmlns:mc="http://schemas.openxmlformats.org/markup-compatibility/2006">
    <mc:Choice xmlns:p14="http://schemas.microsoft.com/office/powerpoint/2010/main" Requires="p14">
      <p:transition spd="slow" p14:dur="3000">
        <p:wheel spokes="1"/>
      </p:transition>
    </mc:Choice>
    <mc:Fallback>
      <p:transition spd="slow">
        <p:wheel spokes="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F4FF79-7D47-4961-BDB7-89D60E07FF59}"/>
              </a:ext>
            </a:extLst>
          </p:cNvPr>
          <p:cNvSpPr>
            <a:spLocks noGrp="1"/>
          </p:cNvSpPr>
          <p:nvPr>
            <p:ph type="title"/>
          </p:nvPr>
        </p:nvSpPr>
        <p:spPr/>
        <p:txBody>
          <a:bodyPr/>
          <a:lstStyle/>
          <a:p>
            <a:pPr algn="ctr"/>
            <a:r>
              <a:rPr lang="zh-CN" altLang="en-US" dirty="0">
                <a:latin typeface="宋体" panose="02010600030101010101" pitchFamily="2" charset="-122"/>
                <a:ea typeface="宋体" panose="02010600030101010101" pitchFamily="2" charset="-122"/>
              </a:rPr>
              <a:t>高级班教学目标</a:t>
            </a:r>
          </a:p>
        </p:txBody>
      </p:sp>
      <p:sp>
        <p:nvSpPr>
          <p:cNvPr id="6" name="内容占位符 5">
            <a:extLst>
              <a:ext uri="{FF2B5EF4-FFF2-40B4-BE49-F238E27FC236}">
                <a16:creationId xmlns:a16="http://schemas.microsoft.com/office/drawing/2014/main" id="{F7011686-422E-4B27-9824-5E1EFF6F6F89}"/>
              </a:ext>
            </a:extLst>
          </p:cNvPr>
          <p:cNvSpPr>
            <a:spLocks noGrp="1"/>
          </p:cNvSpPr>
          <p:nvPr>
            <p:ph idx="1"/>
          </p:nvPr>
        </p:nvSpPr>
        <p:spPr/>
        <p:txBody>
          <a:bodyPr/>
          <a:lstStyle/>
          <a:p>
            <a:pPr marL="0" indent="720000">
              <a:lnSpc>
                <a:spcPct val="100000"/>
              </a:lnSpc>
              <a:spcBef>
                <a:spcPts val="0"/>
              </a:spcBef>
              <a:buNone/>
            </a:pPr>
            <a:r>
              <a:rPr lang="zh-CN" altLang="en-US" dirty="0">
                <a:latin typeface="隶书" panose="02010509060101010101" pitchFamily="49" charset="-122"/>
                <a:ea typeface="隶书" panose="02010509060101010101" pitchFamily="49" charset="-122"/>
              </a:rPr>
              <a:t>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看不清</a:t>
            </a:r>
          </a:p>
        </p:txBody>
      </p:sp>
    </p:spTree>
    <p:extLst>
      <p:ext uri="{BB962C8B-B14F-4D97-AF65-F5344CB8AC3E}">
        <p14:creationId xmlns:p14="http://schemas.microsoft.com/office/powerpoint/2010/main" val="1226726346"/>
      </p:ext>
    </p:extLst>
  </p:cSld>
  <p:clrMapOvr>
    <a:masterClrMapping/>
  </p:clrMapOvr>
  <mc:AlternateContent xmlns:mc="http://schemas.openxmlformats.org/markup-compatibility/2006">
    <mc:Choice xmlns:p14="http://schemas.microsoft.com/office/powerpoint/2010/main" Requires="p14">
      <p:transition spd="slow" p14:dur="3000">
        <p:wheel spokes="1"/>
      </p:transition>
    </mc:Choice>
    <mc:Fallback>
      <p:transition spd="slow">
        <p:wheel spokes="1"/>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243</Words>
  <Application>Microsoft Office PowerPoint</Application>
  <PresentationFormat>宽屏</PresentationFormat>
  <Paragraphs>19</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等线 Light</vt:lpstr>
      <vt:lpstr>隶书</vt:lpstr>
      <vt:lpstr>宋体</vt:lpstr>
      <vt:lpstr>Arial</vt:lpstr>
      <vt:lpstr>Wingdings</vt:lpstr>
      <vt:lpstr>Office 主题​​</vt:lpstr>
      <vt:lpstr>大学计算机教师培训大纲</vt:lpstr>
      <vt:lpstr>初级班教学目标</vt:lpstr>
      <vt:lpstr>中级班教学目标</vt:lpstr>
      <vt:lpstr>高级班教学目标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 pp</dc:creator>
  <cp:lastModifiedBy>w pp</cp:lastModifiedBy>
  <cp:revision>16</cp:revision>
  <dcterms:created xsi:type="dcterms:W3CDTF">2022-11-16T03:42:33Z</dcterms:created>
  <dcterms:modified xsi:type="dcterms:W3CDTF">2022-11-16T04:36:00Z</dcterms:modified>
</cp:coreProperties>
</file>