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F9E49-62D0-4CC5-9111-EA86E4F303D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AF2EE7-A702-4300-9C48-133483F4D899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总经理</a:t>
          </a:r>
        </a:p>
      </dgm:t>
    </dgm:pt>
    <dgm:pt modelId="{D21F03E0-9E18-4291-9ED2-5203ECDB0FBB}" type="parTrans" cxnId="{A8FC4399-6465-4547-9A90-AA25AA9E9B30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1870F79-B023-4F33-832F-7210FC0859D2}" type="sibTrans" cxnId="{A8FC4399-6465-4547-9A90-AA25AA9E9B30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E1A348D-F812-4150-BA23-A7B62353F06D}" type="asst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秘书处</a:t>
          </a:r>
        </a:p>
      </dgm:t>
    </dgm:pt>
    <dgm:pt modelId="{B9A5D475-577A-4DD3-A8CE-B1CAA64F7644}" type="parTrans" cxnId="{B3B673AD-A589-46E9-AB81-A50E8D05AE59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1AD2770-237D-4B72-86EC-73A544500690}" type="sibTrans" cxnId="{B3B673AD-A589-46E9-AB81-A50E8D05AE59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358C2A0-D6F6-4A44-A0FA-C840AF28C6ED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电脑部</a:t>
          </a:r>
        </a:p>
      </dgm:t>
    </dgm:pt>
    <dgm:pt modelId="{F7113DBA-3C30-404A-8369-A1B4D7CCDD6D}" type="parTrans" cxnId="{DFF76B4F-BC5E-458D-B51B-845B3847BC3A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C21EAED-F83E-430C-96DD-68271C362BAD}" type="sibTrans" cxnId="{DFF76B4F-BC5E-458D-B51B-845B3847BC3A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54C8A8F-45F2-4773-AB3B-B9A19604DB2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学教部</a:t>
          </a:r>
        </a:p>
      </dgm:t>
    </dgm:pt>
    <dgm:pt modelId="{1DF6A26D-2721-4071-BDB7-B34863D41766}" type="parTrans" cxnId="{5A8D3337-600C-408C-8D00-B2C19C8839F0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CF3603A-D84A-42E3-A494-5EF6E29BDE7D}" type="sibTrans" cxnId="{5A8D3337-600C-408C-8D00-B2C19C8839F0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40BAB16-B89D-4490-8A11-24AA6227E8F0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外语部</a:t>
          </a:r>
        </a:p>
      </dgm:t>
    </dgm:pt>
    <dgm:pt modelId="{3C59AB33-8A54-43D1-AD2B-D93C8C00EEE3}" type="parTrans" cxnId="{7DA3C5AF-FE7D-413D-A45E-F46F7F649777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8A76C61-1BA6-42DB-9739-EF8C32FC1042}" type="sibTrans" cxnId="{7DA3C5AF-FE7D-413D-A45E-F46F7F649777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42A8FF1-7A94-4E2D-AF69-4BDEF2FCBDD8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游戏部</a:t>
          </a:r>
        </a:p>
      </dgm:t>
    </dgm:pt>
    <dgm:pt modelId="{DA2CE915-14F5-46C7-8E78-E874E72EECD1}" type="parTrans" cxnId="{4A39C0B7-9188-4E18-AF76-4A62730BD5E2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BE87B90-C9CB-43A0-8278-450365CCAEAC}" type="sibTrans" cxnId="{4A39C0B7-9188-4E18-AF76-4A62730BD5E2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1CBA29C-D40D-4B81-9AF5-B02A341459F8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软件部</a:t>
          </a:r>
        </a:p>
      </dgm:t>
    </dgm:pt>
    <dgm:pt modelId="{95636EA6-0F6A-4949-BA54-358E3567FCCB}" type="parTrans" cxnId="{422B61AE-0A9F-4BCE-9F91-85E85CE574EA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B0CEDAF-9913-4110-B962-7ACF62C59BC6}" type="sibTrans" cxnId="{422B61AE-0A9F-4BCE-9F91-85E85CE574EA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164BAC4-39C2-4B96-ADB0-E3E3657D060C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硬件部</a:t>
          </a:r>
        </a:p>
      </dgm:t>
    </dgm:pt>
    <dgm:pt modelId="{7BEECDCF-142F-4E93-BA8E-5B3841023EC4}" type="parTrans" cxnId="{36373F85-3ECC-4093-9B5B-3D12B6BFB22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5846B3F-478B-45EC-A5A6-547CBB637145}" type="sibTrans" cxnId="{36373F85-3ECC-4093-9B5B-3D12B6BFB22F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BCE81D8-7D16-4F44-9DED-2E79606638B5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本科部</a:t>
          </a:r>
        </a:p>
      </dgm:t>
    </dgm:pt>
    <dgm:pt modelId="{441AF248-4CE6-497D-9CBD-07E0C2BF9CFB}" type="parTrans" cxnId="{84541143-A98E-447B-832B-A8CD4F41BF81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6F97CF6-EF56-46BE-AAD6-73F460FF7D2A}" type="sibTrans" cxnId="{84541143-A98E-447B-832B-A8CD4F41BF81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5BBA819-B344-46B6-A4EF-4B79483F6669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研究生部</a:t>
          </a:r>
        </a:p>
      </dgm:t>
    </dgm:pt>
    <dgm:pt modelId="{4C34C8A7-29C3-4449-A1D6-242FB28BEF30}" type="parTrans" cxnId="{66D9730A-D0C7-4DBF-BD1E-152984AE6ADB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43AF074-5C52-49CE-8095-F0BB77DCAD82}" type="sibTrans" cxnId="{66D9730A-D0C7-4DBF-BD1E-152984AE6ADB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FFF06E2-6CC3-494D-A7C7-E1A083AF5416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英语部</a:t>
          </a:r>
        </a:p>
      </dgm:t>
    </dgm:pt>
    <dgm:pt modelId="{56475D3D-02E1-4977-8DAF-18B9088E0585}" type="parTrans" cxnId="{451CF94C-2D15-45BF-A31A-0A29D470389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139F558-AD5B-4BC4-A683-6B1DBD83A128}" type="sibTrans" cxnId="{451CF94C-2D15-45BF-A31A-0A29D470389F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C45C058-A77A-433A-8E53-833CAA24E4C8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日语部</a:t>
          </a:r>
        </a:p>
      </dgm:t>
    </dgm:pt>
    <dgm:pt modelId="{A33B59B3-9187-4FC4-8EAF-2884E46BC031}" type="parTrans" cxnId="{F1DD1B66-CCA5-440D-89DD-3CD4F82042A5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6A894B3-86D9-4DE4-983B-90922374BAFF}" type="sibTrans" cxnId="{F1DD1B66-CCA5-440D-89DD-3CD4F82042A5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C14AEDA-C3A6-4E27-BAAB-60ED1B32ACA7}" type="pres">
      <dgm:prSet presAssocID="{D90F9E49-62D0-4CC5-9111-EA86E4F303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4A72C7-EF8D-4CDF-B598-E96C429A3AB4}" type="pres">
      <dgm:prSet presAssocID="{1CAF2EE7-A702-4300-9C48-133483F4D899}" presName="hierRoot1" presStyleCnt="0">
        <dgm:presLayoutVars>
          <dgm:hierBranch val="init"/>
        </dgm:presLayoutVars>
      </dgm:prSet>
      <dgm:spPr/>
    </dgm:pt>
    <dgm:pt modelId="{1D5106BB-6659-4B4E-9761-DDAD23715318}" type="pres">
      <dgm:prSet presAssocID="{1CAF2EE7-A702-4300-9C48-133483F4D899}" presName="rootComposite1" presStyleCnt="0"/>
      <dgm:spPr/>
    </dgm:pt>
    <dgm:pt modelId="{CD71258F-957F-484F-90C1-C986E9EA6E8D}" type="pres">
      <dgm:prSet presAssocID="{1CAF2EE7-A702-4300-9C48-133483F4D899}" presName="rootText1" presStyleLbl="node0" presStyleIdx="0" presStyleCnt="1">
        <dgm:presLayoutVars>
          <dgm:chPref val="3"/>
        </dgm:presLayoutVars>
      </dgm:prSet>
      <dgm:spPr/>
    </dgm:pt>
    <dgm:pt modelId="{66BF2232-3D01-42AC-AD53-6517728B3C6C}" type="pres">
      <dgm:prSet presAssocID="{1CAF2EE7-A702-4300-9C48-133483F4D899}" presName="rootConnector1" presStyleLbl="node1" presStyleIdx="0" presStyleCnt="0"/>
      <dgm:spPr/>
    </dgm:pt>
    <dgm:pt modelId="{343416D0-8D6D-4ABA-B918-D7F344A0CC2B}" type="pres">
      <dgm:prSet presAssocID="{1CAF2EE7-A702-4300-9C48-133483F4D899}" presName="hierChild2" presStyleCnt="0"/>
      <dgm:spPr/>
    </dgm:pt>
    <dgm:pt modelId="{25CE3325-55D6-45DE-B94F-C808069BB723}" type="pres">
      <dgm:prSet presAssocID="{F7113DBA-3C30-404A-8369-A1B4D7CCDD6D}" presName="Name37" presStyleLbl="parChTrans1D2" presStyleIdx="0" presStyleCnt="5"/>
      <dgm:spPr/>
    </dgm:pt>
    <dgm:pt modelId="{BB772F26-9368-4915-9436-EB21186C24B6}" type="pres">
      <dgm:prSet presAssocID="{4358C2A0-D6F6-4A44-A0FA-C840AF28C6ED}" presName="hierRoot2" presStyleCnt="0">
        <dgm:presLayoutVars>
          <dgm:hierBranch/>
        </dgm:presLayoutVars>
      </dgm:prSet>
      <dgm:spPr/>
    </dgm:pt>
    <dgm:pt modelId="{045738F1-011E-40FD-91B7-15400279A47D}" type="pres">
      <dgm:prSet presAssocID="{4358C2A0-D6F6-4A44-A0FA-C840AF28C6ED}" presName="rootComposite" presStyleCnt="0"/>
      <dgm:spPr/>
    </dgm:pt>
    <dgm:pt modelId="{A908A7A4-A90B-47A3-90CA-E351DAB73E1C}" type="pres">
      <dgm:prSet presAssocID="{4358C2A0-D6F6-4A44-A0FA-C840AF28C6ED}" presName="rootText" presStyleLbl="node2" presStyleIdx="0" presStyleCnt="4">
        <dgm:presLayoutVars>
          <dgm:chPref val="3"/>
        </dgm:presLayoutVars>
      </dgm:prSet>
      <dgm:spPr/>
    </dgm:pt>
    <dgm:pt modelId="{0E183528-C07A-4F0A-A86E-0385CF993ACA}" type="pres">
      <dgm:prSet presAssocID="{4358C2A0-D6F6-4A44-A0FA-C840AF28C6ED}" presName="rootConnector" presStyleLbl="node2" presStyleIdx="0" presStyleCnt="4"/>
      <dgm:spPr/>
    </dgm:pt>
    <dgm:pt modelId="{7EF3DC4D-7FED-48C9-8EE1-0E5635F25F7A}" type="pres">
      <dgm:prSet presAssocID="{4358C2A0-D6F6-4A44-A0FA-C840AF28C6ED}" presName="hierChild4" presStyleCnt="0"/>
      <dgm:spPr/>
    </dgm:pt>
    <dgm:pt modelId="{C7BB4F58-81EC-4C93-B659-4C301D69972B}" type="pres">
      <dgm:prSet presAssocID="{95636EA6-0F6A-4949-BA54-358E3567FCCB}" presName="Name35" presStyleLbl="parChTrans1D3" presStyleIdx="0" presStyleCnt="6"/>
      <dgm:spPr/>
    </dgm:pt>
    <dgm:pt modelId="{EDF27B2A-5FE9-4485-A68E-BDDEA1153D21}" type="pres">
      <dgm:prSet presAssocID="{71CBA29C-D40D-4B81-9AF5-B02A341459F8}" presName="hierRoot2" presStyleCnt="0">
        <dgm:presLayoutVars>
          <dgm:hierBranch val="init"/>
        </dgm:presLayoutVars>
      </dgm:prSet>
      <dgm:spPr/>
    </dgm:pt>
    <dgm:pt modelId="{E14E48B4-78B2-43F1-BC69-AF4CA7FBA6F9}" type="pres">
      <dgm:prSet presAssocID="{71CBA29C-D40D-4B81-9AF5-B02A341459F8}" presName="rootComposite" presStyleCnt="0"/>
      <dgm:spPr/>
    </dgm:pt>
    <dgm:pt modelId="{D2BEBE55-036D-4253-8371-D579295371BC}" type="pres">
      <dgm:prSet presAssocID="{71CBA29C-D40D-4B81-9AF5-B02A341459F8}" presName="rootText" presStyleLbl="node3" presStyleIdx="0" presStyleCnt="6">
        <dgm:presLayoutVars>
          <dgm:chPref val="3"/>
        </dgm:presLayoutVars>
      </dgm:prSet>
      <dgm:spPr/>
    </dgm:pt>
    <dgm:pt modelId="{4B6DD353-002E-4D2E-A201-FFF5ED90200A}" type="pres">
      <dgm:prSet presAssocID="{71CBA29C-D40D-4B81-9AF5-B02A341459F8}" presName="rootConnector" presStyleLbl="node3" presStyleIdx="0" presStyleCnt="6"/>
      <dgm:spPr/>
    </dgm:pt>
    <dgm:pt modelId="{B850C77A-DB2A-4FDE-B175-8F0B4840C7E2}" type="pres">
      <dgm:prSet presAssocID="{71CBA29C-D40D-4B81-9AF5-B02A341459F8}" presName="hierChild4" presStyleCnt="0"/>
      <dgm:spPr/>
    </dgm:pt>
    <dgm:pt modelId="{CD9FBA29-D434-4AE4-9BD3-0F71A650F5D8}" type="pres">
      <dgm:prSet presAssocID="{71CBA29C-D40D-4B81-9AF5-B02A341459F8}" presName="hierChild5" presStyleCnt="0"/>
      <dgm:spPr/>
    </dgm:pt>
    <dgm:pt modelId="{0C49256E-1550-4F57-8597-20E6C455779C}" type="pres">
      <dgm:prSet presAssocID="{7BEECDCF-142F-4E93-BA8E-5B3841023EC4}" presName="Name35" presStyleLbl="parChTrans1D3" presStyleIdx="1" presStyleCnt="6"/>
      <dgm:spPr/>
    </dgm:pt>
    <dgm:pt modelId="{A74AC9C9-FFE3-4757-9696-75610E728480}" type="pres">
      <dgm:prSet presAssocID="{F164BAC4-39C2-4B96-ADB0-E3E3657D060C}" presName="hierRoot2" presStyleCnt="0">
        <dgm:presLayoutVars>
          <dgm:hierBranch val="init"/>
        </dgm:presLayoutVars>
      </dgm:prSet>
      <dgm:spPr/>
    </dgm:pt>
    <dgm:pt modelId="{6A8C085E-A8AA-4B70-8480-3354EECA05CB}" type="pres">
      <dgm:prSet presAssocID="{F164BAC4-39C2-4B96-ADB0-E3E3657D060C}" presName="rootComposite" presStyleCnt="0"/>
      <dgm:spPr/>
    </dgm:pt>
    <dgm:pt modelId="{36C204D6-D295-4D0F-B49B-8B7F3DB50F55}" type="pres">
      <dgm:prSet presAssocID="{F164BAC4-39C2-4B96-ADB0-E3E3657D060C}" presName="rootText" presStyleLbl="node3" presStyleIdx="1" presStyleCnt="6">
        <dgm:presLayoutVars>
          <dgm:chPref val="3"/>
        </dgm:presLayoutVars>
      </dgm:prSet>
      <dgm:spPr/>
    </dgm:pt>
    <dgm:pt modelId="{33B95FCD-948D-495C-9925-2EB9D139A575}" type="pres">
      <dgm:prSet presAssocID="{F164BAC4-39C2-4B96-ADB0-E3E3657D060C}" presName="rootConnector" presStyleLbl="node3" presStyleIdx="1" presStyleCnt="6"/>
      <dgm:spPr/>
    </dgm:pt>
    <dgm:pt modelId="{6A7AEEA2-92A8-47BE-9676-A575860032AC}" type="pres">
      <dgm:prSet presAssocID="{F164BAC4-39C2-4B96-ADB0-E3E3657D060C}" presName="hierChild4" presStyleCnt="0"/>
      <dgm:spPr/>
    </dgm:pt>
    <dgm:pt modelId="{B14F8D73-9B03-44D2-9F95-9033CA288A08}" type="pres">
      <dgm:prSet presAssocID="{F164BAC4-39C2-4B96-ADB0-E3E3657D060C}" presName="hierChild5" presStyleCnt="0"/>
      <dgm:spPr/>
    </dgm:pt>
    <dgm:pt modelId="{C6ACD30F-7D95-4605-AAA9-3BE14A9ED9F9}" type="pres">
      <dgm:prSet presAssocID="{4358C2A0-D6F6-4A44-A0FA-C840AF28C6ED}" presName="hierChild5" presStyleCnt="0"/>
      <dgm:spPr/>
    </dgm:pt>
    <dgm:pt modelId="{EEAEAFFD-4E2A-43DB-B0DF-8F3391D9AED1}" type="pres">
      <dgm:prSet presAssocID="{1DF6A26D-2721-4071-BDB7-B34863D41766}" presName="Name37" presStyleLbl="parChTrans1D2" presStyleIdx="1" presStyleCnt="5"/>
      <dgm:spPr/>
    </dgm:pt>
    <dgm:pt modelId="{B37959F3-2AA4-4D45-881C-AF900293EAB2}" type="pres">
      <dgm:prSet presAssocID="{B54C8A8F-45F2-4773-AB3B-B9A19604DB22}" presName="hierRoot2" presStyleCnt="0">
        <dgm:presLayoutVars>
          <dgm:hierBranch/>
        </dgm:presLayoutVars>
      </dgm:prSet>
      <dgm:spPr/>
    </dgm:pt>
    <dgm:pt modelId="{8127CC6E-BD24-419F-A6E2-098ACBBA0E02}" type="pres">
      <dgm:prSet presAssocID="{B54C8A8F-45F2-4773-AB3B-B9A19604DB22}" presName="rootComposite" presStyleCnt="0"/>
      <dgm:spPr/>
    </dgm:pt>
    <dgm:pt modelId="{7305DA4C-D55A-4B67-AF35-ADDFD9F7C461}" type="pres">
      <dgm:prSet presAssocID="{B54C8A8F-45F2-4773-AB3B-B9A19604DB22}" presName="rootText" presStyleLbl="node2" presStyleIdx="1" presStyleCnt="4">
        <dgm:presLayoutVars>
          <dgm:chPref val="3"/>
        </dgm:presLayoutVars>
      </dgm:prSet>
      <dgm:spPr/>
    </dgm:pt>
    <dgm:pt modelId="{EC56D53B-9A3B-45C8-9932-D05FF9D4F047}" type="pres">
      <dgm:prSet presAssocID="{B54C8A8F-45F2-4773-AB3B-B9A19604DB22}" presName="rootConnector" presStyleLbl="node2" presStyleIdx="1" presStyleCnt="4"/>
      <dgm:spPr/>
    </dgm:pt>
    <dgm:pt modelId="{74F10400-1F38-4CE8-B0B9-B1596F23142B}" type="pres">
      <dgm:prSet presAssocID="{B54C8A8F-45F2-4773-AB3B-B9A19604DB22}" presName="hierChild4" presStyleCnt="0"/>
      <dgm:spPr/>
    </dgm:pt>
    <dgm:pt modelId="{4F4C032F-ADB1-46EB-A252-7A2459B774F8}" type="pres">
      <dgm:prSet presAssocID="{441AF248-4CE6-497D-9CBD-07E0C2BF9CFB}" presName="Name35" presStyleLbl="parChTrans1D3" presStyleIdx="2" presStyleCnt="6"/>
      <dgm:spPr/>
    </dgm:pt>
    <dgm:pt modelId="{D4779626-8378-4CBB-9BD9-F5209D60F139}" type="pres">
      <dgm:prSet presAssocID="{2BCE81D8-7D16-4F44-9DED-2E79606638B5}" presName="hierRoot2" presStyleCnt="0">
        <dgm:presLayoutVars>
          <dgm:hierBranch val="init"/>
        </dgm:presLayoutVars>
      </dgm:prSet>
      <dgm:spPr/>
    </dgm:pt>
    <dgm:pt modelId="{6417BBE5-41EF-4D5C-92B5-43D54F9298B6}" type="pres">
      <dgm:prSet presAssocID="{2BCE81D8-7D16-4F44-9DED-2E79606638B5}" presName="rootComposite" presStyleCnt="0"/>
      <dgm:spPr/>
    </dgm:pt>
    <dgm:pt modelId="{C3FE9B42-F0D5-43AC-8491-656673B5D29E}" type="pres">
      <dgm:prSet presAssocID="{2BCE81D8-7D16-4F44-9DED-2E79606638B5}" presName="rootText" presStyleLbl="node3" presStyleIdx="2" presStyleCnt="6">
        <dgm:presLayoutVars>
          <dgm:chPref val="3"/>
        </dgm:presLayoutVars>
      </dgm:prSet>
      <dgm:spPr/>
    </dgm:pt>
    <dgm:pt modelId="{6065887C-B3B2-4CA3-B507-E63222BD3BC5}" type="pres">
      <dgm:prSet presAssocID="{2BCE81D8-7D16-4F44-9DED-2E79606638B5}" presName="rootConnector" presStyleLbl="node3" presStyleIdx="2" presStyleCnt="6"/>
      <dgm:spPr/>
    </dgm:pt>
    <dgm:pt modelId="{EC47EE98-71BC-4A72-9266-ADA4FB602BBD}" type="pres">
      <dgm:prSet presAssocID="{2BCE81D8-7D16-4F44-9DED-2E79606638B5}" presName="hierChild4" presStyleCnt="0"/>
      <dgm:spPr/>
    </dgm:pt>
    <dgm:pt modelId="{C3943AF3-03B9-4345-B6D5-8B5929A7A4C6}" type="pres">
      <dgm:prSet presAssocID="{2BCE81D8-7D16-4F44-9DED-2E79606638B5}" presName="hierChild5" presStyleCnt="0"/>
      <dgm:spPr/>
    </dgm:pt>
    <dgm:pt modelId="{CD00BCF1-D9F0-451A-B2F6-B92E7782B0FD}" type="pres">
      <dgm:prSet presAssocID="{4C34C8A7-29C3-4449-A1D6-242FB28BEF30}" presName="Name35" presStyleLbl="parChTrans1D3" presStyleIdx="3" presStyleCnt="6"/>
      <dgm:spPr/>
    </dgm:pt>
    <dgm:pt modelId="{FC862546-9E9E-40BF-BCE8-CAB98D25B30C}" type="pres">
      <dgm:prSet presAssocID="{F5BBA819-B344-46B6-A4EF-4B79483F6669}" presName="hierRoot2" presStyleCnt="0">
        <dgm:presLayoutVars>
          <dgm:hierBranch val="init"/>
        </dgm:presLayoutVars>
      </dgm:prSet>
      <dgm:spPr/>
    </dgm:pt>
    <dgm:pt modelId="{228A0CB4-109A-47C3-96D6-C9E2DCB9B22A}" type="pres">
      <dgm:prSet presAssocID="{F5BBA819-B344-46B6-A4EF-4B79483F6669}" presName="rootComposite" presStyleCnt="0"/>
      <dgm:spPr/>
    </dgm:pt>
    <dgm:pt modelId="{3B3EE5D6-7ED3-4029-88FF-337ABB4C96DA}" type="pres">
      <dgm:prSet presAssocID="{F5BBA819-B344-46B6-A4EF-4B79483F6669}" presName="rootText" presStyleLbl="node3" presStyleIdx="3" presStyleCnt="6">
        <dgm:presLayoutVars>
          <dgm:chPref val="3"/>
        </dgm:presLayoutVars>
      </dgm:prSet>
      <dgm:spPr/>
    </dgm:pt>
    <dgm:pt modelId="{F8B97C5D-3709-40D9-A2C2-44AF9548B8C7}" type="pres">
      <dgm:prSet presAssocID="{F5BBA819-B344-46B6-A4EF-4B79483F6669}" presName="rootConnector" presStyleLbl="node3" presStyleIdx="3" presStyleCnt="6"/>
      <dgm:spPr/>
    </dgm:pt>
    <dgm:pt modelId="{3A36C7FC-4130-4474-A402-2299BDC624F3}" type="pres">
      <dgm:prSet presAssocID="{F5BBA819-B344-46B6-A4EF-4B79483F6669}" presName="hierChild4" presStyleCnt="0"/>
      <dgm:spPr/>
    </dgm:pt>
    <dgm:pt modelId="{0112E9DF-C583-42B5-BC65-A1F96B985F41}" type="pres">
      <dgm:prSet presAssocID="{F5BBA819-B344-46B6-A4EF-4B79483F6669}" presName="hierChild5" presStyleCnt="0"/>
      <dgm:spPr/>
    </dgm:pt>
    <dgm:pt modelId="{1EA028ED-B02C-445E-AC69-164A5FAE7C3B}" type="pres">
      <dgm:prSet presAssocID="{B54C8A8F-45F2-4773-AB3B-B9A19604DB22}" presName="hierChild5" presStyleCnt="0"/>
      <dgm:spPr/>
    </dgm:pt>
    <dgm:pt modelId="{8D5ACF6F-7A78-4EED-B077-4B0949CE8BF0}" type="pres">
      <dgm:prSet presAssocID="{3C59AB33-8A54-43D1-AD2B-D93C8C00EEE3}" presName="Name37" presStyleLbl="parChTrans1D2" presStyleIdx="2" presStyleCnt="5"/>
      <dgm:spPr/>
    </dgm:pt>
    <dgm:pt modelId="{DEEB2EE7-6361-4D63-9F0D-CA276DF47CE6}" type="pres">
      <dgm:prSet presAssocID="{C40BAB16-B89D-4490-8A11-24AA6227E8F0}" presName="hierRoot2" presStyleCnt="0">
        <dgm:presLayoutVars>
          <dgm:hierBranch/>
        </dgm:presLayoutVars>
      </dgm:prSet>
      <dgm:spPr/>
    </dgm:pt>
    <dgm:pt modelId="{461046A2-F758-4A6B-9E32-A547EEE78357}" type="pres">
      <dgm:prSet presAssocID="{C40BAB16-B89D-4490-8A11-24AA6227E8F0}" presName="rootComposite" presStyleCnt="0"/>
      <dgm:spPr/>
    </dgm:pt>
    <dgm:pt modelId="{5C5BF1EB-224D-4908-B2BD-F4432FB94508}" type="pres">
      <dgm:prSet presAssocID="{C40BAB16-B89D-4490-8A11-24AA6227E8F0}" presName="rootText" presStyleLbl="node2" presStyleIdx="2" presStyleCnt="4">
        <dgm:presLayoutVars>
          <dgm:chPref val="3"/>
        </dgm:presLayoutVars>
      </dgm:prSet>
      <dgm:spPr/>
    </dgm:pt>
    <dgm:pt modelId="{7645EFCD-47A2-4DFC-9671-62D7F317A4D3}" type="pres">
      <dgm:prSet presAssocID="{C40BAB16-B89D-4490-8A11-24AA6227E8F0}" presName="rootConnector" presStyleLbl="node2" presStyleIdx="2" presStyleCnt="4"/>
      <dgm:spPr/>
    </dgm:pt>
    <dgm:pt modelId="{CF563C2F-FCC3-40A8-B883-E9D9D5849371}" type="pres">
      <dgm:prSet presAssocID="{C40BAB16-B89D-4490-8A11-24AA6227E8F0}" presName="hierChild4" presStyleCnt="0"/>
      <dgm:spPr/>
    </dgm:pt>
    <dgm:pt modelId="{520F1A05-1DEE-46FC-8A31-9B83929B2B31}" type="pres">
      <dgm:prSet presAssocID="{56475D3D-02E1-4977-8DAF-18B9088E0585}" presName="Name35" presStyleLbl="parChTrans1D3" presStyleIdx="4" presStyleCnt="6"/>
      <dgm:spPr/>
    </dgm:pt>
    <dgm:pt modelId="{C2497243-40D1-4212-B695-9B027E9AF1A3}" type="pres">
      <dgm:prSet presAssocID="{1FFF06E2-6CC3-494D-A7C7-E1A083AF5416}" presName="hierRoot2" presStyleCnt="0">
        <dgm:presLayoutVars>
          <dgm:hierBranch val="init"/>
        </dgm:presLayoutVars>
      </dgm:prSet>
      <dgm:spPr/>
    </dgm:pt>
    <dgm:pt modelId="{32785CDB-B963-4F10-B038-608E1B1A6CCB}" type="pres">
      <dgm:prSet presAssocID="{1FFF06E2-6CC3-494D-A7C7-E1A083AF5416}" presName="rootComposite" presStyleCnt="0"/>
      <dgm:spPr/>
    </dgm:pt>
    <dgm:pt modelId="{3DA23990-7C0E-4D13-A8B0-97431AFEB34B}" type="pres">
      <dgm:prSet presAssocID="{1FFF06E2-6CC3-494D-A7C7-E1A083AF5416}" presName="rootText" presStyleLbl="node3" presStyleIdx="4" presStyleCnt="6">
        <dgm:presLayoutVars>
          <dgm:chPref val="3"/>
        </dgm:presLayoutVars>
      </dgm:prSet>
      <dgm:spPr/>
    </dgm:pt>
    <dgm:pt modelId="{0884B698-57A5-4230-A10C-1DA8E26316B6}" type="pres">
      <dgm:prSet presAssocID="{1FFF06E2-6CC3-494D-A7C7-E1A083AF5416}" presName="rootConnector" presStyleLbl="node3" presStyleIdx="4" presStyleCnt="6"/>
      <dgm:spPr/>
    </dgm:pt>
    <dgm:pt modelId="{79D523CB-1CF7-45F3-A80E-765C084B5AC4}" type="pres">
      <dgm:prSet presAssocID="{1FFF06E2-6CC3-494D-A7C7-E1A083AF5416}" presName="hierChild4" presStyleCnt="0"/>
      <dgm:spPr/>
    </dgm:pt>
    <dgm:pt modelId="{E3E5FB4C-1BB0-464B-993C-7813FC7D5888}" type="pres">
      <dgm:prSet presAssocID="{1FFF06E2-6CC3-494D-A7C7-E1A083AF5416}" presName="hierChild5" presStyleCnt="0"/>
      <dgm:spPr/>
    </dgm:pt>
    <dgm:pt modelId="{AAB5AC77-F8EF-4A92-9BCC-87A2CDEE0318}" type="pres">
      <dgm:prSet presAssocID="{A33B59B3-9187-4FC4-8EAF-2884E46BC031}" presName="Name35" presStyleLbl="parChTrans1D3" presStyleIdx="5" presStyleCnt="6"/>
      <dgm:spPr/>
    </dgm:pt>
    <dgm:pt modelId="{3ED4FBEB-F5F7-4795-AE5A-E5CD78362DCA}" type="pres">
      <dgm:prSet presAssocID="{5C45C058-A77A-433A-8E53-833CAA24E4C8}" presName="hierRoot2" presStyleCnt="0">
        <dgm:presLayoutVars>
          <dgm:hierBranch val="init"/>
        </dgm:presLayoutVars>
      </dgm:prSet>
      <dgm:spPr/>
    </dgm:pt>
    <dgm:pt modelId="{188F31C0-221B-40D8-A693-7968C3999CCE}" type="pres">
      <dgm:prSet presAssocID="{5C45C058-A77A-433A-8E53-833CAA24E4C8}" presName="rootComposite" presStyleCnt="0"/>
      <dgm:spPr/>
    </dgm:pt>
    <dgm:pt modelId="{571DE0E6-4631-48F2-960C-11C312DCC124}" type="pres">
      <dgm:prSet presAssocID="{5C45C058-A77A-433A-8E53-833CAA24E4C8}" presName="rootText" presStyleLbl="node3" presStyleIdx="5" presStyleCnt="6">
        <dgm:presLayoutVars>
          <dgm:chPref val="3"/>
        </dgm:presLayoutVars>
      </dgm:prSet>
      <dgm:spPr/>
    </dgm:pt>
    <dgm:pt modelId="{128471ED-10D2-4ABC-B84E-AADA32FF1751}" type="pres">
      <dgm:prSet presAssocID="{5C45C058-A77A-433A-8E53-833CAA24E4C8}" presName="rootConnector" presStyleLbl="node3" presStyleIdx="5" presStyleCnt="6"/>
      <dgm:spPr/>
    </dgm:pt>
    <dgm:pt modelId="{EB575AC4-6CBF-439B-AD67-97A9C14C2756}" type="pres">
      <dgm:prSet presAssocID="{5C45C058-A77A-433A-8E53-833CAA24E4C8}" presName="hierChild4" presStyleCnt="0"/>
      <dgm:spPr/>
    </dgm:pt>
    <dgm:pt modelId="{40625D58-49C0-4AB5-9ABB-7A94A4DCFC17}" type="pres">
      <dgm:prSet presAssocID="{5C45C058-A77A-433A-8E53-833CAA24E4C8}" presName="hierChild5" presStyleCnt="0"/>
      <dgm:spPr/>
    </dgm:pt>
    <dgm:pt modelId="{3FCE3AA2-EC59-4C0A-A4CF-417D88EA83C7}" type="pres">
      <dgm:prSet presAssocID="{C40BAB16-B89D-4490-8A11-24AA6227E8F0}" presName="hierChild5" presStyleCnt="0"/>
      <dgm:spPr/>
    </dgm:pt>
    <dgm:pt modelId="{75F2930A-92C7-4658-9B28-CD145322E73F}" type="pres">
      <dgm:prSet presAssocID="{DA2CE915-14F5-46C7-8E78-E874E72EECD1}" presName="Name37" presStyleLbl="parChTrans1D2" presStyleIdx="3" presStyleCnt="5"/>
      <dgm:spPr/>
    </dgm:pt>
    <dgm:pt modelId="{AA94FAFE-8835-4841-A5A8-20D5B2D1B366}" type="pres">
      <dgm:prSet presAssocID="{D42A8FF1-7A94-4E2D-AF69-4BDEF2FCBDD8}" presName="hierRoot2" presStyleCnt="0">
        <dgm:presLayoutVars>
          <dgm:hierBranch/>
        </dgm:presLayoutVars>
      </dgm:prSet>
      <dgm:spPr/>
    </dgm:pt>
    <dgm:pt modelId="{87E63195-FBAA-42F8-9313-C5E28B6092AC}" type="pres">
      <dgm:prSet presAssocID="{D42A8FF1-7A94-4E2D-AF69-4BDEF2FCBDD8}" presName="rootComposite" presStyleCnt="0"/>
      <dgm:spPr/>
    </dgm:pt>
    <dgm:pt modelId="{08833817-5AB4-4D64-8C27-AFE9C8E7595B}" type="pres">
      <dgm:prSet presAssocID="{D42A8FF1-7A94-4E2D-AF69-4BDEF2FCBDD8}" presName="rootText" presStyleLbl="node2" presStyleIdx="3" presStyleCnt="4">
        <dgm:presLayoutVars>
          <dgm:chPref val="3"/>
        </dgm:presLayoutVars>
      </dgm:prSet>
      <dgm:spPr/>
    </dgm:pt>
    <dgm:pt modelId="{766C3BEA-709A-4969-B921-A523AE19E9B3}" type="pres">
      <dgm:prSet presAssocID="{D42A8FF1-7A94-4E2D-AF69-4BDEF2FCBDD8}" presName="rootConnector" presStyleLbl="node2" presStyleIdx="3" presStyleCnt="4"/>
      <dgm:spPr/>
    </dgm:pt>
    <dgm:pt modelId="{A6CAAE8F-4804-4190-8B98-D6B5963FF079}" type="pres">
      <dgm:prSet presAssocID="{D42A8FF1-7A94-4E2D-AF69-4BDEF2FCBDD8}" presName="hierChild4" presStyleCnt="0"/>
      <dgm:spPr/>
    </dgm:pt>
    <dgm:pt modelId="{7A73EB3F-528C-418C-A46D-E4015FB06695}" type="pres">
      <dgm:prSet presAssocID="{D42A8FF1-7A94-4E2D-AF69-4BDEF2FCBDD8}" presName="hierChild5" presStyleCnt="0"/>
      <dgm:spPr/>
    </dgm:pt>
    <dgm:pt modelId="{04998E30-9591-4BE3-8B69-9E070E2BA4D9}" type="pres">
      <dgm:prSet presAssocID="{1CAF2EE7-A702-4300-9C48-133483F4D899}" presName="hierChild3" presStyleCnt="0"/>
      <dgm:spPr/>
    </dgm:pt>
    <dgm:pt modelId="{BCEB8922-DAB9-4D48-B0DE-87397409C14A}" type="pres">
      <dgm:prSet presAssocID="{B9A5D475-577A-4DD3-A8CE-B1CAA64F7644}" presName="Name111" presStyleLbl="parChTrans1D2" presStyleIdx="4" presStyleCnt="5"/>
      <dgm:spPr/>
    </dgm:pt>
    <dgm:pt modelId="{62F55444-A81B-40D9-8B2E-27277EE65C37}" type="pres">
      <dgm:prSet presAssocID="{AE1A348D-F812-4150-BA23-A7B62353F06D}" presName="hierRoot3" presStyleCnt="0">
        <dgm:presLayoutVars>
          <dgm:hierBranch val="init"/>
        </dgm:presLayoutVars>
      </dgm:prSet>
      <dgm:spPr/>
    </dgm:pt>
    <dgm:pt modelId="{C9E6D6B3-48F5-4887-9ED0-C492BC9DA970}" type="pres">
      <dgm:prSet presAssocID="{AE1A348D-F812-4150-BA23-A7B62353F06D}" presName="rootComposite3" presStyleCnt="0"/>
      <dgm:spPr/>
    </dgm:pt>
    <dgm:pt modelId="{498EEAE7-BE60-431F-A111-28A21DE75F1C}" type="pres">
      <dgm:prSet presAssocID="{AE1A348D-F812-4150-BA23-A7B62353F06D}" presName="rootText3" presStyleLbl="asst1" presStyleIdx="0" presStyleCnt="1">
        <dgm:presLayoutVars>
          <dgm:chPref val="3"/>
        </dgm:presLayoutVars>
      </dgm:prSet>
      <dgm:spPr/>
    </dgm:pt>
    <dgm:pt modelId="{9FC631BB-A65B-42F3-811B-147C60324337}" type="pres">
      <dgm:prSet presAssocID="{AE1A348D-F812-4150-BA23-A7B62353F06D}" presName="rootConnector3" presStyleLbl="asst1" presStyleIdx="0" presStyleCnt="1"/>
      <dgm:spPr/>
    </dgm:pt>
    <dgm:pt modelId="{5512770F-F67D-4116-8DB8-900C06DFF00D}" type="pres">
      <dgm:prSet presAssocID="{AE1A348D-F812-4150-BA23-A7B62353F06D}" presName="hierChild6" presStyleCnt="0"/>
      <dgm:spPr/>
    </dgm:pt>
    <dgm:pt modelId="{8259FCA4-D25C-46E4-90CA-43CF2D03B7DC}" type="pres">
      <dgm:prSet presAssocID="{AE1A348D-F812-4150-BA23-A7B62353F06D}" presName="hierChild7" presStyleCnt="0"/>
      <dgm:spPr/>
    </dgm:pt>
  </dgm:ptLst>
  <dgm:cxnLst>
    <dgm:cxn modelId="{B87F1108-657A-447C-A8F4-884E45234DD4}" type="presOf" srcId="{71CBA29C-D40D-4B81-9AF5-B02A341459F8}" destId="{D2BEBE55-036D-4253-8371-D579295371BC}" srcOrd="0" destOrd="0" presId="urn:microsoft.com/office/officeart/2005/8/layout/orgChart1"/>
    <dgm:cxn modelId="{66D9730A-D0C7-4DBF-BD1E-152984AE6ADB}" srcId="{B54C8A8F-45F2-4773-AB3B-B9A19604DB22}" destId="{F5BBA819-B344-46B6-A4EF-4B79483F6669}" srcOrd="1" destOrd="0" parTransId="{4C34C8A7-29C3-4449-A1D6-242FB28BEF30}" sibTransId="{543AF074-5C52-49CE-8095-F0BB77DCAD82}"/>
    <dgm:cxn modelId="{9CA2FF0A-7FAF-4783-9C04-B79194B55108}" type="presOf" srcId="{F164BAC4-39C2-4B96-ADB0-E3E3657D060C}" destId="{36C204D6-D295-4D0F-B49B-8B7F3DB50F55}" srcOrd="0" destOrd="0" presId="urn:microsoft.com/office/officeart/2005/8/layout/orgChart1"/>
    <dgm:cxn modelId="{3684690E-DBA4-4B2A-A8C0-40DFD0D698BB}" type="presOf" srcId="{4358C2A0-D6F6-4A44-A0FA-C840AF28C6ED}" destId="{0E183528-C07A-4F0A-A86E-0385CF993ACA}" srcOrd="1" destOrd="0" presId="urn:microsoft.com/office/officeart/2005/8/layout/orgChart1"/>
    <dgm:cxn modelId="{184C3411-FA01-4C2C-B70D-A74132D746BA}" type="presOf" srcId="{F5BBA819-B344-46B6-A4EF-4B79483F6669}" destId="{3B3EE5D6-7ED3-4029-88FF-337ABB4C96DA}" srcOrd="0" destOrd="0" presId="urn:microsoft.com/office/officeart/2005/8/layout/orgChart1"/>
    <dgm:cxn modelId="{6168D22A-A4A6-4DB2-A6EA-3DB7C48503C5}" type="presOf" srcId="{C40BAB16-B89D-4490-8A11-24AA6227E8F0}" destId="{5C5BF1EB-224D-4908-B2BD-F4432FB94508}" srcOrd="0" destOrd="0" presId="urn:microsoft.com/office/officeart/2005/8/layout/orgChart1"/>
    <dgm:cxn modelId="{5BF7DD2B-D1C1-4480-94ED-06511C4D31F1}" type="presOf" srcId="{441AF248-4CE6-497D-9CBD-07E0C2BF9CFB}" destId="{4F4C032F-ADB1-46EB-A252-7A2459B774F8}" srcOrd="0" destOrd="0" presId="urn:microsoft.com/office/officeart/2005/8/layout/orgChart1"/>
    <dgm:cxn modelId="{093B942E-C270-48B1-A3C4-04276B562022}" type="presOf" srcId="{D42A8FF1-7A94-4E2D-AF69-4BDEF2FCBDD8}" destId="{08833817-5AB4-4D64-8C27-AFE9C8E7595B}" srcOrd="0" destOrd="0" presId="urn:microsoft.com/office/officeart/2005/8/layout/orgChart1"/>
    <dgm:cxn modelId="{5A8D3337-600C-408C-8D00-B2C19C8839F0}" srcId="{1CAF2EE7-A702-4300-9C48-133483F4D899}" destId="{B54C8A8F-45F2-4773-AB3B-B9A19604DB22}" srcOrd="2" destOrd="0" parTransId="{1DF6A26D-2721-4071-BDB7-B34863D41766}" sibTransId="{ECF3603A-D84A-42E3-A494-5EF6E29BDE7D}"/>
    <dgm:cxn modelId="{8E768137-7901-4FC3-AB19-42863128EB16}" type="presOf" srcId="{B54C8A8F-45F2-4773-AB3B-B9A19604DB22}" destId="{7305DA4C-D55A-4B67-AF35-ADDFD9F7C461}" srcOrd="0" destOrd="0" presId="urn:microsoft.com/office/officeart/2005/8/layout/orgChart1"/>
    <dgm:cxn modelId="{5F54B53F-D6AA-4CE5-8DBE-83DA66499E7D}" type="presOf" srcId="{B54C8A8F-45F2-4773-AB3B-B9A19604DB22}" destId="{EC56D53B-9A3B-45C8-9932-D05FF9D4F047}" srcOrd="1" destOrd="0" presId="urn:microsoft.com/office/officeart/2005/8/layout/orgChart1"/>
    <dgm:cxn modelId="{84541143-A98E-447B-832B-A8CD4F41BF81}" srcId="{B54C8A8F-45F2-4773-AB3B-B9A19604DB22}" destId="{2BCE81D8-7D16-4F44-9DED-2E79606638B5}" srcOrd="0" destOrd="0" parTransId="{441AF248-4CE6-497D-9CBD-07E0C2BF9CFB}" sibTransId="{86F97CF6-EF56-46BE-AAD6-73F460FF7D2A}"/>
    <dgm:cxn modelId="{F1DD1B66-CCA5-440D-89DD-3CD4F82042A5}" srcId="{C40BAB16-B89D-4490-8A11-24AA6227E8F0}" destId="{5C45C058-A77A-433A-8E53-833CAA24E4C8}" srcOrd="1" destOrd="0" parTransId="{A33B59B3-9187-4FC4-8EAF-2884E46BC031}" sibTransId="{06A894B3-86D9-4DE4-983B-90922374BAFF}"/>
    <dgm:cxn modelId="{56D0D948-9677-4B40-9B1D-D9FB2784181C}" type="presOf" srcId="{AE1A348D-F812-4150-BA23-A7B62353F06D}" destId="{9FC631BB-A65B-42F3-811B-147C60324337}" srcOrd="1" destOrd="0" presId="urn:microsoft.com/office/officeart/2005/8/layout/orgChart1"/>
    <dgm:cxn modelId="{3733EC68-598C-48D1-A4DC-27BE7DF2248B}" type="presOf" srcId="{AE1A348D-F812-4150-BA23-A7B62353F06D}" destId="{498EEAE7-BE60-431F-A111-28A21DE75F1C}" srcOrd="0" destOrd="0" presId="urn:microsoft.com/office/officeart/2005/8/layout/orgChart1"/>
    <dgm:cxn modelId="{62B70C49-ABB6-458D-98C1-68E337E706F1}" type="presOf" srcId="{D90F9E49-62D0-4CC5-9111-EA86E4F303D7}" destId="{2C14AEDA-C3A6-4E27-BAAB-60ED1B32ACA7}" srcOrd="0" destOrd="0" presId="urn:microsoft.com/office/officeart/2005/8/layout/orgChart1"/>
    <dgm:cxn modelId="{AE2E564A-345A-454A-BD2B-E40D22EE325B}" type="presOf" srcId="{1FFF06E2-6CC3-494D-A7C7-E1A083AF5416}" destId="{3DA23990-7C0E-4D13-A8B0-97431AFEB34B}" srcOrd="0" destOrd="0" presId="urn:microsoft.com/office/officeart/2005/8/layout/orgChart1"/>
    <dgm:cxn modelId="{8FDC364C-0D60-4E41-8346-0593734AA223}" type="presOf" srcId="{F164BAC4-39C2-4B96-ADB0-E3E3657D060C}" destId="{33B95FCD-948D-495C-9925-2EB9D139A575}" srcOrd="1" destOrd="0" presId="urn:microsoft.com/office/officeart/2005/8/layout/orgChart1"/>
    <dgm:cxn modelId="{451CF94C-2D15-45BF-A31A-0A29D470389F}" srcId="{C40BAB16-B89D-4490-8A11-24AA6227E8F0}" destId="{1FFF06E2-6CC3-494D-A7C7-E1A083AF5416}" srcOrd="0" destOrd="0" parTransId="{56475D3D-02E1-4977-8DAF-18B9088E0585}" sibTransId="{2139F558-AD5B-4BC4-A683-6B1DBD83A128}"/>
    <dgm:cxn modelId="{DFF76B4F-BC5E-458D-B51B-845B3847BC3A}" srcId="{1CAF2EE7-A702-4300-9C48-133483F4D899}" destId="{4358C2A0-D6F6-4A44-A0FA-C840AF28C6ED}" srcOrd="1" destOrd="0" parTransId="{F7113DBA-3C30-404A-8369-A1B4D7CCDD6D}" sibTransId="{FC21EAED-F83E-430C-96DD-68271C362BAD}"/>
    <dgm:cxn modelId="{F6315852-D446-4740-B5FE-5F9A4134B782}" type="presOf" srcId="{2BCE81D8-7D16-4F44-9DED-2E79606638B5}" destId="{C3FE9B42-F0D5-43AC-8491-656673B5D29E}" srcOrd="0" destOrd="0" presId="urn:microsoft.com/office/officeart/2005/8/layout/orgChart1"/>
    <dgm:cxn modelId="{E046F479-5EA9-4CF1-BDEE-53F671B76B9C}" type="presOf" srcId="{5C45C058-A77A-433A-8E53-833CAA24E4C8}" destId="{128471ED-10D2-4ABC-B84E-AADA32FF1751}" srcOrd="1" destOrd="0" presId="urn:microsoft.com/office/officeart/2005/8/layout/orgChart1"/>
    <dgm:cxn modelId="{8A9F5A7A-64CD-4ACD-B27B-2DED8A845889}" type="presOf" srcId="{F7113DBA-3C30-404A-8369-A1B4D7CCDD6D}" destId="{25CE3325-55D6-45DE-B94F-C808069BB723}" srcOrd="0" destOrd="0" presId="urn:microsoft.com/office/officeart/2005/8/layout/orgChart1"/>
    <dgm:cxn modelId="{7DC1937E-C3B8-4F98-8344-8C458EBCA44E}" type="presOf" srcId="{3C59AB33-8A54-43D1-AD2B-D93C8C00EEE3}" destId="{8D5ACF6F-7A78-4EED-B077-4B0949CE8BF0}" srcOrd="0" destOrd="0" presId="urn:microsoft.com/office/officeart/2005/8/layout/orgChart1"/>
    <dgm:cxn modelId="{4383C081-E830-4546-A9BF-4D4D45B69686}" type="presOf" srcId="{95636EA6-0F6A-4949-BA54-358E3567FCCB}" destId="{C7BB4F58-81EC-4C93-B659-4C301D69972B}" srcOrd="0" destOrd="0" presId="urn:microsoft.com/office/officeart/2005/8/layout/orgChart1"/>
    <dgm:cxn modelId="{36373F85-3ECC-4093-9B5B-3D12B6BFB22F}" srcId="{4358C2A0-D6F6-4A44-A0FA-C840AF28C6ED}" destId="{F164BAC4-39C2-4B96-ADB0-E3E3657D060C}" srcOrd="1" destOrd="0" parTransId="{7BEECDCF-142F-4E93-BA8E-5B3841023EC4}" sibTransId="{45846B3F-478B-45EC-A5A6-547CBB637145}"/>
    <dgm:cxn modelId="{64165D86-CF1F-4F25-ACDA-ABEC384BF177}" type="presOf" srcId="{1DF6A26D-2721-4071-BDB7-B34863D41766}" destId="{EEAEAFFD-4E2A-43DB-B0DF-8F3391D9AED1}" srcOrd="0" destOrd="0" presId="urn:microsoft.com/office/officeart/2005/8/layout/orgChart1"/>
    <dgm:cxn modelId="{0250A294-07BC-489B-90D0-A78EBB0A3C0B}" type="presOf" srcId="{1CAF2EE7-A702-4300-9C48-133483F4D899}" destId="{CD71258F-957F-484F-90C1-C986E9EA6E8D}" srcOrd="0" destOrd="0" presId="urn:microsoft.com/office/officeart/2005/8/layout/orgChart1"/>
    <dgm:cxn modelId="{A8FC4399-6465-4547-9A90-AA25AA9E9B30}" srcId="{D90F9E49-62D0-4CC5-9111-EA86E4F303D7}" destId="{1CAF2EE7-A702-4300-9C48-133483F4D899}" srcOrd="0" destOrd="0" parTransId="{D21F03E0-9E18-4291-9ED2-5203ECDB0FBB}" sibTransId="{C1870F79-B023-4F33-832F-7210FC0859D2}"/>
    <dgm:cxn modelId="{9E1650A0-4C41-49E4-8BB8-FB433A098425}" type="presOf" srcId="{2BCE81D8-7D16-4F44-9DED-2E79606638B5}" destId="{6065887C-B3B2-4CA3-B507-E63222BD3BC5}" srcOrd="1" destOrd="0" presId="urn:microsoft.com/office/officeart/2005/8/layout/orgChart1"/>
    <dgm:cxn modelId="{A08167A3-CA8D-48C7-B257-208DDB6B7845}" type="presOf" srcId="{C40BAB16-B89D-4490-8A11-24AA6227E8F0}" destId="{7645EFCD-47A2-4DFC-9671-62D7F317A4D3}" srcOrd="1" destOrd="0" presId="urn:microsoft.com/office/officeart/2005/8/layout/orgChart1"/>
    <dgm:cxn modelId="{EAC7CAA4-316B-498A-AF01-D6BC8032E7F4}" type="presOf" srcId="{D42A8FF1-7A94-4E2D-AF69-4BDEF2FCBDD8}" destId="{766C3BEA-709A-4969-B921-A523AE19E9B3}" srcOrd="1" destOrd="0" presId="urn:microsoft.com/office/officeart/2005/8/layout/orgChart1"/>
    <dgm:cxn modelId="{9C64D7A5-F49A-4A8C-82B6-5FC89FAECFB7}" type="presOf" srcId="{A33B59B3-9187-4FC4-8EAF-2884E46BC031}" destId="{AAB5AC77-F8EF-4A92-9BCC-87A2CDEE0318}" srcOrd="0" destOrd="0" presId="urn:microsoft.com/office/officeart/2005/8/layout/orgChart1"/>
    <dgm:cxn modelId="{B3B673AD-A589-46E9-AB81-A50E8D05AE59}" srcId="{1CAF2EE7-A702-4300-9C48-133483F4D899}" destId="{AE1A348D-F812-4150-BA23-A7B62353F06D}" srcOrd="0" destOrd="0" parTransId="{B9A5D475-577A-4DD3-A8CE-B1CAA64F7644}" sibTransId="{91AD2770-237D-4B72-86EC-73A544500690}"/>
    <dgm:cxn modelId="{422B61AE-0A9F-4BCE-9F91-85E85CE574EA}" srcId="{4358C2A0-D6F6-4A44-A0FA-C840AF28C6ED}" destId="{71CBA29C-D40D-4B81-9AF5-B02A341459F8}" srcOrd="0" destOrd="0" parTransId="{95636EA6-0F6A-4949-BA54-358E3567FCCB}" sibTransId="{CB0CEDAF-9913-4110-B962-7ACF62C59BC6}"/>
    <dgm:cxn modelId="{7DA3C5AF-FE7D-413D-A45E-F46F7F649777}" srcId="{1CAF2EE7-A702-4300-9C48-133483F4D899}" destId="{C40BAB16-B89D-4490-8A11-24AA6227E8F0}" srcOrd="3" destOrd="0" parTransId="{3C59AB33-8A54-43D1-AD2B-D93C8C00EEE3}" sibTransId="{38A76C61-1BA6-42DB-9739-EF8C32FC1042}"/>
    <dgm:cxn modelId="{99EA34B3-D21F-474F-A8C0-2D308EDC8E35}" type="presOf" srcId="{F5BBA819-B344-46B6-A4EF-4B79483F6669}" destId="{F8B97C5D-3709-40D9-A2C2-44AF9548B8C7}" srcOrd="1" destOrd="0" presId="urn:microsoft.com/office/officeart/2005/8/layout/orgChart1"/>
    <dgm:cxn modelId="{E59617B7-1B29-4D19-BCFE-72421513461F}" type="presOf" srcId="{4358C2A0-D6F6-4A44-A0FA-C840AF28C6ED}" destId="{A908A7A4-A90B-47A3-90CA-E351DAB73E1C}" srcOrd="0" destOrd="0" presId="urn:microsoft.com/office/officeart/2005/8/layout/orgChart1"/>
    <dgm:cxn modelId="{4A39C0B7-9188-4E18-AF76-4A62730BD5E2}" srcId="{1CAF2EE7-A702-4300-9C48-133483F4D899}" destId="{D42A8FF1-7A94-4E2D-AF69-4BDEF2FCBDD8}" srcOrd="4" destOrd="0" parTransId="{DA2CE915-14F5-46C7-8E78-E874E72EECD1}" sibTransId="{8BE87B90-C9CB-43A0-8278-450365CCAEAC}"/>
    <dgm:cxn modelId="{E0D444B9-6083-4EED-A0FE-E3BFE795A4B4}" type="presOf" srcId="{7BEECDCF-142F-4E93-BA8E-5B3841023EC4}" destId="{0C49256E-1550-4F57-8597-20E6C455779C}" srcOrd="0" destOrd="0" presId="urn:microsoft.com/office/officeart/2005/8/layout/orgChart1"/>
    <dgm:cxn modelId="{A999FFBB-5971-49CD-BDDA-F514D6BB932C}" type="presOf" srcId="{DA2CE915-14F5-46C7-8E78-E874E72EECD1}" destId="{75F2930A-92C7-4658-9B28-CD145322E73F}" srcOrd="0" destOrd="0" presId="urn:microsoft.com/office/officeart/2005/8/layout/orgChart1"/>
    <dgm:cxn modelId="{65F989CF-53D2-4961-8C8B-69FD70E21E6D}" type="presOf" srcId="{1FFF06E2-6CC3-494D-A7C7-E1A083AF5416}" destId="{0884B698-57A5-4230-A10C-1DA8E26316B6}" srcOrd="1" destOrd="0" presId="urn:microsoft.com/office/officeart/2005/8/layout/orgChart1"/>
    <dgm:cxn modelId="{936D3FD3-8C7A-45BD-8092-351CC4975D85}" type="presOf" srcId="{56475D3D-02E1-4977-8DAF-18B9088E0585}" destId="{520F1A05-1DEE-46FC-8A31-9B83929B2B31}" srcOrd="0" destOrd="0" presId="urn:microsoft.com/office/officeart/2005/8/layout/orgChart1"/>
    <dgm:cxn modelId="{B2363EDA-A2F8-46EB-BFC5-A9C1467E6301}" type="presOf" srcId="{B9A5D475-577A-4DD3-A8CE-B1CAA64F7644}" destId="{BCEB8922-DAB9-4D48-B0DE-87397409C14A}" srcOrd="0" destOrd="0" presId="urn:microsoft.com/office/officeart/2005/8/layout/orgChart1"/>
    <dgm:cxn modelId="{A52E75DA-DC7B-4A30-8E59-F54595DE8F48}" type="presOf" srcId="{4C34C8A7-29C3-4449-A1D6-242FB28BEF30}" destId="{CD00BCF1-D9F0-451A-B2F6-B92E7782B0FD}" srcOrd="0" destOrd="0" presId="urn:microsoft.com/office/officeart/2005/8/layout/orgChart1"/>
    <dgm:cxn modelId="{E89DC0DA-7532-45CF-9BC8-596368AB9D00}" type="presOf" srcId="{1CAF2EE7-A702-4300-9C48-133483F4D899}" destId="{66BF2232-3D01-42AC-AD53-6517728B3C6C}" srcOrd="1" destOrd="0" presId="urn:microsoft.com/office/officeart/2005/8/layout/orgChart1"/>
    <dgm:cxn modelId="{EA8EC8E4-0A5D-4A29-8BAC-943DE1CC4295}" type="presOf" srcId="{71CBA29C-D40D-4B81-9AF5-B02A341459F8}" destId="{4B6DD353-002E-4D2E-A201-FFF5ED90200A}" srcOrd="1" destOrd="0" presId="urn:microsoft.com/office/officeart/2005/8/layout/orgChart1"/>
    <dgm:cxn modelId="{D7522EE5-71FA-42B8-887B-D84D8FB2E78C}" type="presOf" srcId="{5C45C058-A77A-433A-8E53-833CAA24E4C8}" destId="{571DE0E6-4631-48F2-960C-11C312DCC124}" srcOrd="0" destOrd="0" presId="urn:microsoft.com/office/officeart/2005/8/layout/orgChart1"/>
    <dgm:cxn modelId="{05321A20-8403-405E-90E1-6DFF949F9A45}" type="presParOf" srcId="{2C14AEDA-C3A6-4E27-BAAB-60ED1B32ACA7}" destId="{944A72C7-EF8D-4CDF-B598-E96C429A3AB4}" srcOrd="0" destOrd="0" presId="urn:microsoft.com/office/officeart/2005/8/layout/orgChart1"/>
    <dgm:cxn modelId="{10DABB1C-E532-417B-924E-E13C8F51C37A}" type="presParOf" srcId="{944A72C7-EF8D-4CDF-B598-E96C429A3AB4}" destId="{1D5106BB-6659-4B4E-9761-DDAD23715318}" srcOrd="0" destOrd="0" presId="urn:microsoft.com/office/officeart/2005/8/layout/orgChart1"/>
    <dgm:cxn modelId="{F1C1A7B9-9E51-4BD0-BFF0-572F319D5C84}" type="presParOf" srcId="{1D5106BB-6659-4B4E-9761-DDAD23715318}" destId="{CD71258F-957F-484F-90C1-C986E9EA6E8D}" srcOrd="0" destOrd="0" presId="urn:microsoft.com/office/officeart/2005/8/layout/orgChart1"/>
    <dgm:cxn modelId="{398E0432-9404-4DF1-A0C8-EBBE6BB6E9BD}" type="presParOf" srcId="{1D5106BB-6659-4B4E-9761-DDAD23715318}" destId="{66BF2232-3D01-42AC-AD53-6517728B3C6C}" srcOrd="1" destOrd="0" presId="urn:microsoft.com/office/officeart/2005/8/layout/orgChart1"/>
    <dgm:cxn modelId="{62CBD305-D069-4DBB-B6D6-215FBD5ECFFC}" type="presParOf" srcId="{944A72C7-EF8D-4CDF-B598-E96C429A3AB4}" destId="{343416D0-8D6D-4ABA-B918-D7F344A0CC2B}" srcOrd="1" destOrd="0" presId="urn:microsoft.com/office/officeart/2005/8/layout/orgChart1"/>
    <dgm:cxn modelId="{A672AF09-2530-4FC2-B2F0-C3B7C949883A}" type="presParOf" srcId="{343416D0-8D6D-4ABA-B918-D7F344A0CC2B}" destId="{25CE3325-55D6-45DE-B94F-C808069BB723}" srcOrd="0" destOrd="0" presId="urn:microsoft.com/office/officeart/2005/8/layout/orgChart1"/>
    <dgm:cxn modelId="{1FFC887A-2B8F-4A1A-AE98-5217BAF5CC88}" type="presParOf" srcId="{343416D0-8D6D-4ABA-B918-D7F344A0CC2B}" destId="{BB772F26-9368-4915-9436-EB21186C24B6}" srcOrd="1" destOrd="0" presId="urn:microsoft.com/office/officeart/2005/8/layout/orgChart1"/>
    <dgm:cxn modelId="{1DA24F9F-FB98-49EE-A47A-DAB5520DD692}" type="presParOf" srcId="{BB772F26-9368-4915-9436-EB21186C24B6}" destId="{045738F1-011E-40FD-91B7-15400279A47D}" srcOrd="0" destOrd="0" presId="urn:microsoft.com/office/officeart/2005/8/layout/orgChart1"/>
    <dgm:cxn modelId="{9B61A29B-0EDA-4722-8D1D-53FD6959AF79}" type="presParOf" srcId="{045738F1-011E-40FD-91B7-15400279A47D}" destId="{A908A7A4-A90B-47A3-90CA-E351DAB73E1C}" srcOrd="0" destOrd="0" presId="urn:microsoft.com/office/officeart/2005/8/layout/orgChart1"/>
    <dgm:cxn modelId="{B796DD87-CD72-4941-A7F0-CDFEAEB66D37}" type="presParOf" srcId="{045738F1-011E-40FD-91B7-15400279A47D}" destId="{0E183528-C07A-4F0A-A86E-0385CF993ACA}" srcOrd="1" destOrd="0" presId="urn:microsoft.com/office/officeart/2005/8/layout/orgChart1"/>
    <dgm:cxn modelId="{B72BACBE-2B07-489B-9C87-5A47257E5FEB}" type="presParOf" srcId="{BB772F26-9368-4915-9436-EB21186C24B6}" destId="{7EF3DC4D-7FED-48C9-8EE1-0E5635F25F7A}" srcOrd="1" destOrd="0" presId="urn:microsoft.com/office/officeart/2005/8/layout/orgChart1"/>
    <dgm:cxn modelId="{46F3FC32-0CFC-408C-B211-A38DF2C47A17}" type="presParOf" srcId="{7EF3DC4D-7FED-48C9-8EE1-0E5635F25F7A}" destId="{C7BB4F58-81EC-4C93-B659-4C301D69972B}" srcOrd="0" destOrd="0" presId="urn:microsoft.com/office/officeart/2005/8/layout/orgChart1"/>
    <dgm:cxn modelId="{B2DDAE8E-6BC7-47E2-A9A7-1A5D996570E1}" type="presParOf" srcId="{7EF3DC4D-7FED-48C9-8EE1-0E5635F25F7A}" destId="{EDF27B2A-5FE9-4485-A68E-BDDEA1153D21}" srcOrd="1" destOrd="0" presId="urn:microsoft.com/office/officeart/2005/8/layout/orgChart1"/>
    <dgm:cxn modelId="{86156B63-AC40-4A34-9998-1A7271E405A5}" type="presParOf" srcId="{EDF27B2A-5FE9-4485-A68E-BDDEA1153D21}" destId="{E14E48B4-78B2-43F1-BC69-AF4CA7FBA6F9}" srcOrd="0" destOrd="0" presId="urn:microsoft.com/office/officeart/2005/8/layout/orgChart1"/>
    <dgm:cxn modelId="{A2847A5C-AEAA-4429-9E4E-72DC7CBBDAF6}" type="presParOf" srcId="{E14E48B4-78B2-43F1-BC69-AF4CA7FBA6F9}" destId="{D2BEBE55-036D-4253-8371-D579295371BC}" srcOrd="0" destOrd="0" presId="urn:microsoft.com/office/officeart/2005/8/layout/orgChart1"/>
    <dgm:cxn modelId="{ADBFAB90-5B6A-44EE-AF3B-0BDB78C27BBC}" type="presParOf" srcId="{E14E48B4-78B2-43F1-BC69-AF4CA7FBA6F9}" destId="{4B6DD353-002E-4D2E-A201-FFF5ED90200A}" srcOrd="1" destOrd="0" presId="urn:microsoft.com/office/officeart/2005/8/layout/orgChart1"/>
    <dgm:cxn modelId="{EE04148B-4D8B-4001-842D-FFCAED1DE819}" type="presParOf" srcId="{EDF27B2A-5FE9-4485-A68E-BDDEA1153D21}" destId="{B850C77A-DB2A-4FDE-B175-8F0B4840C7E2}" srcOrd="1" destOrd="0" presId="urn:microsoft.com/office/officeart/2005/8/layout/orgChart1"/>
    <dgm:cxn modelId="{30BCF8DE-FCB9-47E5-977B-0F3AC331E843}" type="presParOf" srcId="{EDF27B2A-5FE9-4485-A68E-BDDEA1153D21}" destId="{CD9FBA29-D434-4AE4-9BD3-0F71A650F5D8}" srcOrd="2" destOrd="0" presId="urn:microsoft.com/office/officeart/2005/8/layout/orgChart1"/>
    <dgm:cxn modelId="{13C5329A-A6F2-4FB1-8E09-D2C01AEBF321}" type="presParOf" srcId="{7EF3DC4D-7FED-48C9-8EE1-0E5635F25F7A}" destId="{0C49256E-1550-4F57-8597-20E6C455779C}" srcOrd="2" destOrd="0" presId="urn:microsoft.com/office/officeart/2005/8/layout/orgChart1"/>
    <dgm:cxn modelId="{AE383FBA-D3B6-410D-8334-DD7DDDFCFA28}" type="presParOf" srcId="{7EF3DC4D-7FED-48C9-8EE1-0E5635F25F7A}" destId="{A74AC9C9-FFE3-4757-9696-75610E728480}" srcOrd="3" destOrd="0" presId="urn:microsoft.com/office/officeart/2005/8/layout/orgChart1"/>
    <dgm:cxn modelId="{CF1ED260-11B9-4C5C-A6AC-D887FB9006F2}" type="presParOf" srcId="{A74AC9C9-FFE3-4757-9696-75610E728480}" destId="{6A8C085E-A8AA-4B70-8480-3354EECA05CB}" srcOrd="0" destOrd="0" presId="urn:microsoft.com/office/officeart/2005/8/layout/orgChart1"/>
    <dgm:cxn modelId="{305D0686-1CD6-4B95-8D62-6CAC15DB885F}" type="presParOf" srcId="{6A8C085E-A8AA-4B70-8480-3354EECA05CB}" destId="{36C204D6-D295-4D0F-B49B-8B7F3DB50F55}" srcOrd="0" destOrd="0" presId="urn:microsoft.com/office/officeart/2005/8/layout/orgChart1"/>
    <dgm:cxn modelId="{EEED9731-F001-4E92-9719-049EBC0AD645}" type="presParOf" srcId="{6A8C085E-A8AA-4B70-8480-3354EECA05CB}" destId="{33B95FCD-948D-495C-9925-2EB9D139A575}" srcOrd="1" destOrd="0" presId="urn:microsoft.com/office/officeart/2005/8/layout/orgChart1"/>
    <dgm:cxn modelId="{BDC8B17F-F292-4D8D-956B-93C04058DAE2}" type="presParOf" srcId="{A74AC9C9-FFE3-4757-9696-75610E728480}" destId="{6A7AEEA2-92A8-47BE-9676-A575860032AC}" srcOrd="1" destOrd="0" presId="urn:microsoft.com/office/officeart/2005/8/layout/orgChart1"/>
    <dgm:cxn modelId="{53B68591-00F7-475A-BCB8-EFA516837EE4}" type="presParOf" srcId="{A74AC9C9-FFE3-4757-9696-75610E728480}" destId="{B14F8D73-9B03-44D2-9F95-9033CA288A08}" srcOrd="2" destOrd="0" presId="urn:microsoft.com/office/officeart/2005/8/layout/orgChart1"/>
    <dgm:cxn modelId="{EDA95FB3-4A97-42A1-9A12-BB2533DA7E00}" type="presParOf" srcId="{BB772F26-9368-4915-9436-EB21186C24B6}" destId="{C6ACD30F-7D95-4605-AAA9-3BE14A9ED9F9}" srcOrd="2" destOrd="0" presId="urn:microsoft.com/office/officeart/2005/8/layout/orgChart1"/>
    <dgm:cxn modelId="{EE555BCE-54C2-4308-A081-F9A01B3A6D63}" type="presParOf" srcId="{343416D0-8D6D-4ABA-B918-D7F344A0CC2B}" destId="{EEAEAFFD-4E2A-43DB-B0DF-8F3391D9AED1}" srcOrd="2" destOrd="0" presId="urn:microsoft.com/office/officeart/2005/8/layout/orgChart1"/>
    <dgm:cxn modelId="{356780F9-2E19-449F-B19A-89435638271D}" type="presParOf" srcId="{343416D0-8D6D-4ABA-B918-D7F344A0CC2B}" destId="{B37959F3-2AA4-4D45-881C-AF900293EAB2}" srcOrd="3" destOrd="0" presId="urn:microsoft.com/office/officeart/2005/8/layout/orgChart1"/>
    <dgm:cxn modelId="{5FB71EFB-9C1B-49B1-BF7A-B95E5BADD5BB}" type="presParOf" srcId="{B37959F3-2AA4-4D45-881C-AF900293EAB2}" destId="{8127CC6E-BD24-419F-A6E2-098ACBBA0E02}" srcOrd="0" destOrd="0" presId="urn:microsoft.com/office/officeart/2005/8/layout/orgChart1"/>
    <dgm:cxn modelId="{04D2BE85-A921-49E2-AD63-A82DD8798439}" type="presParOf" srcId="{8127CC6E-BD24-419F-A6E2-098ACBBA0E02}" destId="{7305DA4C-D55A-4B67-AF35-ADDFD9F7C461}" srcOrd="0" destOrd="0" presId="urn:microsoft.com/office/officeart/2005/8/layout/orgChart1"/>
    <dgm:cxn modelId="{F4087F34-BBC8-4795-B463-F5A562B7118A}" type="presParOf" srcId="{8127CC6E-BD24-419F-A6E2-098ACBBA0E02}" destId="{EC56D53B-9A3B-45C8-9932-D05FF9D4F047}" srcOrd="1" destOrd="0" presId="urn:microsoft.com/office/officeart/2005/8/layout/orgChart1"/>
    <dgm:cxn modelId="{F431A6E0-6671-41D4-BBB0-EEFC7EC215D4}" type="presParOf" srcId="{B37959F3-2AA4-4D45-881C-AF900293EAB2}" destId="{74F10400-1F38-4CE8-B0B9-B1596F23142B}" srcOrd="1" destOrd="0" presId="urn:microsoft.com/office/officeart/2005/8/layout/orgChart1"/>
    <dgm:cxn modelId="{4B8D7E8E-71CF-44DE-9AC8-F0A2EDD7F5F3}" type="presParOf" srcId="{74F10400-1F38-4CE8-B0B9-B1596F23142B}" destId="{4F4C032F-ADB1-46EB-A252-7A2459B774F8}" srcOrd="0" destOrd="0" presId="urn:microsoft.com/office/officeart/2005/8/layout/orgChart1"/>
    <dgm:cxn modelId="{D721F468-5B37-48B0-886E-48D119819C1F}" type="presParOf" srcId="{74F10400-1F38-4CE8-B0B9-B1596F23142B}" destId="{D4779626-8378-4CBB-9BD9-F5209D60F139}" srcOrd="1" destOrd="0" presId="urn:microsoft.com/office/officeart/2005/8/layout/orgChart1"/>
    <dgm:cxn modelId="{44E5EBB2-3EB4-4E2C-AE72-137A48C27203}" type="presParOf" srcId="{D4779626-8378-4CBB-9BD9-F5209D60F139}" destId="{6417BBE5-41EF-4D5C-92B5-43D54F9298B6}" srcOrd="0" destOrd="0" presId="urn:microsoft.com/office/officeart/2005/8/layout/orgChart1"/>
    <dgm:cxn modelId="{3AD061EB-68A0-4F10-8B42-99A0E3EAA60F}" type="presParOf" srcId="{6417BBE5-41EF-4D5C-92B5-43D54F9298B6}" destId="{C3FE9B42-F0D5-43AC-8491-656673B5D29E}" srcOrd="0" destOrd="0" presId="urn:microsoft.com/office/officeart/2005/8/layout/orgChart1"/>
    <dgm:cxn modelId="{BC66E020-FF2B-4281-BF61-DE7053341D0E}" type="presParOf" srcId="{6417BBE5-41EF-4D5C-92B5-43D54F9298B6}" destId="{6065887C-B3B2-4CA3-B507-E63222BD3BC5}" srcOrd="1" destOrd="0" presId="urn:microsoft.com/office/officeart/2005/8/layout/orgChart1"/>
    <dgm:cxn modelId="{84989DF6-9C20-40D1-B9BF-8AD104D6742D}" type="presParOf" srcId="{D4779626-8378-4CBB-9BD9-F5209D60F139}" destId="{EC47EE98-71BC-4A72-9266-ADA4FB602BBD}" srcOrd="1" destOrd="0" presId="urn:microsoft.com/office/officeart/2005/8/layout/orgChart1"/>
    <dgm:cxn modelId="{E4B3AAAC-EF64-4C91-9B64-9CE8046ABE22}" type="presParOf" srcId="{D4779626-8378-4CBB-9BD9-F5209D60F139}" destId="{C3943AF3-03B9-4345-B6D5-8B5929A7A4C6}" srcOrd="2" destOrd="0" presId="urn:microsoft.com/office/officeart/2005/8/layout/orgChart1"/>
    <dgm:cxn modelId="{E51170A7-7ED2-4F9B-81B9-6261FD738285}" type="presParOf" srcId="{74F10400-1F38-4CE8-B0B9-B1596F23142B}" destId="{CD00BCF1-D9F0-451A-B2F6-B92E7782B0FD}" srcOrd="2" destOrd="0" presId="urn:microsoft.com/office/officeart/2005/8/layout/orgChart1"/>
    <dgm:cxn modelId="{A5D45C47-1BCC-49DE-BB71-E0D7B3EF7A12}" type="presParOf" srcId="{74F10400-1F38-4CE8-B0B9-B1596F23142B}" destId="{FC862546-9E9E-40BF-BCE8-CAB98D25B30C}" srcOrd="3" destOrd="0" presId="urn:microsoft.com/office/officeart/2005/8/layout/orgChart1"/>
    <dgm:cxn modelId="{FC55963C-923F-4EFA-8280-A2AAED84B560}" type="presParOf" srcId="{FC862546-9E9E-40BF-BCE8-CAB98D25B30C}" destId="{228A0CB4-109A-47C3-96D6-C9E2DCB9B22A}" srcOrd="0" destOrd="0" presId="urn:microsoft.com/office/officeart/2005/8/layout/orgChart1"/>
    <dgm:cxn modelId="{7DF39210-88F8-44BB-9FFE-1667EA2C4997}" type="presParOf" srcId="{228A0CB4-109A-47C3-96D6-C9E2DCB9B22A}" destId="{3B3EE5D6-7ED3-4029-88FF-337ABB4C96DA}" srcOrd="0" destOrd="0" presId="urn:microsoft.com/office/officeart/2005/8/layout/orgChart1"/>
    <dgm:cxn modelId="{E2EB398D-A580-43C3-9AF3-049A087E2C02}" type="presParOf" srcId="{228A0CB4-109A-47C3-96D6-C9E2DCB9B22A}" destId="{F8B97C5D-3709-40D9-A2C2-44AF9548B8C7}" srcOrd="1" destOrd="0" presId="urn:microsoft.com/office/officeart/2005/8/layout/orgChart1"/>
    <dgm:cxn modelId="{2841278A-04C7-4CD1-BDE9-99DE4C134DA0}" type="presParOf" srcId="{FC862546-9E9E-40BF-BCE8-CAB98D25B30C}" destId="{3A36C7FC-4130-4474-A402-2299BDC624F3}" srcOrd="1" destOrd="0" presId="urn:microsoft.com/office/officeart/2005/8/layout/orgChart1"/>
    <dgm:cxn modelId="{6D200AB3-8FDE-47AE-A867-B290B3391633}" type="presParOf" srcId="{FC862546-9E9E-40BF-BCE8-CAB98D25B30C}" destId="{0112E9DF-C583-42B5-BC65-A1F96B985F41}" srcOrd="2" destOrd="0" presId="urn:microsoft.com/office/officeart/2005/8/layout/orgChart1"/>
    <dgm:cxn modelId="{FA35EEEF-652D-433C-ADFC-7279670C4C14}" type="presParOf" srcId="{B37959F3-2AA4-4D45-881C-AF900293EAB2}" destId="{1EA028ED-B02C-445E-AC69-164A5FAE7C3B}" srcOrd="2" destOrd="0" presId="urn:microsoft.com/office/officeart/2005/8/layout/orgChart1"/>
    <dgm:cxn modelId="{D956C1FA-6E3F-4069-A512-D518493F3DFB}" type="presParOf" srcId="{343416D0-8D6D-4ABA-B918-D7F344A0CC2B}" destId="{8D5ACF6F-7A78-4EED-B077-4B0949CE8BF0}" srcOrd="4" destOrd="0" presId="urn:microsoft.com/office/officeart/2005/8/layout/orgChart1"/>
    <dgm:cxn modelId="{1F5DCF90-F5C1-45D7-9196-327B772478A3}" type="presParOf" srcId="{343416D0-8D6D-4ABA-B918-D7F344A0CC2B}" destId="{DEEB2EE7-6361-4D63-9F0D-CA276DF47CE6}" srcOrd="5" destOrd="0" presId="urn:microsoft.com/office/officeart/2005/8/layout/orgChart1"/>
    <dgm:cxn modelId="{EF21B7A5-3CE4-4F91-9D3F-1062ABAE5FCD}" type="presParOf" srcId="{DEEB2EE7-6361-4D63-9F0D-CA276DF47CE6}" destId="{461046A2-F758-4A6B-9E32-A547EEE78357}" srcOrd="0" destOrd="0" presId="urn:microsoft.com/office/officeart/2005/8/layout/orgChart1"/>
    <dgm:cxn modelId="{2D6163D8-3296-434A-8824-B146C28EDA45}" type="presParOf" srcId="{461046A2-F758-4A6B-9E32-A547EEE78357}" destId="{5C5BF1EB-224D-4908-B2BD-F4432FB94508}" srcOrd="0" destOrd="0" presId="urn:microsoft.com/office/officeart/2005/8/layout/orgChart1"/>
    <dgm:cxn modelId="{9EF8A2D7-01E8-4D93-8431-ABDF03F7E02D}" type="presParOf" srcId="{461046A2-F758-4A6B-9E32-A547EEE78357}" destId="{7645EFCD-47A2-4DFC-9671-62D7F317A4D3}" srcOrd="1" destOrd="0" presId="urn:microsoft.com/office/officeart/2005/8/layout/orgChart1"/>
    <dgm:cxn modelId="{521FB852-87F5-4209-92D1-8CC3B2E7007C}" type="presParOf" srcId="{DEEB2EE7-6361-4D63-9F0D-CA276DF47CE6}" destId="{CF563C2F-FCC3-40A8-B883-E9D9D5849371}" srcOrd="1" destOrd="0" presId="urn:microsoft.com/office/officeart/2005/8/layout/orgChart1"/>
    <dgm:cxn modelId="{FA676660-6433-44C1-B7F7-3BBC77349B85}" type="presParOf" srcId="{CF563C2F-FCC3-40A8-B883-E9D9D5849371}" destId="{520F1A05-1DEE-46FC-8A31-9B83929B2B31}" srcOrd="0" destOrd="0" presId="urn:microsoft.com/office/officeart/2005/8/layout/orgChart1"/>
    <dgm:cxn modelId="{882F3944-5DCD-4085-9C02-83D003A44168}" type="presParOf" srcId="{CF563C2F-FCC3-40A8-B883-E9D9D5849371}" destId="{C2497243-40D1-4212-B695-9B027E9AF1A3}" srcOrd="1" destOrd="0" presId="urn:microsoft.com/office/officeart/2005/8/layout/orgChart1"/>
    <dgm:cxn modelId="{E7DD4F26-8F44-4901-BD6B-8E55D4F100C7}" type="presParOf" srcId="{C2497243-40D1-4212-B695-9B027E9AF1A3}" destId="{32785CDB-B963-4F10-B038-608E1B1A6CCB}" srcOrd="0" destOrd="0" presId="urn:microsoft.com/office/officeart/2005/8/layout/orgChart1"/>
    <dgm:cxn modelId="{324AD0DB-4F2A-4427-924E-91B5D9AA575E}" type="presParOf" srcId="{32785CDB-B963-4F10-B038-608E1B1A6CCB}" destId="{3DA23990-7C0E-4D13-A8B0-97431AFEB34B}" srcOrd="0" destOrd="0" presId="urn:microsoft.com/office/officeart/2005/8/layout/orgChart1"/>
    <dgm:cxn modelId="{ADB025C0-EDCD-46A6-A697-E8A3E40CD820}" type="presParOf" srcId="{32785CDB-B963-4F10-B038-608E1B1A6CCB}" destId="{0884B698-57A5-4230-A10C-1DA8E26316B6}" srcOrd="1" destOrd="0" presId="urn:microsoft.com/office/officeart/2005/8/layout/orgChart1"/>
    <dgm:cxn modelId="{EE2EA9D9-75F9-48C9-82F7-38CB035DFF61}" type="presParOf" srcId="{C2497243-40D1-4212-B695-9B027E9AF1A3}" destId="{79D523CB-1CF7-45F3-A80E-765C084B5AC4}" srcOrd="1" destOrd="0" presId="urn:microsoft.com/office/officeart/2005/8/layout/orgChart1"/>
    <dgm:cxn modelId="{570B7867-B1B2-4A98-9A05-D567DC1F0D00}" type="presParOf" srcId="{C2497243-40D1-4212-B695-9B027E9AF1A3}" destId="{E3E5FB4C-1BB0-464B-993C-7813FC7D5888}" srcOrd="2" destOrd="0" presId="urn:microsoft.com/office/officeart/2005/8/layout/orgChart1"/>
    <dgm:cxn modelId="{567510B6-12ED-4B4B-AC0E-0929EECBE735}" type="presParOf" srcId="{CF563C2F-FCC3-40A8-B883-E9D9D5849371}" destId="{AAB5AC77-F8EF-4A92-9BCC-87A2CDEE0318}" srcOrd="2" destOrd="0" presId="urn:microsoft.com/office/officeart/2005/8/layout/orgChart1"/>
    <dgm:cxn modelId="{A22D0527-7A2D-4501-9735-086D643D3395}" type="presParOf" srcId="{CF563C2F-FCC3-40A8-B883-E9D9D5849371}" destId="{3ED4FBEB-F5F7-4795-AE5A-E5CD78362DCA}" srcOrd="3" destOrd="0" presId="urn:microsoft.com/office/officeart/2005/8/layout/orgChart1"/>
    <dgm:cxn modelId="{68938A20-5B4B-4C50-B461-E8B5A7A09852}" type="presParOf" srcId="{3ED4FBEB-F5F7-4795-AE5A-E5CD78362DCA}" destId="{188F31C0-221B-40D8-A693-7968C3999CCE}" srcOrd="0" destOrd="0" presId="urn:microsoft.com/office/officeart/2005/8/layout/orgChart1"/>
    <dgm:cxn modelId="{5E45B498-FE29-4C76-BB25-693788072C7E}" type="presParOf" srcId="{188F31C0-221B-40D8-A693-7968C3999CCE}" destId="{571DE0E6-4631-48F2-960C-11C312DCC124}" srcOrd="0" destOrd="0" presId="urn:microsoft.com/office/officeart/2005/8/layout/orgChart1"/>
    <dgm:cxn modelId="{B80D5780-94F8-4DD5-9C48-EEAA73BED13B}" type="presParOf" srcId="{188F31C0-221B-40D8-A693-7968C3999CCE}" destId="{128471ED-10D2-4ABC-B84E-AADA32FF1751}" srcOrd="1" destOrd="0" presId="urn:microsoft.com/office/officeart/2005/8/layout/orgChart1"/>
    <dgm:cxn modelId="{08897305-ABC8-4DEE-B77D-922315FBC49C}" type="presParOf" srcId="{3ED4FBEB-F5F7-4795-AE5A-E5CD78362DCA}" destId="{EB575AC4-6CBF-439B-AD67-97A9C14C2756}" srcOrd="1" destOrd="0" presId="urn:microsoft.com/office/officeart/2005/8/layout/orgChart1"/>
    <dgm:cxn modelId="{8472916F-56B3-4295-9E90-173FB2499789}" type="presParOf" srcId="{3ED4FBEB-F5F7-4795-AE5A-E5CD78362DCA}" destId="{40625D58-49C0-4AB5-9ABB-7A94A4DCFC17}" srcOrd="2" destOrd="0" presId="urn:microsoft.com/office/officeart/2005/8/layout/orgChart1"/>
    <dgm:cxn modelId="{6663F65E-F972-48E1-B9E8-E07D1AE6B578}" type="presParOf" srcId="{DEEB2EE7-6361-4D63-9F0D-CA276DF47CE6}" destId="{3FCE3AA2-EC59-4C0A-A4CF-417D88EA83C7}" srcOrd="2" destOrd="0" presId="urn:microsoft.com/office/officeart/2005/8/layout/orgChart1"/>
    <dgm:cxn modelId="{DC983B7C-78EA-4A07-B3B6-8A8F7EF5C64B}" type="presParOf" srcId="{343416D0-8D6D-4ABA-B918-D7F344A0CC2B}" destId="{75F2930A-92C7-4658-9B28-CD145322E73F}" srcOrd="6" destOrd="0" presId="urn:microsoft.com/office/officeart/2005/8/layout/orgChart1"/>
    <dgm:cxn modelId="{BE9E9C72-4C78-4B77-8E4F-703BD5E5D66E}" type="presParOf" srcId="{343416D0-8D6D-4ABA-B918-D7F344A0CC2B}" destId="{AA94FAFE-8835-4841-A5A8-20D5B2D1B366}" srcOrd="7" destOrd="0" presId="urn:microsoft.com/office/officeart/2005/8/layout/orgChart1"/>
    <dgm:cxn modelId="{3669DBD0-5BCA-4B88-99D5-C645AFE36665}" type="presParOf" srcId="{AA94FAFE-8835-4841-A5A8-20D5B2D1B366}" destId="{87E63195-FBAA-42F8-9313-C5E28B6092AC}" srcOrd="0" destOrd="0" presId="urn:microsoft.com/office/officeart/2005/8/layout/orgChart1"/>
    <dgm:cxn modelId="{6A189755-1C30-4317-A22F-237EBA77C836}" type="presParOf" srcId="{87E63195-FBAA-42F8-9313-C5E28B6092AC}" destId="{08833817-5AB4-4D64-8C27-AFE9C8E7595B}" srcOrd="0" destOrd="0" presId="urn:microsoft.com/office/officeart/2005/8/layout/orgChart1"/>
    <dgm:cxn modelId="{E83A161C-AD7E-4B1C-BC1C-A3F6E2A7B6F0}" type="presParOf" srcId="{87E63195-FBAA-42F8-9313-C5E28B6092AC}" destId="{766C3BEA-709A-4969-B921-A523AE19E9B3}" srcOrd="1" destOrd="0" presId="urn:microsoft.com/office/officeart/2005/8/layout/orgChart1"/>
    <dgm:cxn modelId="{3B024BB5-2A1B-45A4-96E1-275F88F059AA}" type="presParOf" srcId="{AA94FAFE-8835-4841-A5A8-20D5B2D1B366}" destId="{A6CAAE8F-4804-4190-8B98-D6B5963FF079}" srcOrd="1" destOrd="0" presId="urn:microsoft.com/office/officeart/2005/8/layout/orgChart1"/>
    <dgm:cxn modelId="{D3E27F8F-7788-467F-8501-A8E642FEC6C3}" type="presParOf" srcId="{AA94FAFE-8835-4841-A5A8-20D5B2D1B366}" destId="{7A73EB3F-528C-418C-A46D-E4015FB06695}" srcOrd="2" destOrd="0" presId="urn:microsoft.com/office/officeart/2005/8/layout/orgChart1"/>
    <dgm:cxn modelId="{C96B27F6-35D9-434B-B2DC-B8375F52CE0A}" type="presParOf" srcId="{944A72C7-EF8D-4CDF-B598-E96C429A3AB4}" destId="{04998E30-9591-4BE3-8B69-9E070E2BA4D9}" srcOrd="2" destOrd="0" presId="urn:microsoft.com/office/officeart/2005/8/layout/orgChart1"/>
    <dgm:cxn modelId="{E3D7BC8C-72CA-4753-BF8C-331BCF4276A2}" type="presParOf" srcId="{04998E30-9591-4BE3-8B69-9E070E2BA4D9}" destId="{BCEB8922-DAB9-4D48-B0DE-87397409C14A}" srcOrd="0" destOrd="0" presId="urn:microsoft.com/office/officeart/2005/8/layout/orgChart1"/>
    <dgm:cxn modelId="{85A005A0-94B7-445B-94E1-64CB203D6292}" type="presParOf" srcId="{04998E30-9591-4BE3-8B69-9E070E2BA4D9}" destId="{62F55444-A81B-40D9-8B2E-27277EE65C37}" srcOrd="1" destOrd="0" presId="urn:microsoft.com/office/officeart/2005/8/layout/orgChart1"/>
    <dgm:cxn modelId="{64F5E4C6-69D7-474D-8B16-08DB595F5FA8}" type="presParOf" srcId="{62F55444-A81B-40D9-8B2E-27277EE65C37}" destId="{C9E6D6B3-48F5-4887-9ED0-C492BC9DA970}" srcOrd="0" destOrd="0" presId="urn:microsoft.com/office/officeart/2005/8/layout/orgChart1"/>
    <dgm:cxn modelId="{A7572E8F-BCA5-4E1A-8055-9B8026359F76}" type="presParOf" srcId="{C9E6D6B3-48F5-4887-9ED0-C492BC9DA970}" destId="{498EEAE7-BE60-431F-A111-28A21DE75F1C}" srcOrd="0" destOrd="0" presId="urn:microsoft.com/office/officeart/2005/8/layout/orgChart1"/>
    <dgm:cxn modelId="{1BF1F0F5-E199-46A3-88C7-52FFC4E997A3}" type="presParOf" srcId="{C9E6D6B3-48F5-4887-9ED0-C492BC9DA970}" destId="{9FC631BB-A65B-42F3-811B-147C60324337}" srcOrd="1" destOrd="0" presId="urn:microsoft.com/office/officeart/2005/8/layout/orgChart1"/>
    <dgm:cxn modelId="{7B350DC7-0D9B-4400-A042-3307AEB690F3}" type="presParOf" srcId="{62F55444-A81B-40D9-8B2E-27277EE65C37}" destId="{5512770F-F67D-4116-8DB8-900C06DFF00D}" srcOrd="1" destOrd="0" presId="urn:microsoft.com/office/officeart/2005/8/layout/orgChart1"/>
    <dgm:cxn modelId="{94DA6677-0DCB-4AB0-B74C-B2F96A025006}" type="presParOf" srcId="{62F55444-A81B-40D9-8B2E-27277EE65C37}" destId="{8259FCA4-D25C-46E4-90CA-43CF2D03B7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CD5662-6167-42AC-9B34-C29F24E13815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8EDFE873-DC49-4040-927D-BA1F639ADD35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自我实现需求</a:t>
          </a:r>
        </a:p>
      </dgm:t>
    </dgm:pt>
    <dgm:pt modelId="{A64ABAAF-C5F6-4D14-B894-8FF8AA59EE4F}" type="parTrans" cxnId="{86D16553-16C5-4060-A873-31B343A3711F}">
      <dgm:prSet/>
      <dgm:spPr/>
      <dgm:t>
        <a:bodyPr/>
        <a:lstStyle/>
        <a:p>
          <a:endParaRPr lang="zh-CN" altLang="en-US"/>
        </a:p>
      </dgm:t>
    </dgm:pt>
    <dgm:pt modelId="{D3C50287-2C59-4812-B98C-3A4FB385539B}" type="sibTrans" cxnId="{86D16553-16C5-4060-A873-31B343A3711F}">
      <dgm:prSet/>
      <dgm:spPr/>
      <dgm:t>
        <a:bodyPr/>
        <a:lstStyle/>
        <a:p>
          <a:endParaRPr lang="zh-CN" altLang="en-US"/>
        </a:p>
      </dgm:t>
    </dgm:pt>
    <dgm:pt modelId="{8ECD945B-CD6C-408C-B60B-7CE3669B258D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尊重需求</a:t>
          </a:r>
        </a:p>
      </dgm:t>
    </dgm:pt>
    <dgm:pt modelId="{8D82DA5B-7AAC-4BDF-AEB5-FEB90AE21B33}" type="parTrans" cxnId="{689C9193-1A2E-4058-B9F8-7D63E391DF35}">
      <dgm:prSet/>
      <dgm:spPr/>
      <dgm:t>
        <a:bodyPr/>
        <a:lstStyle/>
        <a:p>
          <a:endParaRPr lang="zh-CN" altLang="en-US"/>
        </a:p>
      </dgm:t>
    </dgm:pt>
    <dgm:pt modelId="{6549A433-F55E-430C-B13D-D850975566F2}" type="sibTrans" cxnId="{689C9193-1A2E-4058-B9F8-7D63E391DF35}">
      <dgm:prSet/>
      <dgm:spPr/>
      <dgm:t>
        <a:bodyPr/>
        <a:lstStyle/>
        <a:p>
          <a:endParaRPr lang="zh-CN" altLang="en-US"/>
        </a:p>
      </dgm:t>
    </dgm:pt>
    <dgm:pt modelId="{E8BE0095-D86B-465B-A5CE-F89B24DFCE69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安全需求</a:t>
          </a:r>
        </a:p>
      </dgm:t>
    </dgm:pt>
    <dgm:pt modelId="{6DE473C4-D3C9-40E9-8847-366ABBB2F206}" type="parTrans" cxnId="{DAA11C67-1674-497E-BD0C-611A2B72B543}">
      <dgm:prSet/>
      <dgm:spPr/>
      <dgm:t>
        <a:bodyPr/>
        <a:lstStyle/>
        <a:p>
          <a:endParaRPr lang="zh-CN" altLang="en-US"/>
        </a:p>
      </dgm:t>
    </dgm:pt>
    <dgm:pt modelId="{97AACEF6-DB20-4B06-9458-65DD70B9F494}" type="sibTrans" cxnId="{DAA11C67-1674-497E-BD0C-611A2B72B543}">
      <dgm:prSet/>
      <dgm:spPr/>
      <dgm:t>
        <a:bodyPr/>
        <a:lstStyle/>
        <a:p>
          <a:endParaRPr lang="zh-CN" altLang="en-US"/>
        </a:p>
      </dgm:t>
    </dgm:pt>
    <dgm:pt modelId="{8F8AE3A1-4790-4A6F-93BE-46B4DDC7B239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社交需求</a:t>
          </a:r>
        </a:p>
      </dgm:t>
    </dgm:pt>
    <dgm:pt modelId="{B8371256-710B-44D8-8065-4FA6E9D6BD71}" type="parTrans" cxnId="{DE6EE336-5CB2-41DB-82FA-4215D162D5A4}">
      <dgm:prSet/>
      <dgm:spPr/>
      <dgm:t>
        <a:bodyPr/>
        <a:lstStyle/>
        <a:p>
          <a:endParaRPr lang="zh-CN" altLang="en-US"/>
        </a:p>
      </dgm:t>
    </dgm:pt>
    <dgm:pt modelId="{F5586F3E-311D-4547-AEA3-E84539D52C48}" type="sibTrans" cxnId="{DE6EE336-5CB2-41DB-82FA-4215D162D5A4}">
      <dgm:prSet/>
      <dgm:spPr/>
      <dgm:t>
        <a:bodyPr/>
        <a:lstStyle/>
        <a:p>
          <a:endParaRPr lang="zh-CN" altLang="en-US"/>
        </a:p>
      </dgm:t>
    </dgm:pt>
    <dgm:pt modelId="{8B15FAC7-E6CF-4CDB-9E20-F10EBFD14702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生理需求</a:t>
          </a:r>
        </a:p>
      </dgm:t>
    </dgm:pt>
    <dgm:pt modelId="{852B291F-5CD4-4069-94B8-ABF7466202B5}" type="parTrans" cxnId="{C4FD3F4F-DAB3-461E-A898-505F29143185}">
      <dgm:prSet/>
      <dgm:spPr/>
      <dgm:t>
        <a:bodyPr/>
        <a:lstStyle/>
        <a:p>
          <a:endParaRPr lang="zh-CN" altLang="en-US"/>
        </a:p>
      </dgm:t>
    </dgm:pt>
    <dgm:pt modelId="{1571F07F-CB1B-4486-9183-A7570DE2220D}" type="sibTrans" cxnId="{C4FD3F4F-DAB3-461E-A898-505F29143185}">
      <dgm:prSet/>
      <dgm:spPr/>
      <dgm:t>
        <a:bodyPr/>
        <a:lstStyle/>
        <a:p>
          <a:endParaRPr lang="zh-CN" altLang="en-US"/>
        </a:p>
      </dgm:t>
    </dgm:pt>
    <dgm:pt modelId="{C1C2EBF5-009D-46BF-9AE3-9EC3DFC968CB}" type="pres">
      <dgm:prSet presAssocID="{37CD5662-6167-42AC-9B34-C29F24E13815}" presName="Name0" presStyleCnt="0">
        <dgm:presLayoutVars>
          <dgm:dir/>
          <dgm:animLvl val="lvl"/>
          <dgm:resizeHandles val="exact"/>
        </dgm:presLayoutVars>
      </dgm:prSet>
      <dgm:spPr/>
    </dgm:pt>
    <dgm:pt modelId="{303DBE6A-5CC8-4629-BFF1-7F46524590EE}" type="pres">
      <dgm:prSet presAssocID="{8EDFE873-DC49-4040-927D-BA1F639ADD35}" presName="Name8" presStyleCnt="0"/>
      <dgm:spPr/>
    </dgm:pt>
    <dgm:pt modelId="{927B2040-C75A-4D48-8D91-D7E41C5F277E}" type="pres">
      <dgm:prSet presAssocID="{8EDFE873-DC49-4040-927D-BA1F639ADD35}" presName="level" presStyleLbl="node1" presStyleIdx="0" presStyleCnt="5">
        <dgm:presLayoutVars>
          <dgm:chMax val="1"/>
          <dgm:bulletEnabled val="1"/>
        </dgm:presLayoutVars>
      </dgm:prSet>
      <dgm:spPr/>
    </dgm:pt>
    <dgm:pt modelId="{7CD692D3-1C02-4709-95BA-B98DEDAB6875}" type="pres">
      <dgm:prSet presAssocID="{8EDFE873-DC49-4040-927D-BA1F639ADD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0B32FF-3201-49F3-89C0-23899A727D9D}" type="pres">
      <dgm:prSet presAssocID="{8ECD945B-CD6C-408C-B60B-7CE3669B258D}" presName="Name8" presStyleCnt="0"/>
      <dgm:spPr/>
    </dgm:pt>
    <dgm:pt modelId="{6FF37EA9-8AE5-474D-A3D2-81DF293C01C6}" type="pres">
      <dgm:prSet presAssocID="{8ECD945B-CD6C-408C-B60B-7CE3669B258D}" presName="level" presStyleLbl="node1" presStyleIdx="1" presStyleCnt="5">
        <dgm:presLayoutVars>
          <dgm:chMax val="1"/>
          <dgm:bulletEnabled val="1"/>
        </dgm:presLayoutVars>
      </dgm:prSet>
      <dgm:spPr/>
    </dgm:pt>
    <dgm:pt modelId="{23CDCC69-31C1-4B87-B090-531F18B972E1}" type="pres">
      <dgm:prSet presAssocID="{8ECD945B-CD6C-408C-B60B-7CE3669B258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E5607D4-97B2-4B16-A2A2-88B2E1C1D083}" type="pres">
      <dgm:prSet presAssocID="{8F8AE3A1-4790-4A6F-93BE-46B4DDC7B239}" presName="Name8" presStyleCnt="0"/>
      <dgm:spPr/>
    </dgm:pt>
    <dgm:pt modelId="{4EFE2660-2FF3-4910-A558-15C760D3C1AE}" type="pres">
      <dgm:prSet presAssocID="{8F8AE3A1-4790-4A6F-93BE-46B4DDC7B239}" presName="level" presStyleLbl="node1" presStyleIdx="2" presStyleCnt="5">
        <dgm:presLayoutVars>
          <dgm:chMax val="1"/>
          <dgm:bulletEnabled val="1"/>
        </dgm:presLayoutVars>
      </dgm:prSet>
      <dgm:spPr/>
    </dgm:pt>
    <dgm:pt modelId="{7258822F-D93A-4F02-8A15-EE8E417B3343}" type="pres">
      <dgm:prSet presAssocID="{8F8AE3A1-4790-4A6F-93BE-46B4DDC7B23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0E23A41-9C2D-4EAC-BF3B-1AA0B46116C7}" type="pres">
      <dgm:prSet presAssocID="{E8BE0095-D86B-465B-A5CE-F89B24DFCE69}" presName="Name8" presStyleCnt="0"/>
      <dgm:spPr/>
    </dgm:pt>
    <dgm:pt modelId="{34050253-4323-477A-A9AC-62C2EC7F6D9D}" type="pres">
      <dgm:prSet presAssocID="{E8BE0095-D86B-465B-A5CE-F89B24DFCE69}" presName="level" presStyleLbl="node1" presStyleIdx="3" presStyleCnt="5">
        <dgm:presLayoutVars>
          <dgm:chMax val="1"/>
          <dgm:bulletEnabled val="1"/>
        </dgm:presLayoutVars>
      </dgm:prSet>
      <dgm:spPr/>
    </dgm:pt>
    <dgm:pt modelId="{A4A0378A-40AD-459B-A387-BF170A81E022}" type="pres">
      <dgm:prSet presAssocID="{E8BE0095-D86B-465B-A5CE-F89B24DFCE6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FAA9B67-85EC-4B6A-894B-CA0B16DC5807}" type="pres">
      <dgm:prSet presAssocID="{8B15FAC7-E6CF-4CDB-9E20-F10EBFD14702}" presName="Name8" presStyleCnt="0"/>
      <dgm:spPr/>
    </dgm:pt>
    <dgm:pt modelId="{D4A529C6-A2FB-43ED-B11C-8D0E03B68278}" type="pres">
      <dgm:prSet presAssocID="{8B15FAC7-E6CF-4CDB-9E20-F10EBFD14702}" presName="level" presStyleLbl="node1" presStyleIdx="4" presStyleCnt="5">
        <dgm:presLayoutVars>
          <dgm:chMax val="1"/>
          <dgm:bulletEnabled val="1"/>
        </dgm:presLayoutVars>
      </dgm:prSet>
      <dgm:spPr/>
    </dgm:pt>
    <dgm:pt modelId="{731EFF87-DAA2-42B0-8D23-92668E65788A}" type="pres">
      <dgm:prSet presAssocID="{8B15FAC7-E6CF-4CDB-9E20-F10EBFD1470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F1AAD04-1BB0-47D3-AF4F-CDFD04A8EE50}" type="presOf" srcId="{8ECD945B-CD6C-408C-B60B-7CE3669B258D}" destId="{6FF37EA9-8AE5-474D-A3D2-81DF293C01C6}" srcOrd="0" destOrd="0" presId="urn:microsoft.com/office/officeart/2005/8/layout/pyramid1"/>
    <dgm:cxn modelId="{09D41917-B13A-4F0B-A23C-69891BCFBF7C}" type="presOf" srcId="{8EDFE873-DC49-4040-927D-BA1F639ADD35}" destId="{7CD692D3-1C02-4709-95BA-B98DEDAB6875}" srcOrd="1" destOrd="0" presId="urn:microsoft.com/office/officeart/2005/8/layout/pyramid1"/>
    <dgm:cxn modelId="{B80C1E32-7115-4F29-863E-DA58D29B56B9}" type="presOf" srcId="{37CD5662-6167-42AC-9B34-C29F24E13815}" destId="{C1C2EBF5-009D-46BF-9AE3-9EC3DFC968CB}" srcOrd="0" destOrd="0" presId="urn:microsoft.com/office/officeart/2005/8/layout/pyramid1"/>
    <dgm:cxn modelId="{DE6EE336-5CB2-41DB-82FA-4215D162D5A4}" srcId="{37CD5662-6167-42AC-9B34-C29F24E13815}" destId="{8F8AE3A1-4790-4A6F-93BE-46B4DDC7B239}" srcOrd="2" destOrd="0" parTransId="{B8371256-710B-44D8-8065-4FA6E9D6BD71}" sibTransId="{F5586F3E-311D-4547-AEA3-E84539D52C48}"/>
    <dgm:cxn modelId="{DAA11C67-1674-497E-BD0C-611A2B72B543}" srcId="{37CD5662-6167-42AC-9B34-C29F24E13815}" destId="{E8BE0095-D86B-465B-A5CE-F89B24DFCE69}" srcOrd="3" destOrd="0" parTransId="{6DE473C4-D3C9-40E9-8847-366ABBB2F206}" sibTransId="{97AACEF6-DB20-4B06-9458-65DD70B9F494}"/>
    <dgm:cxn modelId="{C795096A-16C0-44DF-B560-E2D9EB71BDA5}" type="presOf" srcId="{E8BE0095-D86B-465B-A5CE-F89B24DFCE69}" destId="{A4A0378A-40AD-459B-A387-BF170A81E022}" srcOrd="1" destOrd="0" presId="urn:microsoft.com/office/officeart/2005/8/layout/pyramid1"/>
    <dgm:cxn modelId="{C4FD3F4F-DAB3-461E-A898-505F29143185}" srcId="{37CD5662-6167-42AC-9B34-C29F24E13815}" destId="{8B15FAC7-E6CF-4CDB-9E20-F10EBFD14702}" srcOrd="4" destOrd="0" parTransId="{852B291F-5CD4-4069-94B8-ABF7466202B5}" sibTransId="{1571F07F-CB1B-4486-9183-A7570DE2220D}"/>
    <dgm:cxn modelId="{86D16553-16C5-4060-A873-31B343A3711F}" srcId="{37CD5662-6167-42AC-9B34-C29F24E13815}" destId="{8EDFE873-DC49-4040-927D-BA1F639ADD35}" srcOrd="0" destOrd="0" parTransId="{A64ABAAF-C5F6-4D14-B894-8FF8AA59EE4F}" sibTransId="{D3C50287-2C59-4812-B98C-3A4FB385539B}"/>
    <dgm:cxn modelId="{63CD3E77-8B84-41B7-B97F-6BF18F2E3840}" type="presOf" srcId="{8EDFE873-DC49-4040-927D-BA1F639ADD35}" destId="{927B2040-C75A-4D48-8D91-D7E41C5F277E}" srcOrd="0" destOrd="0" presId="urn:microsoft.com/office/officeart/2005/8/layout/pyramid1"/>
    <dgm:cxn modelId="{70DE817A-C0BF-4D2C-89C3-F68CDCA8E92D}" type="presOf" srcId="{8B15FAC7-E6CF-4CDB-9E20-F10EBFD14702}" destId="{D4A529C6-A2FB-43ED-B11C-8D0E03B68278}" srcOrd="0" destOrd="0" presId="urn:microsoft.com/office/officeart/2005/8/layout/pyramid1"/>
    <dgm:cxn modelId="{689C9193-1A2E-4058-B9F8-7D63E391DF35}" srcId="{37CD5662-6167-42AC-9B34-C29F24E13815}" destId="{8ECD945B-CD6C-408C-B60B-7CE3669B258D}" srcOrd="1" destOrd="0" parTransId="{8D82DA5B-7AAC-4BDF-AEB5-FEB90AE21B33}" sibTransId="{6549A433-F55E-430C-B13D-D850975566F2}"/>
    <dgm:cxn modelId="{9539E79B-B329-4369-AA3F-100C3832A225}" type="presOf" srcId="{E8BE0095-D86B-465B-A5CE-F89B24DFCE69}" destId="{34050253-4323-477A-A9AC-62C2EC7F6D9D}" srcOrd="0" destOrd="0" presId="urn:microsoft.com/office/officeart/2005/8/layout/pyramid1"/>
    <dgm:cxn modelId="{CBEB35B5-83CE-4741-B201-C6912DE8E4F1}" type="presOf" srcId="{8F8AE3A1-4790-4A6F-93BE-46B4DDC7B239}" destId="{4EFE2660-2FF3-4910-A558-15C760D3C1AE}" srcOrd="0" destOrd="0" presId="urn:microsoft.com/office/officeart/2005/8/layout/pyramid1"/>
    <dgm:cxn modelId="{A5C4AFB8-2DD7-404F-A8BD-B80E4385F357}" type="presOf" srcId="{8ECD945B-CD6C-408C-B60B-7CE3669B258D}" destId="{23CDCC69-31C1-4B87-B090-531F18B972E1}" srcOrd="1" destOrd="0" presId="urn:microsoft.com/office/officeart/2005/8/layout/pyramid1"/>
    <dgm:cxn modelId="{3EA417C3-F872-4654-8199-618B2909271E}" type="presOf" srcId="{8B15FAC7-E6CF-4CDB-9E20-F10EBFD14702}" destId="{731EFF87-DAA2-42B0-8D23-92668E65788A}" srcOrd="1" destOrd="0" presId="urn:microsoft.com/office/officeart/2005/8/layout/pyramid1"/>
    <dgm:cxn modelId="{675655E3-4617-4CA9-B500-7807E8A59E7F}" type="presOf" srcId="{8F8AE3A1-4790-4A6F-93BE-46B4DDC7B239}" destId="{7258822F-D93A-4F02-8A15-EE8E417B3343}" srcOrd="1" destOrd="0" presId="urn:microsoft.com/office/officeart/2005/8/layout/pyramid1"/>
    <dgm:cxn modelId="{512B959F-EEDA-4DB3-8070-DF63F7480295}" type="presParOf" srcId="{C1C2EBF5-009D-46BF-9AE3-9EC3DFC968CB}" destId="{303DBE6A-5CC8-4629-BFF1-7F46524590EE}" srcOrd="0" destOrd="0" presId="urn:microsoft.com/office/officeart/2005/8/layout/pyramid1"/>
    <dgm:cxn modelId="{358D0D72-67B0-4F40-8E4F-A6B91D37171E}" type="presParOf" srcId="{303DBE6A-5CC8-4629-BFF1-7F46524590EE}" destId="{927B2040-C75A-4D48-8D91-D7E41C5F277E}" srcOrd="0" destOrd="0" presId="urn:microsoft.com/office/officeart/2005/8/layout/pyramid1"/>
    <dgm:cxn modelId="{CA74797B-129E-4231-8D8D-301564D40BF0}" type="presParOf" srcId="{303DBE6A-5CC8-4629-BFF1-7F46524590EE}" destId="{7CD692D3-1C02-4709-95BA-B98DEDAB6875}" srcOrd="1" destOrd="0" presId="urn:microsoft.com/office/officeart/2005/8/layout/pyramid1"/>
    <dgm:cxn modelId="{C5C0724A-3362-4482-9C93-72009513C71F}" type="presParOf" srcId="{C1C2EBF5-009D-46BF-9AE3-9EC3DFC968CB}" destId="{B40B32FF-3201-49F3-89C0-23899A727D9D}" srcOrd="1" destOrd="0" presId="urn:microsoft.com/office/officeart/2005/8/layout/pyramid1"/>
    <dgm:cxn modelId="{3829C780-2271-4A71-9132-827A8EA1098F}" type="presParOf" srcId="{B40B32FF-3201-49F3-89C0-23899A727D9D}" destId="{6FF37EA9-8AE5-474D-A3D2-81DF293C01C6}" srcOrd="0" destOrd="0" presId="urn:microsoft.com/office/officeart/2005/8/layout/pyramid1"/>
    <dgm:cxn modelId="{24CD596B-27C7-4D37-8130-AF22B3ADA3B0}" type="presParOf" srcId="{B40B32FF-3201-49F3-89C0-23899A727D9D}" destId="{23CDCC69-31C1-4B87-B090-531F18B972E1}" srcOrd="1" destOrd="0" presId="urn:microsoft.com/office/officeart/2005/8/layout/pyramid1"/>
    <dgm:cxn modelId="{A7C24317-45F2-4DB5-B8C8-5B28208A0108}" type="presParOf" srcId="{C1C2EBF5-009D-46BF-9AE3-9EC3DFC968CB}" destId="{6E5607D4-97B2-4B16-A2A2-88B2E1C1D083}" srcOrd="2" destOrd="0" presId="urn:microsoft.com/office/officeart/2005/8/layout/pyramid1"/>
    <dgm:cxn modelId="{C56FF2B8-7659-4938-B71D-719B6A187A78}" type="presParOf" srcId="{6E5607D4-97B2-4B16-A2A2-88B2E1C1D083}" destId="{4EFE2660-2FF3-4910-A558-15C760D3C1AE}" srcOrd="0" destOrd="0" presId="urn:microsoft.com/office/officeart/2005/8/layout/pyramid1"/>
    <dgm:cxn modelId="{9E508AF2-A5D4-4668-B3BD-7B5232304B66}" type="presParOf" srcId="{6E5607D4-97B2-4B16-A2A2-88B2E1C1D083}" destId="{7258822F-D93A-4F02-8A15-EE8E417B3343}" srcOrd="1" destOrd="0" presId="urn:microsoft.com/office/officeart/2005/8/layout/pyramid1"/>
    <dgm:cxn modelId="{4AEA6F50-D80E-4CC5-9ACF-D549A6FF871D}" type="presParOf" srcId="{C1C2EBF5-009D-46BF-9AE3-9EC3DFC968CB}" destId="{30E23A41-9C2D-4EAC-BF3B-1AA0B46116C7}" srcOrd="3" destOrd="0" presId="urn:microsoft.com/office/officeart/2005/8/layout/pyramid1"/>
    <dgm:cxn modelId="{24EBF1D8-1CCB-4EE1-8288-F2FA08775463}" type="presParOf" srcId="{30E23A41-9C2D-4EAC-BF3B-1AA0B46116C7}" destId="{34050253-4323-477A-A9AC-62C2EC7F6D9D}" srcOrd="0" destOrd="0" presId="urn:microsoft.com/office/officeart/2005/8/layout/pyramid1"/>
    <dgm:cxn modelId="{09E64379-2418-4DD3-8B64-B64D4C061CE9}" type="presParOf" srcId="{30E23A41-9C2D-4EAC-BF3B-1AA0B46116C7}" destId="{A4A0378A-40AD-459B-A387-BF170A81E022}" srcOrd="1" destOrd="0" presId="urn:microsoft.com/office/officeart/2005/8/layout/pyramid1"/>
    <dgm:cxn modelId="{86CF724E-DB30-4FB6-96B7-047074A02DED}" type="presParOf" srcId="{C1C2EBF5-009D-46BF-9AE3-9EC3DFC968CB}" destId="{5FAA9B67-85EC-4B6A-894B-CA0B16DC5807}" srcOrd="4" destOrd="0" presId="urn:microsoft.com/office/officeart/2005/8/layout/pyramid1"/>
    <dgm:cxn modelId="{3CAA5015-8A97-4CB6-9542-D441133D12E9}" type="presParOf" srcId="{5FAA9B67-85EC-4B6A-894B-CA0B16DC5807}" destId="{D4A529C6-A2FB-43ED-B11C-8D0E03B68278}" srcOrd="0" destOrd="0" presId="urn:microsoft.com/office/officeart/2005/8/layout/pyramid1"/>
    <dgm:cxn modelId="{C2748BF8-BE3E-48B4-8004-B396D78468C2}" type="presParOf" srcId="{5FAA9B67-85EC-4B6A-894B-CA0B16DC5807}" destId="{731EFF87-DAA2-42B0-8D23-92668E65788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CD5662-6167-42AC-9B34-C29F24E13815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</dgm:pt>
    <dgm:pt modelId="{8EDFE873-DC49-4040-927D-BA1F639ADD35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自我实现需求</a:t>
          </a:r>
        </a:p>
      </dgm:t>
    </dgm:pt>
    <dgm:pt modelId="{A64ABAAF-C5F6-4D14-B894-8FF8AA59EE4F}" type="parTrans" cxnId="{86D16553-16C5-4060-A873-31B343A3711F}">
      <dgm:prSet/>
      <dgm:spPr/>
      <dgm:t>
        <a:bodyPr/>
        <a:lstStyle/>
        <a:p>
          <a:endParaRPr lang="zh-CN" altLang="en-US"/>
        </a:p>
      </dgm:t>
    </dgm:pt>
    <dgm:pt modelId="{D3C50287-2C59-4812-B98C-3A4FB385539B}" type="sibTrans" cxnId="{86D16553-16C5-4060-A873-31B343A3711F}">
      <dgm:prSet/>
      <dgm:spPr/>
      <dgm:t>
        <a:bodyPr/>
        <a:lstStyle/>
        <a:p>
          <a:endParaRPr lang="zh-CN" altLang="en-US"/>
        </a:p>
      </dgm:t>
    </dgm:pt>
    <dgm:pt modelId="{8ECD945B-CD6C-408C-B60B-7CE3669B258D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尊重需求</a:t>
          </a:r>
        </a:p>
      </dgm:t>
    </dgm:pt>
    <dgm:pt modelId="{8D82DA5B-7AAC-4BDF-AEB5-FEB90AE21B33}" type="parTrans" cxnId="{689C9193-1A2E-4058-B9F8-7D63E391DF35}">
      <dgm:prSet/>
      <dgm:spPr/>
      <dgm:t>
        <a:bodyPr/>
        <a:lstStyle/>
        <a:p>
          <a:endParaRPr lang="zh-CN" altLang="en-US"/>
        </a:p>
      </dgm:t>
    </dgm:pt>
    <dgm:pt modelId="{6549A433-F55E-430C-B13D-D850975566F2}" type="sibTrans" cxnId="{689C9193-1A2E-4058-B9F8-7D63E391DF35}">
      <dgm:prSet/>
      <dgm:spPr/>
      <dgm:t>
        <a:bodyPr/>
        <a:lstStyle/>
        <a:p>
          <a:endParaRPr lang="zh-CN" altLang="en-US"/>
        </a:p>
      </dgm:t>
    </dgm:pt>
    <dgm:pt modelId="{E8BE0095-D86B-465B-A5CE-F89B24DFCE69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安全需求</a:t>
          </a:r>
        </a:p>
      </dgm:t>
    </dgm:pt>
    <dgm:pt modelId="{6DE473C4-D3C9-40E9-8847-366ABBB2F206}" type="parTrans" cxnId="{DAA11C67-1674-497E-BD0C-611A2B72B543}">
      <dgm:prSet/>
      <dgm:spPr/>
      <dgm:t>
        <a:bodyPr/>
        <a:lstStyle/>
        <a:p>
          <a:endParaRPr lang="zh-CN" altLang="en-US"/>
        </a:p>
      </dgm:t>
    </dgm:pt>
    <dgm:pt modelId="{97AACEF6-DB20-4B06-9458-65DD70B9F494}" type="sibTrans" cxnId="{DAA11C67-1674-497E-BD0C-611A2B72B543}">
      <dgm:prSet/>
      <dgm:spPr/>
      <dgm:t>
        <a:bodyPr/>
        <a:lstStyle/>
        <a:p>
          <a:endParaRPr lang="zh-CN" altLang="en-US"/>
        </a:p>
      </dgm:t>
    </dgm:pt>
    <dgm:pt modelId="{8F8AE3A1-4790-4A6F-93BE-46B4DDC7B239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社交需求</a:t>
          </a:r>
        </a:p>
      </dgm:t>
    </dgm:pt>
    <dgm:pt modelId="{B8371256-710B-44D8-8065-4FA6E9D6BD71}" type="parTrans" cxnId="{DE6EE336-5CB2-41DB-82FA-4215D162D5A4}">
      <dgm:prSet/>
      <dgm:spPr/>
      <dgm:t>
        <a:bodyPr/>
        <a:lstStyle/>
        <a:p>
          <a:endParaRPr lang="zh-CN" altLang="en-US"/>
        </a:p>
      </dgm:t>
    </dgm:pt>
    <dgm:pt modelId="{F5586F3E-311D-4547-AEA3-E84539D52C48}" type="sibTrans" cxnId="{DE6EE336-5CB2-41DB-82FA-4215D162D5A4}">
      <dgm:prSet/>
      <dgm:spPr/>
      <dgm:t>
        <a:bodyPr/>
        <a:lstStyle/>
        <a:p>
          <a:endParaRPr lang="zh-CN" altLang="en-US"/>
        </a:p>
      </dgm:t>
    </dgm:pt>
    <dgm:pt modelId="{8B15FAC7-E6CF-4CDB-9E20-F10EBFD14702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生理需求</a:t>
          </a:r>
        </a:p>
      </dgm:t>
    </dgm:pt>
    <dgm:pt modelId="{852B291F-5CD4-4069-94B8-ABF7466202B5}" type="parTrans" cxnId="{C4FD3F4F-DAB3-461E-A898-505F29143185}">
      <dgm:prSet/>
      <dgm:spPr/>
      <dgm:t>
        <a:bodyPr/>
        <a:lstStyle/>
        <a:p>
          <a:endParaRPr lang="zh-CN" altLang="en-US"/>
        </a:p>
      </dgm:t>
    </dgm:pt>
    <dgm:pt modelId="{1571F07F-CB1B-4486-9183-A7570DE2220D}" type="sibTrans" cxnId="{C4FD3F4F-DAB3-461E-A898-505F29143185}">
      <dgm:prSet/>
      <dgm:spPr/>
      <dgm:t>
        <a:bodyPr/>
        <a:lstStyle/>
        <a:p>
          <a:endParaRPr lang="zh-CN" altLang="en-US"/>
        </a:p>
      </dgm:t>
    </dgm:pt>
    <dgm:pt modelId="{3EE0CDCD-B483-4638-B89D-0CC80F737851}" type="pres">
      <dgm:prSet presAssocID="{37CD5662-6167-42AC-9B34-C29F24E13815}" presName="cycle" presStyleCnt="0">
        <dgm:presLayoutVars>
          <dgm:dir/>
          <dgm:resizeHandles val="exact"/>
        </dgm:presLayoutVars>
      </dgm:prSet>
      <dgm:spPr/>
    </dgm:pt>
    <dgm:pt modelId="{E94E511C-7548-476E-B3FB-4234DC0D2931}" type="pres">
      <dgm:prSet presAssocID="{8EDFE873-DC49-4040-927D-BA1F639ADD35}" presName="dummy" presStyleCnt="0"/>
      <dgm:spPr/>
    </dgm:pt>
    <dgm:pt modelId="{BD2BEDD8-5A22-413B-86E7-767796730175}" type="pres">
      <dgm:prSet presAssocID="{8EDFE873-DC49-4040-927D-BA1F639ADD35}" presName="node" presStyleLbl="revTx" presStyleIdx="0" presStyleCnt="5">
        <dgm:presLayoutVars>
          <dgm:bulletEnabled val="1"/>
        </dgm:presLayoutVars>
      </dgm:prSet>
      <dgm:spPr/>
    </dgm:pt>
    <dgm:pt modelId="{006AE496-F14C-4F4A-9187-D093B5F0FBF2}" type="pres">
      <dgm:prSet presAssocID="{D3C50287-2C59-4812-B98C-3A4FB385539B}" presName="sibTrans" presStyleLbl="node1" presStyleIdx="0" presStyleCnt="5"/>
      <dgm:spPr/>
    </dgm:pt>
    <dgm:pt modelId="{F93FD8D7-A1D9-4640-BC56-04EF99E3492B}" type="pres">
      <dgm:prSet presAssocID="{8ECD945B-CD6C-408C-B60B-7CE3669B258D}" presName="dummy" presStyleCnt="0"/>
      <dgm:spPr/>
    </dgm:pt>
    <dgm:pt modelId="{CDD99A72-FFA9-4065-834C-64EC98C592FB}" type="pres">
      <dgm:prSet presAssocID="{8ECD945B-CD6C-408C-B60B-7CE3669B258D}" presName="node" presStyleLbl="revTx" presStyleIdx="1" presStyleCnt="5">
        <dgm:presLayoutVars>
          <dgm:bulletEnabled val="1"/>
        </dgm:presLayoutVars>
      </dgm:prSet>
      <dgm:spPr/>
    </dgm:pt>
    <dgm:pt modelId="{22DE219A-6637-4ACA-BD33-4967562CD62B}" type="pres">
      <dgm:prSet presAssocID="{6549A433-F55E-430C-B13D-D850975566F2}" presName="sibTrans" presStyleLbl="node1" presStyleIdx="1" presStyleCnt="5"/>
      <dgm:spPr/>
    </dgm:pt>
    <dgm:pt modelId="{DB628D3C-8CB0-4824-BE72-2342443B2FF2}" type="pres">
      <dgm:prSet presAssocID="{8F8AE3A1-4790-4A6F-93BE-46B4DDC7B239}" presName="dummy" presStyleCnt="0"/>
      <dgm:spPr/>
    </dgm:pt>
    <dgm:pt modelId="{B00CFFFD-F9ED-434F-A0B7-F78067A2F657}" type="pres">
      <dgm:prSet presAssocID="{8F8AE3A1-4790-4A6F-93BE-46B4DDC7B239}" presName="node" presStyleLbl="revTx" presStyleIdx="2" presStyleCnt="5">
        <dgm:presLayoutVars>
          <dgm:bulletEnabled val="1"/>
        </dgm:presLayoutVars>
      </dgm:prSet>
      <dgm:spPr/>
    </dgm:pt>
    <dgm:pt modelId="{7D043CA2-F191-43C0-8B07-3658FC76D311}" type="pres">
      <dgm:prSet presAssocID="{F5586F3E-311D-4547-AEA3-E84539D52C48}" presName="sibTrans" presStyleLbl="node1" presStyleIdx="2" presStyleCnt="5"/>
      <dgm:spPr/>
    </dgm:pt>
    <dgm:pt modelId="{F327BA6A-7AB1-4792-8140-CFC988AE2FE4}" type="pres">
      <dgm:prSet presAssocID="{E8BE0095-D86B-465B-A5CE-F89B24DFCE69}" presName="dummy" presStyleCnt="0"/>
      <dgm:spPr/>
    </dgm:pt>
    <dgm:pt modelId="{8A3F4684-CA6B-49F1-8BD9-ECF84DE90ECD}" type="pres">
      <dgm:prSet presAssocID="{E8BE0095-D86B-465B-A5CE-F89B24DFCE69}" presName="node" presStyleLbl="revTx" presStyleIdx="3" presStyleCnt="5">
        <dgm:presLayoutVars>
          <dgm:bulletEnabled val="1"/>
        </dgm:presLayoutVars>
      </dgm:prSet>
      <dgm:spPr/>
    </dgm:pt>
    <dgm:pt modelId="{BB555FF7-2CFB-400C-80B4-7238A7C49E64}" type="pres">
      <dgm:prSet presAssocID="{97AACEF6-DB20-4B06-9458-65DD70B9F494}" presName="sibTrans" presStyleLbl="node1" presStyleIdx="3" presStyleCnt="5"/>
      <dgm:spPr/>
    </dgm:pt>
    <dgm:pt modelId="{35428D0C-E51F-4509-8FD7-82E42B044DF8}" type="pres">
      <dgm:prSet presAssocID="{8B15FAC7-E6CF-4CDB-9E20-F10EBFD14702}" presName="dummy" presStyleCnt="0"/>
      <dgm:spPr/>
    </dgm:pt>
    <dgm:pt modelId="{20BA4FD6-1126-45AA-9E2C-EFF2C572C076}" type="pres">
      <dgm:prSet presAssocID="{8B15FAC7-E6CF-4CDB-9E20-F10EBFD14702}" presName="node" presStyleLbl="revTx" presStyleIdx="4" presStyleCnt="5">
        <dgm:presLayoutVars>
          <dgm:bulletEnabled val="1"/>
        </dgm:presLayoutVars>
      </dgm:prSet>
      <dgm:spPr/>
    </dgm:pt>
    <dgm:pt modelId="{0305BFA1-85FE-404B-BA06-A7145D10A3D9}" type="pres">
      <dgm:prSet presAssocID="{1571F07F-CB1B-4486-9183-A7570DE2220D}" presName="sibTrans" presStyleLbl="node1" presStyleIdx="4" presStyleCnt="5"/>
      <dgm:spPr/>
    </dgm:pt>
  </dgm:ptLst>
  <dgm:cxnLst>
    <dgm:cxn modelId="{03FB3517-1D60-4E49-B2EF-B676BEE9BC5B}" type="presOf" srcId="{8ECD945B-CD6C-408C-B60B-7CE3669B258D}" destId="{CDD99A72-FFA9-4065-834C-64EC98C592FB}" srcOrd="0" destOrd="0" presId="urn:microsoft.com/office/officeart/2005/8/layout/cycle1"/>
    <dgm:cxn modelId="{21CBB42D-DA41-4578-BE2A-ABD8C0A71556}" type="presOf" srcId="{6549A433-F55E-430C-B13D-D850975566F2}" destId="{22DE219A-6637-4ACA-BD33-4967562CD62B}" srcOrd="0" destOrd="0" presId="urn:microsoft.com/office/officeart/2005/8/layout/cycle1"/>
    <dgm:cxn modelId="{6AED7432-8D24-4CE0-A551-53762B39CFEC}" type="presOf" srcId="{97AACEF6-DB20-4B06-9458-65DD70B9F494}" destId="{BB555FF7-2CFB-400C-80B4-7238A7C49E64}" srcOrd="0" destOrd="0" presId="urn:microsoft.com/office/officeart/2005/8/layout/cycle1"/>
    <dgm:cxn modelId="{DE6EE336-5CB2-41DB-82FA-4215D162D5A4}" srcId="{37CD5662-6167-42AC-9B34-C29F24E13815}" destId="{8F8AE3A1-4790-4A6F-93BE-46B4DDC7B239}" srcOrd="2" destOrd="0" parTransId="{B8371256-710B-44D8-8065-4FA6E9D6BD71}" sibTransId="{F5586F3E-311D-4547-AEA3-E84539D52C48}"/>
    <dgm:cxn modelId="{DAA11C67-1674-497E-BD0C-611A2B72B543}" srcId="{37CD5662-6167-42AC-9B34-C29F24E13815}" destId="{E8BE0095-D86B-465B-A5CE-F89B24DFCE69}" srcOrd="3" destOrd="0" parTransId="{6DE473C4-D3C9-40E9-8847-366ABBB2F206}" sibTransId="{97AACEF6-DB20-4B06-9458-65DD70B9F494}"/>
    <dgm:cxn modelId="{BB63EC6C-1EDC-4DB7-8917-449373E26AA2}" type="presOf" srcId="{E8BE0095-D86B-465B-A5CE-F89B24DFCE69}" destId="{8A3F4684-CA6B-49F1-8BD9-ECF84DE90ECD}" srcOrd="0" destOrd="0" presId="urn:microsoft.com/office/officeart/2005/8/layout/cycle1"/>
    <dgm:cxn modelId="{C4FD3F4F-DAB3-461E-A898-505F29143185}" srcId="{37CD5662-6167-42AC-9B34-C29F24E13815}" destId="{8B15FAC7-E6CF-4CDB-9E20-F10EBFD14702}" srcOrd="4" destOrd="0" parTransId="{852B291F-5CD4-4069-94B8-ABF7466202B5}" sibTransId="{1571F07F-CB1B-4486-9183-A7570DE2220D}"/>
    <dgm:cxn modelId="{72128B72-3B2F-4D3A-A032-4F3E8742D623}" type="presOf" srcId="{1571F07F-CB1B-4486-9183-A7570DE2220D}" destId="{0305BFA1-85FE-404B-BA06-A7145D10A3D9}" srcOrd="0" destOrd="0" presId="urn:microsoft.com/office/officeart/2005/8/layout/cycle1"/>
    <dgm:cxn modelId="{86D16553-16C5-4060-A873-31B343A3711F}" srcId="{37CD5662-6167-42AC-9B34-C29F24E13815}" destId="{8EDFE873-DC49-4040-927D-BA1F639ADD35}" srcOrd="0" destOrd="0" parTransId="{A64ABAAF-C5F6-4D14-B894-8FF8AA59EE4F}" sibTransId="{D3C50287-2C59-4812-B98C-3A4FB385539B}"/>
    <dgm:cxn modelId="{07C3CB55-91F3-46C9-A701-AFF990CA8F48}" type="presOf" srcId="{8B15FAC7-E6CF-4CDB-9E20-F10EBFD14702}" destId="{20BA4FD6-1126-45AA-9E2C-EFF2C572C076}" srcOrd="0" destOrd="0" presId="urn:microsoft.com/office/officeart/2005/8/layout/cycle1"/>
    <dgm:cxn modelId="{19B6EE85-8A72-4018-9D5F-8F7B729941C3}" type="presOf" srcId="{8EDFE873-DC49-4040-927D-BA1F639ADD35}" destId="{BD2BEDD8-5A22-413B-86E7-767796730175}" srcOrd="0" destOrd="0" presId="urn:microsoft.com/office/officeart/2005/8/layout/cycle1"/>
    <dgm:cxn modelId="{689C9193-1A2E-4058-B9F8-7D63E391DF35}" srcId="{37CD5662-6167-42AC-9B34-C29F24E13815}" destId="{8ECD945B-CD6C-408C-B60B-7CE3669B258D}" srcOrd="1" destOrd="0" parTransId="{8D82DA5B-7AAC-4BDF-AEB5-FEB90AE21B33}" sibTransId="{6549A433-F55E-430C-B13D-D850975566F2}"/>
    <dgm:cxn modelId="{DF8ED4B1-B130-4326-A8AB-D16AF1B663E4}" type="presOf" srcId="{37CD5662-6167-42AC-9B34-C29F24E13815}" destId="{3EE0CDCD-B483-4638-B89D-0CC80F737851}" srcOrd="0" destOrd="0" presId="urn:microsoft.com/office/officeart/2005/8/layout/cycle1"/>
    <dgm:cxn modelId="{FB0816B4-88AF-4AC0-9C57-FE1DB4CECD75}" type="presOf" srcId="{D3C50287-2C59-4812-B98C-3A4FB385539B}" destId="{006AE496-F14C-4F4A-9187-D093B5F0FBF2}" srcOrd="0" destOrd="0" presId="urn:microsoft.com/office/officeart/2005/8/layout/cycle1"/>
    <dgm:cxn modelId="{D81528DA-0D75-44A9-9B7D-A6D2C241EE3D}" type="presOf" srcId="{F5586F3E-311D-4547-AEA3-E84539D52C48}" destId="{7D043CA2-F191-43C0-8B07-3658FC76D311}" srcOrd="0" destOrd="0" presId="urn:microsoft.com/office/officeart/2005/8/layout/cycle1"/>
    <dgm:cxn modelId="{B1714CE4-8B77-44D4-A34E-78EB8CEB91E5}" type="presOf" srcId="{8F8AE3A1-4790-4A6F-93BE-46B4DDC7B239}" destId="{B00CFFFD-F9ED-434F-A0B7-F78067A2F657}" srcOrd="0" destOrd="0" presId="urn:microsoft.com/office/officeart/2005/8/layout/cycle1"/>
    <dgm:cxn modelId="{6F0E645F-D921-4F77-B10A-2B8B38AE06E5}" type="presParOf" srcId="{3EE0CDCD-B483-4638-B89D-0CC80F737851}" destId="{E94E511C-7548-476E-B3FB-4234DC0D2931}" srcOrd="0" destOrd="0" presId="urn:microsoft.com/office/officeart/2005/8/layout/cycle1"/>
    <dgm:cxn modelId="{AD44CEB0-64C8-4917-B4F6-CA80C23E9E3E}" type="presParOf" srcId="{3EE0CDCD-B483-4638-B89D-0CC80F737851}" destId="{BD2BEDD8-5A22-413B-86E7-767796730175}" srcOrd="1" destOrd="0" presId="urn:microsoft.com/office/officeart/2005/8/layout/cycle1"/>
    <dgm:cxn modelId="{A32F0140-BD95-4012-8970-DF2D000EFA5B}" type="presParOf" srcId="{3EE0CDCD-B483-4638-B89D-0CC80F737851}" destId="{006AE496-F14C-4F4A-9187-D093B5F0FBF2}" srcOrd="2" destOrd="0" presId="urn:microsoft.com/office/officeart/2005/8/layout/cycle1"/>
    <dgm:cxn modelId="{B9D93D39-BBEB-4913-B592-B6E8049B7ADF}" type="presParOf" srcId="{3EE0CDCD-B483-4638-B89D-0CC80F737851}" destId="{F93FD8D7-A1D9-4640-BC56-04EF99E3492B}" srcOrd="3" destOrd="0" presId="urn:microsoft.com/office/officeart/2005/8/layout/cycle1"/>
    <dgm:cxn modelId="{FF3B2C35-4E8E-4A3E-82CE-FB579B437561}" type="presParOf" srcId="{3EE0CDCD-B483-4638-B89D-0CC80F737851}" destId="{CDD99A72-FFA9-4065-834C-64EC98C592FB}" srcOrd="4" destOrd="0" presId="urn:microsoft.com/office/officeart/2005/8/layout/cycle1"/>
    <dgm:cxn modelId="{807E9B9B-5E1B-4C5D-AF5D-744C7D85F73B}" type="presParOf" srcId="{3EE0CDCD-B483-4638-B89D-0CC80F737851}" destId="{22DE219A-6637-4ACA-BD33-4967562CD62B}" srcOrd="5" destOrd="0" presId="urn:microsoft.com/office/officeart/2005/8/layout/cycle1"/>
    <dgm:cxn modelId="{8413A59B-B342-45EF-A0D3-15C42BEB242F}" type="presParOf" srcId="{3EE0CDCD-B483-4638-B89D-0CC80F737851}" destId="{DB628D3C-8CB0-4824-BE72-2342443B2FF2}" srcOrd="6" destOrd="0" presId="urn:microsoft.com/office/officeart/2005/8/layout/cycle1"/>
    <dgm:cxn modelId="{63285007-8CF0-4FE2-8125-0C0CA9A55170}" type="presParOf" srcId="{3EE0CDCD-B483-4638-B89D-0CC80F737851}" destId="{B00CFFFD-F9ED-434F-A0B7-F78067A2F657}" srcOrd="7" destOrd="0" presId="urn:microsoft.com/office/officeart/2005/8/layout/cycle1"/>
    <dgm:cxn modelId="{8E6FFA88-3A5A-430C-8A10-37FA7C08DB07}" type="presParOf" srcId="{3EE0CDCD-B483-4638-B89D-0CC80F737851}" destId="{7D043CA2-F191-43C0-8B07-3658FC76D311}" srcOrd="8" destOrd="0" presId="urn:microsoft.com/office/officeart/2005/8/layout/cycle1"/>
    <dgm:cxn modelId="{34DFC2A1-013C-4BA3-B839-C5E5F23E64BC}" type="presParOf" srcId="{3EE0CDCD-B483-4638-B89D-0CC80F737851}" destId="{F327BA6A-7AB1-4792-8140-CFC988AE2FE4}" srcOrd="9" destOrd="0" presId="urn:microsoft.com/office/officeart/2005/8/layout/cycle1"/>
    <dgm:cxn modelId="{DBAD5DF2-7F6F-45E0-9C25-88463F134230}" type="presParOf" srcId="{3EE0CDCD-B483-4638-B89D-0CC80F737851}" destId="{8A3F4684-CA6B-49F1-8BD9-ECF84DE90ECD}" srcOrd="10" destOrd="0" presId="urn:microsoft.com/office/officeart/2005/8/layout/cycle1"/>
    <dgm:cxn modelId="{9E5FE47A-4991-4F1E-933E-101EAE04B5CA}" type="presParOf" srcId="{3EE0CDCD-B483-4638-B89D-0CC80F737851}" destId="{BB555FF7-2CFB-400C-80B4-7238A7C49E64}" srcOrd="11" destOrd="0" presId="urn:microsoft.com/office/officeart/2005/8/layout/cycle1"/>
    <dgm:cxn modelId="{C03E110C-F74B-404A-9FDB-62759BC2CE48}" type="presParOf" srcId="{3EE0CDCD-B483-4638-B89D-0CC80F737851}" destId="{35428D0C-E51F-4509-8FD7-82E42B044DF8}" srcOrd="12" destOrd="0" presId="urn:microsoft.com/office/officeart/2005/8/layout/cycle1"/>
    <dgm:cxn modelId="{AB5A5594-D876-40E9-8173-FA054E9B1CAD}" type="presParOf" srcId="{3EE0CDCD-B483-4638-B89D-0CC80F737851}" destId="{20BA4FD6-1126-45AA-9E2C-EFF2C572C076}" srcOrd="13" destOrd="0" presId="urn:microsoft.com/office/officeart/2005/8/layout/cycle1"/>
    <dgm:cxn modelId="{2CD5027A-5D29-40CF-87A3-464DB58C3CAF}" type="presParOf" srcId="{3EE0CDCD-B483-4638-B89D-0CC80F737851}" destId="{0305BFA1-85FE-404B-BA06-A7145D10A3D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B8922-DAB9-4D48-B0DE-87397409C14A}">
      <dsp:nvSpPr>
        <dsp:cNvPr id="0" name=""/>
        <dsp:cNvSpPr/>
      </dsp:nvSpPr>
      <dsp:spPr>
        <a:xfrm>
          <a:off x="4273674" y="1844096"/>
          <a:ext cx="111472" cy="488354"/>
        </a:xfrm>
        <a:custGeom>
          <a:avLst/>
          <a:gdLst/>
          <a:ahLst/>
          <a:cxnLst/>
          <a:rect l="0" t="0" r="0" b="0"/>
          <a:pathLst>
            <a:path>
              <a:moveTo>
                <a:pt x="111472" y="0"/>
              </a:moveTo>
              <a:lnTo>
                <a:pt x="111472" y="488354"/>
              </a:lnTo>
              <a:lnTo>
                <a:pt x="0" y="4883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2930A-92C7-4658-9B28-CD145322E73F}">
      <dsp:nvSpPr>
        <dsp:cNvPr id="0" name=""/>
        <dsp:cNvSpPr/>
      </dsp:nvSpPr>
      <dsp:spPr>
        <a:xfrm>
          <a:off x="4385146" y="1844096"/>
          <a:ext cx="3211462" cy="97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237"/>
              </a:lnTo>
              <a:lnTo>
                <a:pt x="3211462" y="865237"/>
              </a:lnTo>
              <a:lnTo>
                <a:pt x="3211462" y="976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5AC77-F8EF-4A92-9BCC-87A2CDEE0318}">
      <dsp:nvSpPr>
        <dsp:cNvPr id="0" name=""/>
        <dsp:cNvSpPr/>
      </dsp:nvSpPr>
      <dsp:spPr>
        <a:xfrm>
          <a:off x="6312024" y="3351626"/>
          <a:ext cx="642292" cy="22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72"/>
              </a:lnTo>
              <a:lnTo>
                <a:pt x="642292" y="111472"/>
              </a:lnTo>
              <a:lnTo>
                <a:pt x="642292" y="222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F1A05-1DEE-46FC-8A31-9B83929B2B31}">
      <dsp:nvSpPr>
        <dsp:cNvPr id="0" name=""/>
        <dsp:cNvSpPr/>
      </dsp:nvSpPr>
      <dsp:spPr>
        <a:xfrm>
          <a:off x="5669731" y="3351626"/>
          <a:ext cx="642292" cy="222944"/>
        </a:xfrm>
        <a:custGeom>
          <a:avLst/>
          <a:gdLst/>
          <a:ahLst/>
          <a:cxnLst/>
          <a:rect l="0" t="0" r="0" b="0"/>
          <a:pathLst>
            <a:path>
              <a:moveTo>
                <a:pt x="642292" y="0"/>
              </a:moveTo>
              <a:lnTo>
                <a:pt x="642292" y="111472"/>
              </a:lnTo>
              <a:lnTo>
                <a:pt x="0" y="111472"/>
              </a:lnTo>
              <a:lnTo>
                <a:pt x="0" y="222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ACF6F-7A78-4EED-B077-4B0949CE8BF0}">
      <dsp:nvSpPr>
        <dsp:cNvPr id="0" name=""/>
        <dsp:cNvSpPr/>
      </dsp:nvSpPr>
      <dsp:spPr>
        <a:xfrm>
          <a:off x="4385146" y="1844096"/>
          <a:ext cx="1926877" cy="97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237"/>
              </a:lnTo>
              <a:lnTo>
                <a:pt x="1926877" y="865237"/>
              </a:lnTo>
              <a:lnTo>
                <a:pt x="1926877" y="976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0BCF1-D9F0-451A-B2F6-B92E7782B0FD}">
      <dsp:nvSpPr>
        <dsp:cNvPr id="0" name=""/>
        <dsp:cNvSpPr/>
      </dsp:nvSpPr>
      <dsp:spPr>
        <a:xfrm>
          <a:off x="3742853" y="3351626"/>
          <a:ext cx="642292" cy="22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72"/>
              </a:lnTo>
              <a:lnTo>
                <a:pt x="642292" y="111472"/>
              </a:lnTo>
              <a:lnTo>
                <a:pt x="642292" y="222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C032F-ADB1-46EB-A252-7A2459B774F8}">
      <dsp:nvSpPr>
        <dsp:cNvPr id="0" name=""/>
        <dsp:cNvSpPr/>
      </dsp:nvSpPr>
      <dsp:spPr>
        <a:xfrm>
          <a:off x="3100561" y="3351626"/>
          <a:ext cx="642292" cy="222944"/>
        </a:xfrm>
        <a:custGeom>
          <a:avLst/>
          <a:gdLst/>
          <a:ahLst/>
          <a:cxnLst/>
          <a:rect l="0" t="0" r="0" b="0"/>
          <a:pathLst>
            <a:path>
              <a:moveTo>
                <a:pt x="642292" y="0"/>
              </a:moveTo>
              <a:lnTo>
                <a:pt x="642292" y="111472"/>
              </a:lnTo>
              <a:lnTo>
                <a:pt x="0" y="111472"/>
              </a:lnTo>
              <a:lnTo>
                <a:pt x="0" y="222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EAFFD-4E2A-43DB-B0DF-8F3391D9AED1}">
      <dsp:nvSpPr>
        <dsp:cNvPr id="0" name=""/>
        <dsp:cNvSpPr/>
      </dsp:nvSpPr>
      <dsp:spPr>
        <a:xfrm>
          <a:off x="3742853" y="1844096"/>
          <a:ext cx="642292" cy="976709"/>
        </a:xfrm>
        <a:custGeom>
          <a:avLst/>
          <a:gdLst/>
          <a:ahLst/>
          <a:cxnLst/>
          <a:rect l="0" t="0" r="0" b="0"/>
          <a:pathLst>
            <a:path>
              <a:moveTo>
                <a:pt x="642292" y="0"/>
              </a:moveTo>
              <a:lnTo>
                <a:pt x="642292" y="865237"/>
              </a:lnTo>
              <a:lnTo>
                <a:pt x="0" y="865237"/>
              </a:lnTo>
              <a:lnTo>
                <a:pt x="0" y="976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9256E-1550-4F57-8597-20E6C455779C}">
      <dsp:nvSpPr>
        <dsp:cNvPr id="0" name=""/>
        <dsp:cNvSpPr/>
      </dsp:nvSpPr>
      <dsp:spPr>
        <a:xfrm>
          <a:off x="1173683" y="3351626"/>
          <a:ext cx="642292" cy="22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72"/>
              </a:lnTo>
              <a:lnTo>
                <a:pt x="642292" y="111472"/>
              </a:lnTo>
              <a:lnTo>
                <a:pt x="642292" y="222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B4F58-81EC-4C93-B659-4C301D69972B}">
      <dsp:nvSpPr>
        <dsp:cNvPr id="0" name=""/>
        <dsp:cNvSpPr/>
      </dsp:nvSpPr>
      <dsp:spPr>
        <a:xfrm>
          <a:off x="531390" y="3351626"/>
          <a:ext cx="642292" cy="222944"/>
        </a:xfrm>
        <a:custGeom>
          <a:avLst/>
          <a:gdLst/>
          <a:ahLst/>
          <a:cxnLst/>
          <a:rect l="0" t="0" r="0" b="0"/>
          <a:pathLst>
            <a:path>
              <a:moveTo>
                <a:pt x="642292" y="0"/>
              </a:moveTo>
              <a:lnTo>
                <a:pt x="642292" y="111472"/>
              </a:lnTo>
              <a:lnTo>
                <a:pt x="0" y="111472"/>
              </a:lnTo>
              <a:lnTo>
                <a:pt x="0" y="222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E3325-55D6-45DE-B94F-C808069BB723}">
      <dsp:nvSpPr>
        <dsp:cNvPr id="0" name=""/>
        <dsp:cNvSpPr/>
      </dsp:nvSpPr>
      <dsp:spPr>
        <a:xfrm>
          <a:off x="1173683" y="1844096"/>
          <a:ext cx="3211462" cy="976709"/>
        </a:xfrm>
        <a:custGeom>
          <a:avLst/>
          <a:gdLst/>
          <a:ahLst/>
          <a:cxnLst/>
          <a:rect l="0" t="0" r="0" b="0"/>
          <a:pathLst>
            <a:path>
              <a:moveTo>
                <a:pt x="3211462" y="0"/>
              </a:moveTo>
              <a:lnTo>
                <a:pt x="3211462" y="865237"/>
              </a:lnTo>
              <a:lnTo>
                <a:pt x="0" y="865237"/>
              </a:lnTo>
              <a:lnTo>
                <a:pt x="0" y="976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258F-957F-484F-90C1-C986E9EA6E8D}">
      <dsp:nvSpPr>
        <dsp:cNvPr id="0" name=""/>
        <dsp:cNvSpPr/>
      </dsp:nvSpPr>
      <dsp:spPr>
        <a:xfrm>
          <a:off x="3854325" y="1313276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总经理</a:t>
          </a:r>
        </a:p>
      </dsp:txBody>
      <dsp:txXfrm>
        <a:off x="3854325" y="1313276"/>
        <a:ext cx="1061640" cy="530820"/>
      </dsp:txXfrm>
    </dsp:sp>
    <dsp:sp modelId="{A908A7A4-A90B-47A3-90CA-E351DAB73E1C}">
      <dsp:nvSpPr>
        <dsp:cNvPr id="0" name=""/>
        <dsp:cNvSpPr/>
      </dsp:nvSpPr>
      <dsp:spPr>
        <a:xfrm>
          <a:off x="642863" y="2820805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电脑部</a:t>
          </a:r>
        </a:p>
      </dsp:txBody>
      <dsp:txXfrm>
        <a:off x="642863" y="2820805"/>
        <a:ext cx="1061640" cy="530820"/>
      </dsp:txXfrm>
    </dsp:sp>
    <dsp:sp modelId="{D2BEBE55-036D-4253-8371-D579295371BC}">
      <dsp:nvSpPr>
        <dsp:cNvPr id="0" name=""/>
        <dsp:cNvSpPr/>
      </dsp:nvSpPr>
      <dsp:spPr>
        <a:xfrm>
          <a:off x="570" y="3574570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软件部</a:t>
          </a:r>
        </a:p>
      </dsp:txBody>
      <dsp:txXfrm>
        <a:off x="570" y="3574570"/>
        <a:ext cx="1061640" cy="530820"/>
      </dsp:txXfrm>
    </dsp:sp>
    <dsp:sp modelId="{36C204D6-D295-4D0F-B49B-8B7F3DB50F55}">
      <dsp:nvSpPr>
        <dsp:cNvPr id="0" name=""/>
        <dsp:cNvSpPr/>
      </dsp:nvSpPr>
      <dsp:spPr>
        <a:xfrm>
          <a:off x="1285155" y="3574570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硬件部</a:t>
          </a:r>
        </a:p>
      </dsp:txBody>
      <dsp:txXfrm>
        <a:off x="1285155" y="3574570"/>
        <a:ext cx="1061640" cy="530820"/>
      </dsp:txXfrm>
    </dsp:sp>
    <dsp:sp modelId="{7305DA4C-D55A-4B67-AF35-ADDFD9F7C461}">
      <dsp:nvSpPr>
        <dsp:cNvPr id="0" name=""/>
        <dsp:cNvSpPr/>
      </dsp:nvSpPr>
      <dsp:spPr>
        <a:xfrm>
          <a:off x="3212033" y="2820805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学教部</a:t>
          </a:r>
        </a:p>
      </dsp:txBody>
      <dsp:txXfrm>
        <a:off x="3212033" y="2820805"/>
        <a:ext cx="1061640" cy="530820"/>
      </dsp:txXfrm>
    </dsp:sp>
    <dsp:sp modelId="{C3FE9B42-F0D5-43AC-8491-656673B5D29E}">
      <dsp:nvSpPr>
        <dsp:cNvPr id="0" name=""/>
        <dsp:cNvSpPr/>
      </dsp:nvSpPr>
      <dsp:spPr>
        <a:xfrm>
          <a:off x="2569740" y="3574570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本科部</a:t>
          </a:r>
        </a:p>
      </dsp:txBody>
      <dsp:txXfrm>
        <a:off x="2569740" y="3574570"/>
        <a:ext cx="1061640" cy="530820"/>
      </dsp:txXfrm>
    </dsp:sp>
    <dsp:sp modelId="{3B3EE5D6-7ED3-4029-88FF-337ABB4C96DA}">
      <dsp:nvSpPr>
        <dsp:cNvPr id="0" name=""/>
        <dsp:cNvSpPr/>
      </dsp:nvSpPr>
      <dsp:spPr>
        <a:xfrm>
          <a:off x="3854325" y="3574570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研究生部</a:t>
          </a:r>
        </a:p>
      </dsp:txBody>
      <dsp:txXfrm>
        <a:off x="3854325" y="3574570"/>
        <a:ext cx="1061640" cy="530820"/>
      </dsp:txXfrm>
    </dsp:sp>
    <dsp:sp modelId="{5C5BF1EB-224D-4908-B2BD-F4432FB94508}">
      <dsp:nvSpPr>
        <dsp:cNvPr id="0" name=""/>
        <dsp:cNvSpPr/>
      </dsp:nvSpPr>
      <dsp:spPr>
        <a:xfrm>
          <a:off x="5781203" y="2820805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外语部</a:t>
          </a:r>
        </a:p>
      </dsp:txBody>
      <dsp:txXfrm>
        <a:off x="5781203" y="2820805"/>
        <a:ext cx="1061640" cy="530820"/>
      </dsp:txXfrm>
    </dsp:sp>
    <dsp:sp modelId="{3DA23990-7C0E-4D13-A8B0-97431AFEB34B}">
      <dsp:nvSpPr>
        <dsp:cNvPr id="0" name=""/>
        <dsp:cNvSpPr/>
      </dsp:nvSpPr>
      <dsp:spPr>
        <a:xfrm>
          <a:off x="5138911" y="3574570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英语部</a:t>
          </a:r>
        </a:p>
      </dsp:txBody>
      <dsp:txXfrm>
        <a:off x="5138911" y="3574570"/>
        <a:ext cx="1061640" cy="530820"/>
      </dsp:txXfrm>
    </dsp:sp>
    <dsp:sp modelId="{571DE0E6-4631-48F2-960C-11C312DCC124}">
      <dsp:nvSpPr>
        <dsp:cNvPr id="0" name=""/>
        <dsp:cNvSpPr/>
      </dsp:nvSpPr>
      <dsp:spPr>
        <a:xfrm>
          <a:off x="6423496" y="3574570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日语部</a:t>
          </a:r>
        </a:p>
      </dsp:txBody>
      <dsp:txXfrm>
        <a:off x="6423496" y="3574570"/>
        <a:ext cx="1061640" cy="530820"/>
      </dsp:txXfrm>
    </dsp:sp>
    <dsp:sp modelId="{08833817-5AB4-4D64-8C27-AFE9C8E7595B}">
      <dsp:nvSpPr>
        <dsp:cNvPr id="0" name=""/>
        <dsp:cNvSpPr/>
      </dsp:nvSpPr>
      <dsp:spPr>
        <a:xfrm>
          <a:off x="7065788" y="2820805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游戏部</a:t>
          </a:r>
        </a:p>
      </dsp:txBody>
      <dsp:txXfrm>
        <a:off x="7065788" y="2820805"/>
        <a:ext cx="1061640" cy="530820"/>
      </dsp:txXfrm>
    </dsp:sp>
    <dsp:sp modelId="{498EEAE7-BE60-431F-A111-28A21DE75F1C}">
      <dsp:nvSpPr>
        <dsp:cNvPr id="0" name=""/>
        <dsp:cNvSpPr/>
      </dsp:nvSpPr>
      <dsp:spPr>
        <a:xfrm>
          <a:off x="3212033" y="2067040"/>
          <a:ext cx="1061640" cy="53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秘书处</a:t>
          </a:r>
        </a:p>
      </dsp:txBody>
      <dsp:txXfrm>
        <a:off x="3212033" y="2067040"/>
        <a:ext cx="1061640" cy="530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B2040-C75A-4D48-8D91-D7E41C5F277E}">
      <dsp:nvSpPr>
        <dsp:cNvPr id="0" name=""/>
        <dsp:cNvSpPr/>
      </dsp:nvSpPr>
      <dsp:spPr>
        <a:xfrm>
          <a:off x="3251199" y="0"/>
          <a:ext cx="16255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自我实现需求</a:t>
          </a:r>
        </a:p>
      </dsp:txBody>
      <dsp:txXfrm>
        <a:off x="3251199" y="0"/>
        <a:ext cx="1625599" cy="1083733"/>
      </dsp:txXfrm>
    </dsp:sp>
    <dsp:sp modelId="{6FF37EA9-8AE5-474D-A3D2-81DF293C01C6}">
      <dsp:nvSpPr>
        <dsp:cNvPr id="0" name=""/>
        <dsp:cNvSpPr/>
      </dsp:nvSpPr>
      <dsp:spPr>
        <a:xfrm>
          <a:off x="2438400" y="1083733"/>
          <a:ext cx="32511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尊重需求</a:t>
          </a:r>
        </a:p>
      </dsp:txBody>
      <dsp:txXfrm>
        <a:off x="3007360" y="1083733"/>
        <a:ext cx="2113280" cy="1083733"/>
      </dsp:txXfrm>
    </dsp:sp>
    <dsp:sp modelId="{4EFE2660-2FF3-4910-A558-15C760D3C1AE}">
      <dsp:nvSpPr>
        <dsp:cNvPr id="0" name=""/>
        <dsp:cNvSpPr/>
      </dsp:nvSpPr>
      <dsp:spPr>
        <a:xfrm>
          <a:off x="1625600" y="2167466"/>
          <a:ext cx="48767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社交需求</a:t>
          </a:r>
        </a:p>
      </dsp:txBody>
      <dsp:txXfrm>
        <a:off x="2479039" y="2167466"/>
        <a:ext cx="3169919" cy="1083733"/>
      </dsp:txXfrm>
    </dsp:sp>
    <dsp:sp modelId="{34050253-4323-477A-A9AC-62C2EC7F6D9D}">
      <dsp:nvSpPr>
        <dsp:cNvPr id="0" name=""/>
        <dsp:cNvSpPr/>
      </dsp:nvSpPr>
      <dsp:spPr>
        <a:xfrm>
          <a:off x="812800" y="3251200"/>
          <a:ext cx="65023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安全需求</a:t>
          </a:r>
        </a:p>
      </dsp:txBody>
      <dsp:txXfrm>
        <a:off x="1950719" y="3251200"/>
        <a:ext cx="4226560" cy="1083733"/>
      </dsp:txXfrm>
    </dsp:sp>
    <dsp:sp modelId="{D4A529C6-A2FB-43ED-B11C-8D0E03B68278}">
      <dsp:nvSpPr>
        <dsp:cNvPr id="0" name=""/>
        <dsp:cNvSpPr/>
      </dsp:nvSpPr>
      <dsp:spPr>
        <a:xfrm>
          <a:off x="0" y="4334933"/>
          <a:ext cx="8128000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生理需求</a:t>
          </a:r>
        </a:p>
      </dsp:txBody>
      <dsp:txXfrm>
        <a:off x="1422399" y="4334933"/>
        <a:ext cx="5283200" cy="1083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BEDD8-5A22-413B-86E7-767796730175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自我实现需求</a:t>
          </a:r>
        </a:p>
      </dsp:txBody>
      <dsp:txXfrm>
        <a:off x="4704665" y="39140"/>
        <a:ext cx="1341437" cy="1341437"/>
      </dsp:txXfrm>
    </dsp:sp>
    <dsp:sp modelId="{006AE496-F14C-4F4A-9187-D093B5F0FBF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D99A72-FFA9-4065-834C-64EC98C592FB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尊重需求</a:t>
          </a:r>
        </a:p>
      </dsp:txBody>
      <dsp:txXfrm>
        <a:off x="5515145" y="2533541"/>
        <a:ext cx="1341437" cy="1341437"/>
      </dsp:txXfrm>
    </dsp:sp>
    <dsp:sp modelId="{22DE219A-6637-4ACA-BD33-4967562CD62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0CFFFD-F9ED-434F-A0B7-F78067A2F657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社交需求</a:t>
          </a:r>
        </a:p>
      </dsp:txBody>
      <dsp:txXfrm>
        <a:off x="3393281" y="4075166"/>
        <a:ext cx="1341437" cy="1341437"/>
      </dsp:txXfrm>
    </dsp:sp>
    <dsp:sp modelId="{7D043CA2-F191-43C0-8B07-3658FC76D311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3F4684-CA6B-49F1-8BD9-ECF84DE90ECD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安全需求</a:t>
          </a:r>
        </a:p>
      </dsp:txBody>
      <dsp:txXfrm>
        <a:off x="1271416" y="2533541"/>
        <a:ext cx="1341437" cy="1341437"/>
      </dsp:txXfrm>
    </dsp:sp>
    <dsp:sp modelId="{BB555FF7-2CFB-400C-80B4-7238A7C49E6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BA4FD6-1126-45AA-9E2C-EFF2C572C076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生理需求</a:t>
          </a:r>
        </a:p>
      </dsp:txBody>
      <dsp:txXfrm>
        <a:off x="2081896" y="39140"/>
        <a:ext cx="1341437" cy="1341437"/>
      </dsp:txXfrm>
    </dsp:sp>
    <dsp:sp modelId="{0305BFA1-85FE-404B-BA06-A7145D10A3D9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5036-BF60-47CA-9EB2-F1882BD1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703839-AF7B-471B-A0A0-4FE60D9B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32477-3CFE-4F65-93CF-30224F5F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1247B-F3D9-49DD-BE3B-07652D4E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BBDE2-2DFD-4E12-B69C-608EE680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7DCD0-1CAF-48C8-899B-6109D028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058E17-72E9-481E-959A-4E568AE38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BA36-76FE-4D1F-97B0-5B921CF6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E3E49-7802-4E95-8C47-A50B5F28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58E0-8D09-457D-B877-B8D2301D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A06AC3-D079-4428-956F-60D8E7A00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C9198-3F1D-47A4-9E3B-A93C988C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A4FDD-E8A0-486D-899F-FBA3E9CD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68BB8-EC49-42D7-8E4D-D4F019AA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BD133-B623-48E9-BB28-C566C8F8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5CD3-6472-4BA8-9835-82125332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543E1-5F47-41B7-BFD2-9D5450B7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0A196-AC0D-450C-966A-1C6C530E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9863D-A7E3-4A42-878A-ED589F94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2BBFE-F2B9-4229-9CE3-28B8CCC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F270-B047-4649-B7F0-D116FD55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94F13-2CAE-4D55-B1F7-479A1F15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56BB5-F66E-4856-9732-255E7B05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6364B-EEA8-4FC3-A06E-E903408C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A624C-B429-4D4B-B29F-9C259C9F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4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3CF51-87A7-4F26-8464-045A9C3A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AD9AD-DA03-4E0D-97F5-D12881C1E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B2340-7FD9-43B1-8191-9D5BBC83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BB488-D624-4265-A3BD-9D695302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C111F-8B42-4DB0-ADF8-8B79458A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EDF7B-0058-4B95-9366-B11BBC45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9FD14-6EAD-430D-97C8-D10B2F60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A203A-5AA1-4164-863F-45659116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C42B3-276E-4A88-95C6-EA9AAFE94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2A5A4-986D-48B0-96BA-4812A540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D7FBA4-DFD2-4CE7-9461-6A70FCC40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6FC571-4EC4-44DC-88F8-B5EB45AF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425A1-1D43-4BBD-AF7B-B67B13BC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9CB2CB-8D82-4E6C-AE81-63B04568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44DB9-7319-4E64-802A-2B5680C3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0599FB-73E5-4B8E-8C18-B28C3B7D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C708B6-3A8E-450A-940D-6C1554BF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AD6E5-4F5E-46B7-9F39-17B9835B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79FEC3-37A3-48A6-98B2-093C69D6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6098BA-B6F0-42D3-89B2-6C5DA256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07E06-DF91-424F-A2CE-A49D8E9D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FC866-47C4-4D78-B10D-3B884D23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947C8-9C94-417C-ACD9-80BBF0F4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69CBF-12CD-471A-9D9C-0BFD87A9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EE30E-DB87-4C27-A8A9-03933C52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9EBD4-A86A-4A31-92A2-FCA8B402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55C6F-8604-4645-A1FB-B2C89B9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3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D7D8E-0C25-4BF7-9EFD-95DC6B1F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E766C4-60C2-4B3C-B657-BBAE08E0B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715FF-5731-46CF-9AE2-80ABCFA88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30C6B-C0B4-489B-9E95-1AA9C29B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17293-C0B5-422F-8163-96D5ED26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0EE86-3737-4B5E-83EE-BCDCB895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6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AE596-283C-4492-A722-75791F22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0572E-90FA-474A-8309-3ABC71D2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9D7FD-0DA7-4128-804E-C27ACB9F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8FF6-56F9-4621-B14A-2F30928E43F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D735-B135-42F8-8E20-B1999A392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8061F-55CA-4F1F-8CF8-1CFBCB4A1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1650-F0C4-42F7-8B1D-CE620FD4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C938A67-A9BC-43A6-9F2A-5C6207734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9850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20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7BEB91C-06C6-48C5-8CB0-83E869F12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3012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40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7BEB91C-06C6-48C5-8CB0-83E869F12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4636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16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pp</dc:creator>
  <cp:lastModifiedBy>w pp</cp:lastModifiedBy>
  <cp:revision>6</cp:revision>
  <dcterms:created xsi:type="dcterms:W3CDTF">2022-11-16T04:04:20Z</dcterms:created>
  <dcterms:modified xsi:type="dcterms:W3CDTF">2022-11-16T04:17:53Z</dcterms:modified>
</cp:coreProperties>
</file>