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364" r:id="rId2"/>
  </p:sldIdLst>
  <p:sldSz cx="12192000" cy="6858000"/>
  <p:notesSz cx="6797675" cy="9928225"/>
  <p:embeddedFontLst>
    <p:embeddedFont>
      <p:font typeface="Verdana" panose="020B0604030504040204" pitchFamily="34" charset="0"/>
      <p:regular r:id="rId4"/>
      <p:bold r:id="rId5"/>
      <p:italic r:id="rId6"/>
      <p:boldItalic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88496"/>
    <a:srgbClr val="D9D9D9"/>
    <a:srgbClr val="4DA4DF"/>
    <a:srgbClr val="F4F4F4"/>
    <a:srgbClr val="FFC000"/>
    <a:srgbClr val="197EC6"/>
    <a:srgbClr val="0000FF"/>
    <a:srgbClr val="F5F5F1"/>
    <a:srgbClr val="E7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6313" autoAdjust="0"/>
  </p:normalViewPr>
  <p:slideViewPr>
    <p:cSldViewPr snapToGrid="0">
      <p:cViewPr varScale="1">
        <p:scale>
          <a:sx n="70" d="100"/>
          <a:sy n="70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3DF8-A1BD-4766-B658-89EB37CADFC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3CB0-8182-4CFC-B680-E8C7D107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93CB0-8182-4CFC-B680-E8C7D10786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21504" y="257629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6206785" y="257629"/>
            <a:ext cx="3324079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221506" y="476703"/>
            <a:ext cx="8309357" cy="231323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12192000" cy="66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103888" tIns="51944" rIns="103888" bIns="51944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03885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13324" y="260271"/>
          <a:ext cx="11965353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76"/>
                <a:gridCol w="3753751"/>
                <a:gridCol w="1222151"/>
                <a:gridCol w="3120345"/>
                <a:gridCol w="576064"/>
                <a:gridCol w="930303"/>
                <a:gridCol w="523779"/>
                <a:gridCol w="832184"/>
              </a:tblGrid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Page NAME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2018-11-06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VER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0.30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P.No.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256505" y="504996"/>
            <a:ext cx="82762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1038858">
              <a:defRPr/>
            </a:pPr>
            <a:fld id="{FD52CB4A-4314-43B2-8301-9892EE8644E2}" type="slidenum">
              <a:rPr lang="en-US" altLang="ko-KR" sz="933" b="1">
                <a:solidFill>
                  <a:prstClr val="black"/>
                </a:solidFill>
                <a:latin typeface="Verdana" pitchFamily="34" charset="0"/>
              </a:rPr>
              <a:pPr algn="ctr" defTabSz="1038858">
                <a:defRPr/>
              </a:pPr>
              <a:t>‹#›</a:t>
            </a:fld>
            <a:endParaRPr lang="en-US" altLang="ko-KR" sz="933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15" name="Picture 49" descr="웹케시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7" y="293"/>
            <a:ext cx="1054548" cy="1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91701" y="810401"/>
            <a:ext cx="2286977" cy="216000"/>
          </a:xfrm>
          <a:prstGeom prst="rect">
            <a:avLst/>
          </a:prstGeom>
          <a:solidFill>
            <a:srgbClr val="D1D1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3888" tIns="0" rIns="103888" bIns="0">
            <a:normAutofit/>
          </a:bodyPr>
          <a:lstStyle/>
          <a:p>
            <a:pPr algn="ctr" defTabSz="1038858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</a:rPr>
              <a:t>Description</a:t>
            </a:r>
            <a:endParaRPr lang="ko-KR" altLang="en-US" sz="1200" kern="0" dirty="0">
              <a:solidFill>
                <a:prstClr val="black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11653413" y="6663557"/>
            <a:ext cx="48945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1038858">
              <a:defRPr/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 </a:t>
            </a:r>
            <a:fld id="{1267B6BC-B5D3-4716-BED9-F01A58A252FD}" type="slidenum">
              <a:rPr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 defTabSz="1038858">
                <a:defRPr/>
              </a:pPr>
              <a:t>‹#›</a:t>
            </a:fld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 flipV="1">
            <a:off x="0" y="6598523"/>
            <a:ext cx="12192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defTabSz="1038858">
              <a:defRPr/>
            </a:pP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98620" y="810401"/>
            <a:ext cx="9583128" cy="5788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103888" tIns="0" rIns="103888" bIns="0" rtlCol="0" anchor="ctr">
            <a:normAutofit/>
          </a:bodyPr>
          <a:lstStyle>
            <a:defPPr>
              <a:defRPr lang="ko-KR"/>
            </a:defPPr>
            <a:lvl1pPr marL="0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58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163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745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326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9879" y="6347420"/>
            <a:ext cx="9552000" cy="2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0960" bIns="60960" rtlCol="0" anchor="ctr"/>
          <a:lstStyle/>
          <a:p>
            <a:pPr algn="ctr" defTabSz="1038858"/>
            <a:endParaRPr lang="ko-KR" altLang="en-US" sz="933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19430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3885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55828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077716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9572" indent="-389572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844072" indent="-324643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3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0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2337431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85685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28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71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14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5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8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1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4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7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00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32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nav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21504" y="257629"/>
            <a:ext cx="4985280" cy="219075"/>
          </a:xfrm>
        </p:spPr>
        <p:txBody>
          <a:bodyPr/>
          <a:lstStyle/>
          <a:p>
            <a:r>
              <a:rPr lang="en-US" altLang="ko-KR" sz="1200" dirty="0" err="1" smtClean="0"/>
              <a:t>Wininet</a:t>
            </a:r>
            <a:r>
              <a:rPr lang="en-US" altLang="ko-KR" sz="1200" dirty="0" smtClean="0"/>
              <a:t> &amp; </a:t>
            </a:r>
            <a:r>
              <a:rPr lang="en-US" altLang="ko-KR" sz="1200" dirty="0" err="1" smtClean="0"/>
              <a:t>WebBroser</a:t>
            </a:r>
            <a:r>
              <a:rPr lang="en-US" altLang="ko-KR" sz="1200" dirty="0" smtClean="0"/>
              <a:t> Component</a:t>
            </a:r>
            <a:endParaRPr lang="ko-KR" altLang="en-US" sz="1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200" dirty="0" err="1"/>
              <a:t>Wininet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en-US" altLang="ko-KR" sz="1200" dirty="0" err="1" smtClean="0"/>
              <a:t>WebBroser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Component</a:t>
            </a: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dirty="0" err="1"/>
              <a:t>Wininet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en-US" altLang="ko-KR" sz="1200" dirty="0" err="1" smtClean="0"/>
              <a:t>WebBroser</a:t>
            </a:r>
            <a:r>
              <a:rPr lang="en-US" altLang="ko-KR" sz="1200" dirty="0" smtClean="0"/>
              <a:t> Component </a:t>
            </a:r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68878"/>
              </p:ext>
            </p:extLst>
          </p:nvPr>
        </p:nvGraphicFramePr>
        <p:xfrm>
          <a:off x="9801860" y="1032003"/>
          <a:ext cx="2286976" cy="5613748"/>
        </p:xfrm>
        <a:graphic>
          <a:graphicData uri="http://schemas.openxmlformats.org/drawingml/2006/table">
            <a:tbl>
              <a:tblPr firstRow="1" bandRow="1"/>
              <a:tblGrid>
                <a:gridCol w="213213"/>
                <a:gridCol w="2073763"/>
              </a:tblGrid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리소스를 보여주기 위한 버튼</a:t>
                      </a: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TWebBrowser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리소스를 보여주기 위한 메모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페이지 소스 지우기 버튼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32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96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두 개의 다른 방법으로 리소스를 보여주기 라디오 버튼 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 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네이버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날씨 페이지의 리소스를 메모를 통해 보여줍니다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폼을 실행하자마자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hlinkClick r:id="rId3"/>
                        </a:rPr>
                        <a:t>http://weather.naver.com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TWebBrowser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이용하여 접속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③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Wininet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Broser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Component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각각의 방법으로 리소스를 보여줍니다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④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소스를 지웁니다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Click"/>
          <p:cNvGrpSpPr>
            <a:grpSpLocks noChangeAspect="1"/>
          </p:cNvGrpSpPr>
          <p:nvPr/>
        </p:nvGrpSpPr>
        <p:grpSpPr>
          <a:xfrm>
            <a:off x="11310999" y="-363179"/>
            <a:ext cx="185841" cy="264850"/>
            <a:chOff x="5294313" y="2197100"/>
            <a:chExt cx="530225" cy="755651"/>
          </a:xfrm>
        </p:grpSpPr>
        <p:sp>
          <p:nvSpPr>
            <p:cNvPr id="1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98684" y="263980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최 진 영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98683" y="495302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1.0.0.3</a:t>
            </a:r>
            <a:endParaRPr lang="ko-KR" altLang="en-US" sz="12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549" y="271822"/>
            <a:ext cx="827112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2019.05.03</a:t>
            </a:r>
            <a:endParaRPr lang="ko-KR" altLang="en-US" sz="9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0" name="텍스트 개체 틀 1"/>
          <p:cNvSpPr txBox="1">
            <a:spLocks/>
          </p:cNvSpPr>
          <p:nvPr/>
        </p:nvSpPr>
        <p:spPr>
          <a:xfrm>
            <a:off x="5015348" y="922465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 marL="389572" indent="-389572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844072" indent="-324643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8573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8000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7431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856859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289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5717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147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Web </a:t>
            </a:r>
            <a:r>
              <a:rPr lang="en-US" altLang="ko-KR" sz="1600" b="1" dirty="0" err="1" smtClean="0"/>
              <a:t>Broser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Component</a:t>
            </a:r>
            <a:endParaRPr lang="ko-KR" altLang="en-US" sz="1600" b="1" dirty="0"/>
          </a:p>
        </p:txBody>
      </p:sp>
      <p:sp>
        <p:nvSpPr>
          <p:cNvPr id="21" name="텍스트 개체 틀 1"/>
          <p:cNvSpPr txBox="1">
            <a:spLocks/>
          </p:cNvSpPr>
          <p:nvPr/>
        </p:nvSpPr>
        <p:spPr>
          <a:xfrm>
            <a:off x="256732" y="922465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 marL="389572" indent="-389572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844072" indent="-324643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8573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8000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7431" indent="-25971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933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856859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289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5717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147" indent="-259715" algn="l" defTabSz="103885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Wininet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6" y="1454236"/>
            <a:ext cx="4387402" cy="3240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744499" y="1569404"/>
            <a:ext cx="145915" cy="1663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1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6375" y="2065204"/>
            <a:ext cx="154252" cy="16049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2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84778" y="1984957"/>
            <a:ext cx="154252" cy="16049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3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901" y="1454236"/>
            <a:ext cx="4402225" cy="324000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7703292" y="1631675"/>
            <a:ext cx="154252" cy="16049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4</a:t>
            </a:r>
            <a:endParaRPr lang="ko-KR" altLang="en-US" sz="1050" b="1" dirty="0" smtClean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98DB"/>
        </a:solidFill>
        <a:ln>
          <a:noFill/>
        </a:ln>
      </a:spPr>
      <a:bodyPr wrap="none" tIns="45720" bIns="45720" rtlCol="0" anchor="ctr"/>
      <a:lstStyle>
        <a:defPPr algn="ctr">
          <a:defRPr sz="700" dirty="0" smtClean="0">
            <a:solidFill>
              <a:srgbClr val="FFFFFF"/>
            </a:solidFill>
            <a:latin typeface="+mj-lt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dirty="0" smtClean="0">
            <a:latin typeface="맑은 고딕" pitchFamily="50" charset="-127"/>
            <a:ea typeface="맑은 고딕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112</Words>
  <Application>Microsoft Office PowerPoint</Application>
  <PresentationFormat>와이드스크린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돋움</vt:lpstr>
      <vt:lpstr>Verdana</vt:lpstr>
      <vt:lpstr>Arial</vt:lpstr>
      <vt:lpstr>굴림</vt:lpstr>
      <vt:lpstr>맑은 고딕</vt:lpstr>
      <vt:lpstr>Segoe UI</vt:lpstr>
      <vt:lpstr>27_Office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JY_CHOI</cp:lastModifiedBy>
  <cp:revision>181</cp:revision>
  <cp:lastPrinted>2019-03-11T06:09:40Z</cp:lastPrinted>
  <dcterms:created xsi:type="dcterms:W3CDTF">2019-03-07T06:21:11Z</dcterms:created>
  <dcterms:modified xsi:type="dcterms:W3CDTF">2019-05-03T08:05:27Z</dcterms:modified>
</cp:coreProperties>
</file>