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ACE-3032-424E-85ED-0DB7BABC613F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6BF6-7638-41BD-A100-4689DD47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1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ACE-3032-424E-85ED-0DB7BABC613F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6BF6-7638-41BD-A100-4689DD47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8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ACE-3032-424E-85ED-0DB7BABC613F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6BF6-7638-41BD-A100-4689DD47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5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ACE-3032-424E-85ED-0DB7BABC613F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6BF6-7638-41BD-A100-4689DD47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3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ACE-3032-424E-85ED-0DB7BABC613F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6BF6-7638-41BD-A100-4689DD47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3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ACE-3032-424E-85ED-0DB7BABC613F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6BF6-7638-41BD-A100-4689DD47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4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ACE-3032-424E-85ED-0DB7BABC613F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6BF6-7638-41BD-A100-4689DD47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ACE-3032-424E-85ED-0DB7BABC613F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6BF6-7638-41BD-A100-4689DD47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ACE-3032-424E-85ED-0DB7BABC613F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6BF6-7638-41BD-A100-4689DD47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0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ACE-3032-424E-85ED-0DB7BABC613F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6BF6-7638-41BD-A100-4689DD47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3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2ACE-3032-424E-85ED-0DB7BABC613F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6BF6-7638-41BD-A100-4689DD47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3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2ACE-3032-424E-85ED-0DB7BABC613F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6BF6-7638-41BD-A100-4689DD47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5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43833" cy="44713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Weather.exe </a:t>
            </a:r>
            <a:r>
              <a:rPr lang="ko-KR" altLang="en-US" sz="4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 설명서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스크래핑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센터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최진영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3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IE-Json.reg 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IE-Json.reg</a:t>
            </a:r>
          </a:p>
          <a:p>
            <a:pPr lvl="1"/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요청으로 부터 응답 </a:t>
            </a:r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json 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내용을 파일 대신 내용자체를 받아올 수 있게해주는 레지스트리 입니다</a:t>
            </a:r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198407"/>
              </p:ext>
            </p:extLst>
          </p:nvPr>
        </p:nvGraphicFramePr>
        <p:xfrm>
          <a:off x="838200" y="3494775"/>
          <a:ext cx="2046667" cy="139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포장기 셸 개체" showAsIcon="1" r:id="rId3" imgW="529200" imgH="359640" progId="Package">
                  <p:embed/>
                </p:oleObj>
              </mc:Choice>
              <mc:Fallback>
                <p:oleObj name="포장기 셸 개체" showAsIcon="1" r:id="rId3" imgW="529200" imgH="359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494775"/>
                        <a:ext cx="2046667" cy="139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1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1" y="1415739"/>
            <a:ext cx="5648324" cy="41754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83080" y="1640831"/>
            <a:ext cx="1083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① 방식 선택</a:t>
            </a:r>
            <a:endParaRPr lang="ko-KR" alt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2266" y="1184907"/>
            <a:ext cx="853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② 동 선택</a:t>
            </a:r>
            <a:endParaRPr lang="ko-KR" alt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7284720" y="1356360"/>
            <a:ext cx="384812" cy="35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816545" y="1759894"/>
            <a:ext cx="31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86826" y="1548289"/>
            <a:ext cx="853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③ 조회</a:t>
            </a:r>
            <a:endParaRPr lang="ko-KR" alt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6" name="직선 화살표 연결선 25"/>
          <p:cNvCxnSpPr>
            <a:endCxn id="25" idx="1"/>
          </p:cNvCxnSpPr>
          <p:nvPr/>
        </p:nvCxnSpPr>
        <p:spPr>
          <a:xfrm flipV="1">
            <a:off x="8161027" y="1671400"/>
            <a:ext cx="725799" cy="8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99210" y="4467851"/>
            <a:ext cx="147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시간 별 날씨 정보 </a:t>
            </a:r>
            <a:endParaRPr lang="ko-KR" alt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627952" y="4395738"/>
            <a:ext cx="793428" cy="19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69686" y="2782628"/>
            <a:ext cx="147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정보</a:t>
            </a:r>
            <a:endParaRPr lang="ko-KR" alt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1979304" y="2720340"/>
            <a:ext cx="1125847" cy="20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3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배달의민족 도현</vt:lpstr>
      <vt:lpstr>배달의민족 주아</vt:lpstr>
      <vt:lpstr>Arial</vt:lpstr>
      <vt:lpstr>Office 테마</vt:lpstr>
      <vt:lpstr>패키지</vt:lpstr>
      <vt:lpstr>Weather.exe 사용 설명서</vt:lpstr>
      <vt:lpstr>IE-Json.reg 등록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Weather.exe 사용 설명서</dc:title>
  <dc:creator>JY_CHOI</dc:creator>
  <cp:lastModifiedBy>JY_CHOI</cp:lastModifiedBy>
  <cp:revision>3</cp:revision>
  <dcterms:created xsi:type="dcterms:W3CDTF">2019-05-15T23:53:10Z</dcterms:created>
  <dcterms:modified xsi:type="dcterms:W3CDTF">2019-05-20T06:31:29Z</dcterms:modified>
</cp:coreProperties>
</file>