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9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3F1A-8891-4079-8923-F2264C3D37B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COM, ActiveX, OLE Automation, TLB</a:t>
            </a:r>
            <a:b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스크래핑센터</a:t>
            </a:r>
            <a:endParaRPr lang="en-US" altLang="ko-KR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최진영</a:t>
            </a:r>
            <a:endParaRPr lang="en-US" altLang="ko-KR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 Automation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 개발한 프로세스 간 통신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(IPC)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매커니즘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IPC :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프로세스들 사이에 서로 데이터를 주고받는 행위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경로를 뜻한다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하위 집합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자동화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오브젝트들은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인터페이스의 구현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동적 데이터 교환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(DDE)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대체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반드시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 OLE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사용할 필요는 없으나 자동화 오브젝트들 가운데 일부는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환경에서 사용 가능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442912"/>
            <a:ext cx="2800350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4250" y="254793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IPC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40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 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Automation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지원 언어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ABAP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C++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C#</a:t>
            </a: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비주얼 베이직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닷넷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3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TLB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 인터페이스 데이터는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파일에 저장되고 필요할 때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지원 프로그램에 의해 참조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또는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서버가 개발된 경우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생성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가장 큰 장점인 언어 독립적을 위해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필요하다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Type Library : .dll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파일을 만들었다면 이 안의 메서드를 이용하기 위해서는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.h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있어야 함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.h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파일은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C#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이나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VB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읽지 못함 따라서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필요하다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30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SafeCryptLib_TLB </a:t>
            </a:r>
            <a:r>
              <a:rPr lang="ko-KR" altLang="en-US" smtClean="0"/>
              <a:t>소스리뷰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OM</a:t>
            </a:r>
            <a:r>
              <a:rPr lang="en-US" altLang="ko-KR" smtClean="0"/>
              <a:t>(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Object Model)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UNIX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ko-KR" altLang="en-US" sz="2400" err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멀티태스킹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파이프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소켓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공유 메모리 등을 윈도우에서 구현하기 위해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DLL,RPC,DDE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등을 도입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규약을 따르는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MS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사가 주체가 되어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만든 표준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컴파일러의 종류에 관계없이 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규약에 따라 제작한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어떤 컴파일러에서도 그 파일을 사용할 수 있도록 하는 규약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ex)COM,CORBA,EJP,.NET</a:t>
            </a: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서로 다른 프로그램들이 서로 통신할 수 있도록 하는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Specification</a:t>
            </a: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특징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 독립성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Interface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방식으로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지원하는 어떠한 언어로 작성되어도 서버 프로그램 작성 가능 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위치 투명성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컴포넌트가 물리적 위치에 관계없이 다른 컴포넌트 혹은 컴포넌트 클라이언트에 의해 사용될 수 있다는 것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Binary Standard -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개발자는 </a:t>
            </a:r>
            <a:r>
              <a:rPr lang="en-US" altLang="ko-KR" sz="1500" err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exe,ocx,dll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등과 같은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binary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 있으면 컴포넌트를 사용 가능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0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en-US" altLang="ko-KR" smtClean="0"/>
              <a:t>(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 Model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접근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424"/>
          </a:xfrm>
        </p:spPr>
        <p:txBody>
          <a:bodyPr>
            <a:normAutofit/>
          </a:bodyPr>
          <a:lstStyle/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Server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프로그램을 제작하는 방식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DLL(Dynamic Link Library) :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동적 라이브러리를 이용한 프로세스간의 공유를 구현하는 방법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In-Process-Sever(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대부분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EXE</a:t>
            </a:r>
          </a:p>
          <a:p>
            <a:pPr lvl="2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 &amp; </a:t>
            </a:r>
            <a:r>
              <a:rPr lang="en-US" altLang="ko-KR" sz="2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</a:p>
          <a:p>
            <a:pPr lvl="1"/>
            <a:r>
              <a:rPr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</a:t>
            </a:r>
            <a:r>
              <a:rPr lang="ko-KR" altLang="en-US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같은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제작할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문제에 의해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에서도 그 문제가 파급될 수 있음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pPr lvl="1"/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만약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프로그램이 다른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위치할 때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 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6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dllHost.exe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대리 프로세스에 의해 지원됨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1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en-US" altLang="ko-KR"/>
              <a:t>(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Object Model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용어 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Marshaling </a:t>
            </a: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클라이언트와 컴포넌트에 공유되는 모든 데이터는 포장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(packaged)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되어서 어떤 방법으로 전송 되어야함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프로세스를 마셰링이라고 하며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순서로 정돈한다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’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의미이다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 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Dispinterface</a:t>
            </a:r>
          </a:p>
          <a:p>
            <a:pPr lvl="1"/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</a:t>
            </a:r>
            <a:r>
              <a:rPr lang="en-US" altLang="ko-KR"/>
              <a:t>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인터페이스에만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완전히 기반한 인터페이서를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dispinterface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라고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pPr lvl="1"/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</a:t>
            </a:r>
            <a:r>
              <a:rPr lang="en-US" altLang="ko-KR"/>
              <a:t>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= Dispinterface + v-table</a:t>
            </a:r>
          </a:p>
          <a:p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proxy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 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Interface pointer ? </a:t>
            </a:r>
          </a:p>
          <a:p>
            <a:pPr lvl="2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Interface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포함된 순수가상함수를 포함하는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memory-based v-table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대한 포인터의 포인터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Stub 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Proxy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와 통신할 오브젝트쪽의 코드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Interface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초기의 바인딩을 사용하여 개체에 접근할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때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QueryInterface :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특정 인터페이스에 관하여 그 개체에 질의를 던지는 역할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AddRef,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Release :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: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개체의 생성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소멸을 관리하며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개체 자신의 참조회수를 증가시키거나 감소시키는 기능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참조 횟수가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으로 되면 그 개체는 소멸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후기의 바인딩을 사용하여 개체에 접근하고자 할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때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자동화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(Automation)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지원하기 위해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인터페이스로부터 파생된 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Custom Interfa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ce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언어에서 지원 불가능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 언어 지원가능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Visual Basic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Automation Interface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 지원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 언어 불가능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Dual Interface </a:t>
            </a: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모두 지원 가능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기술에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Automation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지원하고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GUI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추가로 지원한 것이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이다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(ActiveX=OLE+COM)</a:t>
            </a:r>
          </a:p>
          <a:p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Explorer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결합하여 웹 브라우저에서 실행 파일을 실행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작동 시 윈도우 또는 윈도우 에뮬레이터를 써야함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웹 표준을 지키지 않아 퇴출위기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MS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 사용 자제를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권고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</a:p>
          <a:p>
            <a:pPr marL="0" indent="0">
              <a:buNone/>
            </a:pP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작성하는 방식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</a:p>
          <a:p>
            <a:pPr lvl="2"/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Winlnet 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클래스를 사용하면 쉽게 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HTTP,FTP 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프로토콜을 사용하여 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TCP/IP 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 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WinSock 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프로토콜을 추상화 하여 데이터 전송</a:t>
            </a:r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ATL</a:t>
            </a:r>
          </a:p>
          <a:p>
            <a:pPr lvl="2"/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이용하는 방식보다 다소 어렵기는 하나 작고 빠른 코드를 생산할 수 있는 장점이 있어 더 많이 사용되고 있다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 sz="1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NET </a:t>
            </a:r>
            <a:r>
              <a:rPr lang="ko-KR" altLang="en-US" sz="1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방식</a:t>
            </a:r>
            <a:endParaRPr lang="en-US" altLang="ko-KR" sz="18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ATL/COM 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방식보다 매우 쉬운 방식</a:t>
            </a:r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,COM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내부구조를 전혀 몰라도 </a:t>
            </a:r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 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프로그램을 작성할 수 있다는 점</a:t>
            </a:r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Visual Basic .NET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</a:t>
            </a:r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JAVA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장점에 </a:t>
            </a:r>
            <a:r>
              <a:rPr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Visual Basic</a:t>
            </a:r>
            <a:r>
              <a:rPr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장점을 모아 만들어진 언어</a:t>
            </a:r>
            <a:endParaRPr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endParaRPr lang="ko-KR" altLang="en-US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컴퓨터 내부에 파일을 생성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삭제 및 존재 여부 확인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사용자가 관리자 권한을 허락하면 윈도우 폴더 내부에 까지 파일 생성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레지스트리도 엑티브엑스 오비젝트를 마음대로 수정 가능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OLE2.0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복잡함 해소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한계 극복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 3.0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 결합하여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HTML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안에 엑티브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관리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브라우저가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Object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태그를 통하여 엑티브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발견하면 사용자의 간섭 없이도 엑티브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자동으로 내려 받아 설치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2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사용자의 간섭 없이도 자동으로 설치되어서 보안의 허점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윈도우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와서야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Edge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만들어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위의 문제점 해결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Explore8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에서만 거의 정상적으로 작동하고 윈도우가 아닌 다른 운영체제에서는 실행이 불가능하다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특히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Mac OS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에서는 엑티브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실행시킬 수 없음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Google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Chrome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지원하다가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45(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버전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부터는 지원을 공식적으로 지원 종료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4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OLE(Object Linking Embedding) : </a:t>
            </a:r>
            <a:r>
              <a:rPr lang="ko-KR" altLang="en-US" sz="36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개체연결 및 삽입</a:t>
            </a:r>
            <a:endParaRPr lang="ko-KR" altLang="en-US" sz="36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다양한 개체</a:t>
            </a:r>
            <a:r>
              <a:rPr lang="en-US" altLang="ko-KR" sz="2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자료들을 독립적으로 사용하는 것이 아니라 서로 유기적으로 엮어 하나의 응용프로그램에서 사용할 수 있는 기능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한글문서에 도표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수식을 포함시키는 것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대상이 되는 파일이나 프로그램을 연결하여 끼워 넣는 방법을 가리킨다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Ex)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문서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동영상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소리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만화 등을 담는 바탕화면 같은 것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OCX(OLE Control Extexsions) : OLE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확장 한 것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MS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윈도우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95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이상에 대한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OCX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표준안이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825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연성</vt:lpstr>
      <vt:lpstr>배달의민족 한나는 열한살</vt:lpstr>
      <vt:lpstr>Arial</vt:lpstr>
      <vt:lpstr>Office 테마</vt:lpstr>
      <vt:lpstr>COM, ActiveX, OLE Automation, TLB </vt:lpstr>
      <vt:lpstr>COM(Component Object Model)</vt:lpstr>
      <vt:lpstr>COM(Component Object Model) 접근 방식</vt:lpstr>
      <vt:lpstr>COM(Component Object Model) 용어 정리</vt:lpstr>
      <vt:lpstr>COM의 Interface</vt:lpstr>
      <vt:lpstr>ActiveX</vt:lpstr>
      <vt:lpstr>ActiveX 기능</vt:lpstr>
      <vt:lpstr>ActiveX 문제점</vt:lpstr>
      <vt:lpstr>OLE(Object Linking Embedding) : 개체연결 및 삽입</vt:lpstr>
      <vt:lpstr>OLE Automation</vt:lpstr>
      <vt:lpstr>OLE Automation 지원 언어</vt:lpstr>
      <vt:lpstr>TLB</vt:lpstr>
      <vt:lpstr>SafeCryptLib_TLB 소스리뷰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COM, ActiveX, OLE Automation, TLB </dc:title>
  <dc:creator>JY_CHOI</dc:creator>
  <cp:lastModifiedBy>JY_CHOI</cp:lastModifiedBy>
  <cp:revision>84</cp:revision>
  <dcterms:created xsi:type="dcterms:W3CDTF">2019-05-17T08:43:14Z</dcterms:created>
  <dcterms:modified xsi:type="dcterms:W3CDTF">2019-05-20T08:58:02Z</dcterms:modified>
</cp:coreProperties>
</file>